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t>반갑습니다</a:t>
            </a:r>
          </a:p>
          <a:p>
            <a:r>
              <a:t>저는 김대희입니다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t>안녕하세요</a:t>
            </a:r>
          </a:p>
          <a:p>
            <a:r>
              <a:t>누구세요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