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7600" y="2685600"/>
            <a:ext cx="1468800" cy="777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latin typeface="함초름돋음"/>
              </a:defRPr>
            </a:pPr>
            <a:r>
              <a:t>csdcvzdv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