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914400" y="914400"/>
            <a:ext cx="7315200" cy="502920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5029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3200">
                <a:solidFill>
                  <a:srgbClr val="FFFFFF"/>
                </a:solidFill>
                <a:latin typeface="돋음"/>
              </a:defRPr>
            </a:pPr>
            <a:br/>
            <a:b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