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방향감을 상실하고 길을 잃은 소리꾼</a:t>
            </a:r>
            <a:br/>
            <a:r>
              <a:t>내 안에 숨어 있는 또 다른 나와 싸워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그녀가 떠나갈때 내게 말했었지</a:t>
            </a:r>
            <a:br/>
            <a:r>
              <a:t>너는 곁에 있어도 있는 게 아닌것 같다고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만지면 베어버리는 칼날같은 사람</a:t>
            </a:r>
            <a:br/>
            <a:r>
              <a:t>심장이 얼어붙은 차가웠던 사랑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그래 1분 1초가 사는게 사는게 아냐</a:t>
            </a:r>
            <a:br/>
            <a:r>
              <a:t>매일 매일이 너무나 두려워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M'aider누가 날 좀 꺼내줘</a:t>
            </a:r>
            <a:br/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슬픔을 등에 지고 살아가는 바보</a:t>
            </a:r>
            <a:br/>
            <a:r>
              <a:t>두 눈을 감고 두 귀를 막고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캄캄한 어둠속에 내 자신을 가둬</a:t>
            </a:r>
            <a:br/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아무도 모르게 다가온 이별에 대면했을때</a:t>
            </a:r>
            <a:br/>
            <a:r>
              <a:t>또 다시 혼자가 되는게 두려워 외면했었네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꿈에도 그리던 지나간 시간이 다시금 내게로</a:t>
            </a:r>
            <a:br/>
            <a:r>
              <a:t>되돌아오기를 바라며 간절한 맘으로 밤마다 기도했었네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시위를 당기고 내 손을 떠나간 추억의 화살이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머나먼 과녁을 향해서 한없이 빠르게 날아가</a:t>
            </a:r>
            <a:br/>
            <a:r>
              <a:t>내게로 돌아와 달라고 내 손을 붙잡아 달라고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부르고 불러도 한없이 소리쳐 대봐도</a:t>
            </a:r>
            <a:br/>
            <a:r>
              <a:t>아무런 대답이 없는 널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내 기억 속에서 너라는 사람의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존재를 완전히 지우려 끝없이 몸부림쳐 봐도</a:t>
            </a:r>
            <a:br/>
            <a:r>
              <a:t>매일밤 꿈에서 그대가 나타나 흐르는 눈물을 닦아주는걸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나 어떡하라고 다 끄떡없다고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거짓말 하라고 더는 못 참겠다고</a:t>
            </a:r>
            <a:br/>
            <a:r>
              <a:t>나도 아플 땐 아프다고 슬플땐 슬프다고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얼어 붙은 심장이 자꾸만 내게로 고자질해</a:t>
            </a:r>
            <a:br/>
            <a:r>
              <a:t>정말로 끝이라고 정말로 괜찮다고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꾹 참고 참았던 눈물이 자꾸만 내게로 쏟아지네</a:t>
            </a:r>
            <a:br/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가만히 놔두다간 끊임없이 덧나</a:t>
            </a:r>
            <a:br/>
            <a:r>
              <a:t>사랑도 사람도 너무나도 겁나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혼자인게 무서워 난 잊혀질까 두려워</a:t>
            </a:r>
            <a:br/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슬픔을 등에 지고 살아가는 바보</a:t>
            </a:r>
            <a:br/>
            <a:r>
              <a:t>두 눈을 감고 두 귀를 막고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가만히 놔두다간 끊임없이 덧나</a:t>
            </a:r>
            <a:br/>
            <a:r>
              <a:t>사랑도 사람도 너무나도 겁나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혼자인게 무서워 난 잊혀질까 두려워</a:t>
            </a:r>
            <a:br/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365일 1년 내내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방황하는 내 영혼의 조작 키를 잡은 Jack Sparrow</a:t>
            </a:r>
            <a:br/>
            <a:r>
              <a:t>몰아치는 Hurricane 졸라매는 허리끈에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