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this</a:t>
            </a:r>
          </a:p>
          <a:p>
            <a:pPr>
              <a:defRPr sz="3000">
                <a:latin typeface="함초름돋음"/>
              </a:defRPr>
            </a:pPr>
            <a:r>
              <a:t>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code</a:t>
            </a:r>
          </a:p>
          <a:p>
            <a:pPr>
              <a:defRPr sz="3000">
                <a:latin typeface="함초름돋음"/>
              </a:defRPr>
            </a:pPr>
            <a:r>
              <a:t>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u</a:t>
            </a:r>
          </a:p>
          <a:p>
            <a:pPr>
              <a:defRPr sz="3000">
                <a:latin typeface="함초름돋음"/>
              </a:defRPr>
            </a:pPr>
            <a:r>
              <a:t>guess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what</a:t>
            </a:r>
          </a:p>
          <a:p>
            <a:pPr>
              <a:defRPr sz="3000">
                <a:latin typeface="함초름돋음"/>
              </a:defRPr>
            </a:pPr>
            <a:r>
              <a:t>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is?</a:t>
            </a:r>
          </a:p>
          <a:p>
            <a:pPr>
              <a:defRPr sz="3000">
                <a:latin typeface="함초름돋음"/>
              </a:defRPr>
            </a:pPr>
            <a:r>
              <a:t>안녕하세요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반갑습니다</a:t>
            </a:r>
          </a:p>
          <a:p>
            <a:pPr>
              <a:defRPr sz="3000">
                <a:latin typeface="함초름돋음"/>
              </a:defRPr>
            </a:pPr>
            <a:r>
              <a:t>안녕안녕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인사해야지?</a:t>
            </a:r>
          </a:p>
          <a:p>
            <a:pPr>
              <a:defRPr sz="3000">
                <a:latin typeface="함초름돋음"/>
              </a:defRPr>
            </a:p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