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555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">
                <a:latin typeface="함초름돋음"/>
              </a:defRPr>
            </a:pP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