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DBD5-FF6F-4F1F-AF78-B518D2CD17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2A10-E97F-46DF-9873-696D05EB38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DBD5-FF6F-4F1F-AF78-B518D2CD17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2A10-E97F-46DF-9873-696D05EB38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19380" y="16129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登录界面</a:t>
            </a:r>
            <a:endParaRPr lang="zh-CN" altLang="en-US"/>
          </a:p>
        </p:txBody>
      </p:sp>
      <p:cxnSp>
        <p:nvCxnSpPr>
          <p:cNvPr id="12" name="直接箭头连接符 11"/>
          <p:cNvCxnSpPr>
            <a:stCxn id="11" idx="3"/>
          </p:cNvCxnSpPr>
          <p:nvPr/>
        </p:nvCxnSpPr>
        <p:spPr>
          <a:xfrm>
            <a:off x="1216660" y="345440"/>
            <a:ext cx="1560195" cy="220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108315" y="2144395"/>
            <a:ext cx="37992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创建新玩家(CreatePlayer)，生成玩家id（playerid），让用户输入昵称，让用户输入想选择的颜色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853055" y="247650"/>
            <a:ext cx="28746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查看当前所有游戏列表（GameList）</a:t>
            </a:r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5213350" y="566420"/>
            <a:ext cx="1523365" cy="433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348230" y="1069975"/>
            <a:ext cx="35680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如果想自己新建游戏，创建游戏（CreateGame），提交你想要的地图类型，并获取新游戏的gameid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767830" y="892810"/>
            <a:ext cx="35496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如果想加入已有游戏，加入游戏（JoinGame），gameid为获取的游戏列表中，用户选择的某一gameid，并提交用户的playerid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213350" y="2772410"/>
            <a:ext cx="1325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进度条加载</a:t>
            </a:r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3584575" y="1999615"/>
            <a:ext cx="447040" cy="304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3639185" y="1988820"/>
            <a:ext cx="3108960" cy="412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24205" y="2282825"/>
            <a:ext cx="33331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开始游戏（StartGame），提交欲开始游戏的gameid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916430" y="3604260"/>
            <a:ext cx="22161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获取地图信息（GetMap）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810760" y="3742690"/>
            <a:ext cx="3002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获取游戏详细（GetGame）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7813040" y="3742690"/>
            <a:ext cx="4001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获取玩家信息（GetPlayer），显示所有玩家昵称，能量等信息</a:t>
            </a:r>
            <a:endParaRPr lang="zh-CN" altLang="en-US"/>
          </a:p>
        </p:txBody>
      </p:sp>
      <p:cxnSp>
        <p:nvCxnSpPr>
          <p:cNvPr id="31" name="直接箭头连接符 30"/>
          <p:cNvCxnSpPr>
            <a:stCxn id="21" idx="1"/>
          </p:cNvCxnSpPr>
          <p:nvPr/>
        </p:nvCxnSpPr>
        <p:spPr>
          <a:xfrm flipH="1">
            <a:off x="3510915" y="2956560"/>
            <a:ext cx="1702435" cy="567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1" idx="2"/>
          </p:cNvCxnSpPr>
          <p:nvPr/>
        </p:nvCxnSpPr>
        <p:spPr>
          <a:xfrm>
            <a:off x="5876290" y="3140710"/>
            <a:ext cx="12700" cy="608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6477000" y="3140710"/>
            <a:ext cx="3465830" cy="575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756150" y="533336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开始显示游戏界面</a:t>
            </a:r>
            <a:endParaRPr lang="zh-CN" altLang="en-US"/>
          </a:p>
        </p:txBody>
      </p:sp>
      <p:cxnSp>
        <p:nvCxnSpPr>
          <p:cNvPr id="37" name="直接箭头连接符 36"/>
          <p:cNvCxnSpPr/>
          <p:nvPr/>
        </p:nvCxnSpPr>
        <p:spPr>
          <a:xfrm>
            <a:off x="3331845" y="4249420"/>
            <a:ext cx="1416685" cy="1151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endCxn id="35" idx="0"/>
          </p:cNvCxnSpPr>
          <p:nvPr/>
        </p:nvCxnSpPr>
        <p:spPr>
          <a:xfrm flipH="1">
            <a:off x="5761990" y="4140200"/>
            <a:ext cx="280035" cy="1193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6748145" y="4434205"/>
            <a:ext cx="1641475" cy="945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4664710" y="6132830"/>
            <a:ext cx="24460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攻击（Attack），</a:t>
            </a:r>
            <a:r>
              <a:rPr lang="en-US" altLang="zh-CN"/>
              <a:t>GameId</a:t>
            </a:r>
            <a:r>
              <a:rPr lang="zh-CN" altLang="en-US"/>
              <a:t>，</a:t>
            </a:r>
            <a:r>
              <a:rPr lang="en-US" altLang="zh-CN"/>
              <a:t>Playerid</a:t>
            </a:r>
            <a:endParaRPr lang="en-US" altLang="zh-CN"/>
          </a:p>
        </p:txBody>
      </p:sp>
      <p:cxnSp>
        <p:nvCxnSpPr>
          <p:cNvPr id="41" name="直接箭头连接符 40"/>
          <p:cNvCxnSpPr/>
          <p:nvPr/>
        </p:nvCxnSpPr>
        <p:spPr>
          <a:xfrm>
            <a:off x="5727065" y="5705475"/>
            <a:ext cx="10795" cy="424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endCxn id="18" idx="0"/>
          </p:cNvCxnSpPr>
          <p:nvPr/>
        </p:nvCxnSpPr>
        <p:spPr>
          <a:xfrm flipH="1">
            <a:off x="4132580" y="640715"/>
            <a:ext cx="354965" cy="429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3128010" y="2433955"/>
            <a:ext cx="4977765" cy="315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13" idx="1"/>
          </p:cNvCxnSpPr>
          <p:nvPr/>
        </p:nvCxnSpPr>
        <p:spPr>
          <a:xfrm flipH="1">
            <a:off x="6541135" y="2605405"/>
            <a:ext cx="1567180" cy="231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4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</Words>
  <Application>WPS 演示</Application>
  <PresentationFormat>宽屏</PresentationFormat>
  <Paragraphs>24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夏阳-上海游奇网络有限公</cp:lastModifiedBy>
  <cp:revision>8</cp:revision>
  <dcterms:created xsi:type="dcterms:W3CDTF">2018-03-01T02:03:00Z</dcterms:created>
  <dcterms:modified xsi:type="dcterms:W3CDTF">2018-12-08T06:52:30Z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2052-11.1.0.7989</vt:lpwstr>
  </property>
</Properties>
</file>