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8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950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31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7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5/23/16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73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5/23/16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30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5/23/16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74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5/23/16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24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5/23/16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6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5/23/16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1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0292D-1797-49A5-8D2D-8D50C72EF3CC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51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94504" y="171136"/>
            <a:ext cx="635052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Ansible Training – Not just </a:t>
            </a:r>
            <a:r>
              <a:rPr kumimoji="1" lang="en-US" altLang="zh-CN" sz="3200" dirty="0"/>
              <a:t>A</a:t>
            </a:r>
            <a:r>
              <a:rPr kumimoji="1" lang="en-US" altLang="zh-CN" sz="3200" dirty="0" smtClean="0"/>
              <a:t>nsible</a:t>
            </a:r>
            <a:endParaRPr kumimoji="1"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1784192" y="801267"/>
            <a:ext cx="6395889" cy="583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kumimoji="1" lang="en-US" altLang="zh-CN" sz="2400" dirty="0" smtClean="0"/>
              <a:t>Ansible</a:t>
            </a:r>
            <a:r>
              <a:rPr kumimoji="1" lang="en-US" altLang="zh-CN" sz="2400" dirty="0" smtClean="0"/>
              <a:t> / EC2</a:t>
            </a:r>
            <a:r>
              <a:rPr kumimoji="1" lang="en-US" altLang="zh-CN" sz="2400" dirty="0" smtClean="0"/>
              <a:t> </a:t>
            </a:r>
            <a:r>
              <a:rPr kumimoji="1" lang="en-US" altLang="zh-CN" sz="2400" dirty="0" smtClean="0"/>
              <a:t>Introduction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kumimoji="1" lang="en-US" altLang="zh-CN" sz="2400" dirty="0" smtClean="0"/>
              <a:t>Ansible</a:t>
            </a:r>
            <a:r>
              <a:rPr kumimoji="1" lang="en-US" altLang="zh-CN" sz="2400" dirty="0" smtClean="0"/>
              <a:t> Run Jenkins with EC2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kumimoji="1" lang="en-US" altLang="zh-CN" sz="2400" dirty="0" smtClean="0"/>
              <a:t>Use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jinjia2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to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configure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Jenkins</a:t>
            </a:r>
            <a:r>
              <a:rPr kumimoji="1" lang="zh-CN" altLang="en-US" sz="2400" dirty="0" smtClean="0"/>
              <a:t> </a:t>
            </a:r>
            <a:endParaRPr kumimoji="1" lang="en-US" altLang="zh-CN" sz="2400" dirty="0" smtClean="0"/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kumimoji="1" lang="en-US" altLang="zh-CN" sz="2400" dirty="0" smtClean="0"/>
              <a:t>Ansible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Run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Git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with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EC2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kumimoji="1" lang="en-US" altLang="zh-CN" sz="2400" dirty="0" smtClean="0"/>
              <a:t>Use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jinjia2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to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configure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Git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kumimoji="1" lang="en-US" altLang="zh-CN" sz="2400" dirty="0" smtClean="0"/>
              <a:t>Checkout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code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in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local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err="1" smtClean="0"/>
              <a:t>Intellij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IDEA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kumimoji="1" lang="en-US" altLang="zh-CN" sz="2400" dirty="0" smtClean="0"/>
              <a:t>Use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Ansible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to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run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two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app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server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in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AWS</a:t>
            </a:r>
            <a:r>
              <a:rPr kumimoji="1" lang="zh-CN" altLang="en-US" sz="2400" dirty="0" smtClean="0"/>
              <a:t> </a:t>
            </a:r>
            <a:endParaRPr kumimoji="1" lang="en-US" altLang="zh-CN" sz="2400" dirty="0" smtClean="0"/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kumimoji="1" lang="en-US" altLang="zh-CN" sz="2400" dirty="0" smtClean="0"/>
              <a:t>Configure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tomcat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and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CI</a:t>
            </a:r>
            <a:endParaRPr kumimoji="1" lang="en-US" altLang="zh-CN" sz="2400" dirty="0"/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kumimoji="1" lang="en-US" altLang="zh-CN" sz="2400" dirty="0" smtClean="0"/>
              <a:t>Integrate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all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Ansible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files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in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to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one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project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kumimoji="1" lang="en-US" altLang="zh-CN" sz="2400" dirty="0" smtClean="0"/>
              <a:t>Clear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all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and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run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playbooks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kumimoji="1" lang="en-US" altLang="zh-CN" sz="2400" dirty="0" smtClean="0"/>
              <a:t>Push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code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and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refresh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to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checkout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app</a:t>
            </a:r>
            <a:endParaRPr kumimoji="1" lang="en-US" altLang="zh-CN" sz="2400" dirty="0"/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kumimoji="1" lang="en-US" altLang="zh-CN" sz="2400" dirty="0" smtClean="0"/>
              <a:t>Conclusion</a:t>
            </a:r>
          </a:p>
        </p:txBody>
      </p:sp>
      <p:cxnSp>
        <p:nvCxnSpPr>
          <p:cNvPr id="9" name="直线箭头连接符 8"/>
          <p:cNvCxnSpPr/>
          <p:nvPr/>
        </p:nvCxnSpPr>
        <p:spPr>
          <a:xfrm>
            <a:off x="1451536" y="1073400"/>
            <a:ext cx="0" cy="11187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>
            <a:off x="1451536" y="2556203"/>
            <a:ext cx="0" cy="11187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>
            <a:off x="1451536" y="5436894"/>
            <a:ext cx="0" cy="10034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>
            <a:off x="1451536" y="3979749"/>
            <a:ext cx="0" cy="11187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1330575" y="2237502"/>
            <a:ext cx="215997" cy="2159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328417" y="3705185"/>
            <a:ext cx="215997" cy="2159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344736" y="5134537"/>
            <a:ext cx="215997" cy="2159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88206" y="1415030"/>
            <a:ext cx="67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Day1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74285" y="2776888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Day2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02356" y="4274810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Day3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47705" y="5555412"/>
            <a:ext cx="67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Day4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478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74</Words>
  <Application>Microsoft Macintosh PowerPoint</Application>
  <PresentationFormat>全屏显示(4:3)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>Thoughtworks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Mingxing Xiao</dc:creator>
  <cp:lastModifiedBy>Mingxing Xiao</cp:lastModifiedBy>
  <cp:revision>2</cp:revision>
  <dcterms:created xsi:type="dcterms:W3CDTF">2016-05-23T02:38:39Z</dcterms:created>
  <dcterms:modified xsi:type="dcterms:W3CDTF">2016-05-23T02:53:47Z</dcterms:modified>
</cp:coreProperties>
</file>