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3B614-8647-459E-8825-008AE311598B}">
  <a:tblStyle styleId="{7B53B614-8647-459E-8825-008AE3115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{7B53B614-8647-459E-8825-008AE311598B}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