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DDB660-4FC0-48D5-A6C9-CBF7D5BC68F9}">
  <a:tblStyle styleId="{31DDB660-4FC0-48D5-A6C9-CBF7D5BC68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{31DDB660-4FC0-48D5-A6C9-CBF7D5BC68F9}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{31DDB660-4FC0-48D5-A6C9-CBF7D5BC68F9}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{31DDB660-4FC0-48D5-A6C9-CBF7D5BC68F9}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{31DDB660-4FC0-48D5-A6C9-CBF7D5BC68F9}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{31DDB660-4FC0-48D5-A6C9-CBF7D5BC68F9}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{31DDB660-4FC0-48D5-A6C9-CBF7D5BC68F9}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