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a793e6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a793e6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a793e6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a793e6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1dec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91dec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a793e67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a793e6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91dec1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91dec1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91dec1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91dec1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91dec1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91dec1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91dec1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91dec1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91dec1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91dec1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91dec19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91dec19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91dec1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91dec1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91dec1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91dec1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91dec1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91dec1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91dec1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91dec1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91dec1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991dec1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91dec1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91dec1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91dec1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91dec1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a793e6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8a793e6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a793e6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a793e6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a793e6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a793e6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a793e6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a793e6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a793e6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8a793e6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991dec1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991dec1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91dec1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91dec1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a793e6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a793e6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91dec1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91dec1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a793e6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a793e6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a793e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a793e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a793e6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a793e6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a793e6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a793e6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a793e6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a793e6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a793e6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a793e6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Python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trying to figure out what errors there are in your code, you’ve probably used print() to try to track down the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Python comes with a built-in debugger tool that allows you to interactively explore variables within mid-operation of your Python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we can search for substrings within a larger string with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og” in “my dog is great”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severe limitations, we need to know the exact string, and need to perform additional operations to account for capitalization and punctuation.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the pattern structure of the string we’re looking for? Like an email or phone number?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user@email.com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“@” + “text”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“@” +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“text” +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“.com”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allows us to create specialized pattern strings and then search for matches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primary skill set for regex is understanding the special syntax for these pattern strings.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several built-in modules that we haven’t fully explored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dive deeper into some useful built-in modules, explore their use cases, and then give you a puzzle exercise to solve.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r”(\d\d\d)-\d\d\d-\d\d\d\d”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(\d\d\d)-\d\d\d-\d\d\d\d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9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r”(\d{3})-\d{3}-\d{4}”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first focus on how to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search for patterns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focus on understanding the regex syntax codes.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Collections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Os module and Datetime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Unzipping and Zipping 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learn more Python, you will discover multiple solutions for a single task and you may find yourself trying to figure out the most efficient approach.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easy way to do this is to time your code’s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focus on 3 ways of doing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tracking time elapsed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timeit module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%%timeit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“magic” for Jupyter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Unzipping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Zipping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Puzzle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Collections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Shutil and OS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and Reading Files and Folders</a:t>
            </a:r>
            <a:endParaRPr/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how to open an individual file with Python, but we still don’t know how to do a few things: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have to open every file in a directory?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 to actually move files around on our computer?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Python’s os module and shutil allow us to easily navigate files and directories on the computer and then perform actions on them, such as moving them or deleting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Datetime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