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E51B1B-4654-4681-AC00-7E244B8DFDD2}">
  <a:tblStyle styleId="{57E51B1B-4654-4681-AC00-7E244B8DFD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{57E51B1B-4654-4681-AC00-7E244B8DFDD2}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