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7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16/09/2024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64102"/>
          </a:xfrm>
        </p:spPr>
        <p:txBody>
          <a:bodyPr>
            <a:normAutofit fontScale="90000"/>
          </a:bodyPr>
          <a:lstStyle/>
          <a:p>
            <a:r>
              <a:rPr lang="en-GB" dirty="0"/>
              <a:t>Prediction on Ticket Booking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40778" y="5562643"/>
            <a:ext cx="1952368" cy="1151194"/>
          </a:xfrm>
        </p:spPr>
        <p:txBody>
          <a:bodyPr/>
          <a:lstStyle/>
          <a:p>
            <a:r>
              <a:rPr lang="en-GB" dirty="0"/>
              <a:t>Presented By:</a:t>
            </a:r>
          </a:p>
          <a:p>
            <a:r>
              <a:rPr lang="en-GB" dirty="0"/>
              <a:t>Gourav Pratap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Dependency of the booking decision on other variables and the probability of booking based on </a:t>
            </a:r>
            <a:r>
              <a:rPr lang="en-GB"/>
              <a:t>different classifiers.</a:t>
            </a:r>
            <a:endParaRPr lang="en-GB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0BCCC33-5E4B-6CC3-BABB-01962342A9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12115" y="2149723"/>
            <a:ext cx="5607160" cy="3139321"/>
          </a:xfr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5E1038E-80C2-E05C-D65B-64EBFF6FA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582964"/>
              </p:ext>
            </p:extLst>
          </p:nvPr>
        </p:nvGraphicFramePr>
        <p:xfrm>
          <a:off x="5308600" y="2236023"/>
          <a:ext cx="7112000" cy="3167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7342599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835835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207264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175799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09187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590627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88451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Classifier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Accuracy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Precision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Recall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F1 Score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Book Percentage (%)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Not Book Percentage (%)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4822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Decision Tree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0.7787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0.28171531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0.31959459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0.29946186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16.79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83.21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38012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Random Forest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0.8543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0.53898305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0.10743243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0.17915493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97.05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3656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SVM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7281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K-Nearest Neighbors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0.8312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0.3429003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0.15337838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0.21195145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93.38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673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Naive Bayes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0.8245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0.29809104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0.13716216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0.18787598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93.19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58874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Gradient Boosting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0.8541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0.64383562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0.03175676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0.06052801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99.27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4865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XGBoost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0.48595506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0.11689189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0.18845316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96.44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8760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94</Words>
  <Application>Microsoft Office PowerPoint</Application>
  <PresentationFormat>Widescreen</PresentationFormat>
  <Paragraphs>60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Prediction on Ticket Booking</vt:lpstr>
      <vt:lpstr>Dependency of the booking decision on other variables and the probability of booking based on different classifiers.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Gourav Pratap</cp:lastModifiedBy>
  <cp:revision>7</cp:revision>
  <dcterms:created xsi:type="dcterms:W3CDTF">2022-12-06T11:13:27Z</dcterms:created>
  <dcterms:modified xsi:type="dcterms:W3CDTF">2024-09-16T14:58:43Z</dcterms:modified>
</cp:coreProperties>
</file>