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4102"/>
          </a:xfrm>
        </p:spPr>
        <p:txBody>
          <a:bodyPr>
            <a:normAutofit fontScale="90000"/>
          </a:bodyPr>
          <a:lstStyle/>
          <a:p>
            <a:r>
              <a:rPr lang="en-GB" dirty="0"/>
              <a:t>Data Visualisation for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0778" y="5562643"/>
            <a:ext cx="1952368" cy="1151194"/>
          </a:xfrm>
        </p:spPr>
        <p:txBody>
          <a:bodyPr/>
          <a:lstStyle/>
          <a:p>
            <a:r>
              <a:rPr lang="en-GB" dirty="0"/>
              <a:t>Presented By:</a:t>
            </a:r>
          </a:p>
          <a:p>
            <a:r>
              <a:rPr lang="en-GB" dirty="0"/>
              <a:t>Gourav Pratap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Accuracy, Precision, F1 Score and Recall for the models prepared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0AEA3-6A6A-136B-046B-37A906A9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24" y="1825625"/>
            <a:ext cx="7656151" cy="435133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Visualisation for Reviews</vt:lpstr>
      <vt:lpstr>Accuracy, Precision, F1 Score and Recall for the models prepared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Gourav Pratap</cp:lastModifiedBy>
  <cp:revision>3</cp:revision>
  <dcterms:created xsi:type="dcterms:W3CDTF">2022-12-06T11:13:27Z</dcterms:created>
  <dcterms:modified xsi:type="dcterms:W3CDTF">2024-08-29T05:12:09Z</dcterms:modified>
</cp:coreProperties>
</file>