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8AD70-8F7C-4FC2-A782-AD591862B026}" v="7" dt="2021-09-05T13:41:42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porov, Vasily" userId="0ae2b4b1-fa98-4083-968b-af90905d54fe" providerId="ADAL" clId="{DAFA764E-3EA4-4D37-A979-C78921AE5E3D}"/>
    <pc:docChg chg="undo redo custSel addSld modSld">
      <pc:chgData name="Shamporov, Vasily" userId="0ae2b4b1-fa98-4083-968b-af90905d54fe" providerId="ADAL" clId="{DAFA764E-3EA4-4D37-A979-C78921AE5E3D}" dt="2021-09-02T05:12:03.921" v="62" actId="1076"/>
      <pc:docMkLst>
        <pc:docMk/>
      </pc:docMkLst>
      <pc:sldChg chg="delSp modSp add mod">
        <pc:chgData name="Shamporov, Vasily" userId="0ae2b4b1-fa98-4083-968b-af90905d54fe" providerId="ADAL" clId="{DAFA764E-3EA4-4D37-A979-C78921AE5E3D}" dt="2021-09-02T05:12:03.921" v="62" actId="1076"/>
        <pc:sldMkLst>
          <pc:docMk/>
          <pc:sldMk cId="974535935" sldId="294"/>
        </pc:sldMkLst>
        <pc:spChg chg="del">
          <ac:chgData name="Shamporov, Vasily" userId="0ae2b4b1-fa98-4083-968b-af90905d54fe" providerId="ADAL" clId="{DAFA764E-3EA4-4D37-A979-C78921AE5E3D}" dt="2021-09-02T05:11:59.506" v="61" actId="478"/>
          <ac:spMkLst>
            <pc:docMk/>
            <pc:sldMk cId="974535935" sldId="294"/>
            <ac:spMk id="11" creationId="{B88EAAF5-A51B-4300-94EF-57BD06EB4827}"/>
          </ac:spMkLst>
        </pc:spChg>
        <pc:spChg chg="mod">
          <ac:chgData name="Shamporov, Vasily" userId="0ae2b4b1-fa98-4083-968b-af90905d54fe" providerId="ADAL" clId="{DAFA764E-3EA4-4D37-A979-C78921AE5E3D}" dt="2021-09-02T05:12:03.921" v="62" actId="1076"/>
          <ac:spMkLst>
            <pc:docMk/>
            <pc:sldMk cId="974535935" sldId="294"/>
            <ac:spMk id="12" creationId="{18E4709D-590D-49AE-A759-FFF53A5864A3}"/>
          </ac:spMkLst>
        </pc:spChg>
        <pc:spChg chg="del">
          <ac:chgData name="Shamporov, Vasily" userId="0ae2b4b1-fa98-4083-968b-af90905d54fe" providerId="ADAL" clId="{DAFA764E-3EA4-4D37-A979-C78921AE5E3D}" dt="2021-09-02T05:08:51.353" v="30" actId="478"/>
          <ac:spMkLst>
            <pc:docMk/>
            <pc:sldMk cId="974535935" sldId="294"/>
            <ac:spMk id="13" creationId="{8F96CE25-18AA-48E0-9E18-C1C6E8B89D7A}"/>
          </ac:spMkLst>
        </pc:spChg>
        <pc:spChg chg="del">
          <ac:chgData name="Shamporov, Vasily" userId="0ae2b4b1-fa98-4083-968b-af90905d54fe" providerId="ADAL" clId="{DAFA764E-3EA4-4D37-A979-C78921AE5E3D}" dt="2021-09-02T05:08:48.594" v="29" actId="478"/>
          <ac:spMkLst>
            <pc:docMk/>
            <pc:sldMk cId="974535935" sldId="294"/>
            <ac:spMk id="15" creationId="{90B4822A-1BC2-443E-9AA3-2B9333B917BC}"/>
          </ac:spMkLst>
        </pc:spChg>
        <pc:spChg chg="mod">
          <ac:chgData name="Shamporov, Vasily" userId="0ae2b4b1-fa98-4083-968b-af90905d54fe" providerId="ADAL" clId="{DAFA764E-3EA4-4D37-A979-C78921AE5E3D}" dt="2021-09-02T05:07:35.275" v="8" actId="20577"/>
          <ac:spMkLst>
            <pc:docMk/>
            <pc:sldMk cId="974535935" sldId="294"/>
            <ac:spMk id="86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57E8AD70-8F7C-4FC2-A782-AD591862B026}"/>
    <pc:docChg chg="undo custSel modSld">
      <pc:chgData name="Shamporov, Vasily" userId="0ae2b4b1-fa98-4083-968b-af90905d54fe" providerId="ADAL" clId="{57E8AD70-8F7C-4FC2-A782-AD591862B026}" dt="2021-09-05T13:44:47.230" v="1624" actId="20577"/>
      <pc:docMkLst>
        <pc:docMk/>
      </pc:docMkLst>
      <pc:sldChg chg="modSp mod">
        <pc:chgData name="Shamporov, Vasily" userId="0ae2b4b1-fa98-4083-968b-af90905d54fe" providerId="ADAL" clId="{57E8AD70-8F7C-4FC2-A782-AD591862B026}" dt="2021-09-05T13:44:47.230" v="1624" actId="20577"/>
        <pc:sldMkLst>
          <pc:docMk/>
          <pc:sldMk cId="974535935" sldId="294"/>
        </pc:sldMkLst>
        <pc:spChg chg="mod">
          <ac:chgData name="Shamporov, Vasily" userId="0ae2b4b1-fa98-4083-968b-af90905d54fe" providerId="ADAL" clId="{57E8AD70-8F7C-4FC2-A782-AD591862B026}" dt="2021-09-05T13:44:47.230" v="1624" actId="20577"/>
          <ac:spMkLst>
            <pc:docMk/>
            <pc:sldMk cId="974535935" sldId="294"/>
            <ac:spMk id="12" creationId="{18E4709D-590D-49AE-A759-FFF53A5864A3}"/>
          </ac:spMkLst>
        </pc:spChg>
        <pc:spChg chg="mod">
          <ac:chgData name="Shamporov, Vasily" userId="0ae2b4b1-fa98-4083-968b-af90905d54fe" providerId="ADAL" clId="{57E8AD70-8F7C-4FC2-A782-AD591862B026}" dt="2021-09-05T13:27:24.216" v="17"/>
          <ac:spMkLst>
            <pc:docMk/>
            <pc:sldMk cId="974535935" sldId="294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CDBD-2D90-487C-A914-DD510F84A649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B4E5-1559-4DA7-9B76-36D91A79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71453c9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71453c9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1157-F370-4FF6-BBC6-F57A0732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98912-69F2-48ED-BA25-C977A2F64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4C25-E9C3-4F9D-BA87-130BF7CC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AFD9-1421-4E71-B83E-BCAFEF3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EB83-D586-4CB3-8E49-63AC018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E7A6-42F3-47D1-8648-C754ACCC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3BAA-2977-406F-B689-9801BDF3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51F2-359A-4653-8DBE-C3FC28C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0105-09A4-4FC5-B4C3-2175BDD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89EF-D6C4-4B61-97D2-FECA4E2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7BAC-7342-421B-AFD5-82350EDE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42B7C-6A94-46E4-A41A-2DE896E5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D270-9B2C-41D2-AFE8-B7BB35E1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0292-D4EB-4A64-BD78-C510BFBA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3908-11BF-407A-B54D-153F7C23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857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8D07-1912-4768-BD5E-40C299F1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4638-FA11-4ACC-B785-D6F574AA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6D41-DAFD-4C17-A984-0E5962C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9F07-9FB0-4EF0-900B-B604EF90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6994-4BE6-446E-9B34-7F03BED0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4486-72B4-44B4-B879-92E82CCB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EEAE-70A4-4E65-A49A-91B56021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2C00-9A2A-4340-A6AF-E91A7657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98A2-07B4-488D-91AC-CF481B7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5272-3A91-4673-9C3D-012C12F4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8160-4582-46AD-AB38-F1FDAB46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0E38-907B-4A65-A4EF-95852D0BA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3675-8CEE-4CAC-88B1-41CF67C4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CD50-FD09-4171-977E-89730816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37F34-310F-4082-B014-E0D04441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7C14-0E08-414B-B5C9-84B99259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1565-2100-4EB8-B853-EF7F6D8A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C319-F403-4E54-898A-8D32ACC1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F2A9-D068-43CA-AA74-A98ACB51B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9B58C-6B14-474E-BC7C-C2B32F00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D4FB8-8D2C-4133-B5AB-C08FC0A35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163CD-A685-43A6-AC86-D37A9C4F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6F856-FE5D-46DF-BB30-90DFD9E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F315-B1C4-4982-9F5F-5109FA7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BCD-5F74-4FD0-87B3-B9AA4CA1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B3F78-DD30-4805-853B-7E598F17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CF17F-0D63-453B-A8D2-81B08294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534C7-E22C-40FB-A73D-10BB7725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DE6C9-6022-45FB-B596-58EB877B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B8B9-55AE-4165-A809-EEDABCC3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33E71-F9FE-439F-ADBE-A4727D61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0C0F-0F3A-4A26-94E9-D32811AA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2586-07A4-497B-9235-7DFF00D0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0166A-A597-436A-A43D-DBD2F65C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863D-5245-4A7A-A60B-2EF6529A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B3157-F756-4B2A-B8D5-5A58F1B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F51C-236F-40D3-963D-88E95B61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2B42-E99D-46EB-9EFC-C2D005CC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E1AEF-BA40-4AC7-8D4D-94898A3BB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5CE9D-5BED-49D7-BCD3-89F10D17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DD91-9E81-4586-8B79-D6650E08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06592-3C35-4C44-8E8F-E7E9B429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A13A-92BE-49E2-A80D-86C24A95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4EE9F-EDBF-49DC-9670-B33118FB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1DF4E-6CB6-4E44-925C-F3BA7F4F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5F0-0BBE-4D30-AB74-E1E2A67BB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3175-FE8C-4324-A709-DC2797C0A303}" type="datetimeFigureOut">
              <a:rPr lang="en-US" smtClean="0"/>
              <a:t>2021-09-05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2B89-624B-48C2-9FFF-50096E0C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8686-04A9-4E20-91A2-7BCA9E00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Практика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133" dirty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new/delete, </a:t>
            </a:r>
            <a:r>
              <a:rPr lang="ru-RU" sz="2133" dirty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ссылки, функции</a:t>
            </a: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1;p16">
            <a:extLst>
              <a:ext uri="{FF2B5EF4-FFF2-40B4-BE49-F238E27FC236}">
                <a16:creationId xmlns:a16="http://schemas.microsoft.com/office/drawing/2014/main" id="{18E4709D-590D-49AE-A759-FFF53A5864A3}"/>
              </a:ext>
            </a:extLst>
          </p:cNvPr>
          <p:cNvSpPr txBox="1"/>
          <p:nvPr/>
        </p:nvSpPr>
        <p:spPr>
          <a:xfrm>
            <a:off x="493800" y="1092624"/>
            <a:ext cx="11204400" cy="570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2.1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 Написать программу, которая:</a:t>
            </a:r>
          </a:p>
          <a:p>
            <a:pPr marL="634996" indent="-457200">
              <a:spcAft>
                <a:spcPts val="600"/>
              </a:spcAft>
              <a:buSzPts val="1500"/>
              <a:buAutoNum type="arabicParenR"/>
            </a:pP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принимает с консоли две строчки, в первой - целое число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N,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во второй -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N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штук целых чисел</a:t>
            </a:r>
          </a:p>
          <a:p>
            <a:pPr marL="634996" indent="-457200">
              <a:spcAft>
                <a:spcPts val="600"/>
              </a:spcAft>
              <a:buSzPts val="1500"/>
              <a:buAutoNum type="arabicParenR"/>
            </a:pP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сортирует последовательность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in-place,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то есть без использования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O(N)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дополнительной памяти (например, пузырьком)</a:t>
            </a:r>
          </a:p>
          <a:p>
            <a:pPr marL="634996" indent="-457200">
              <a:spcAft>
                <a:spcPts val="600"/>
              </a:spcAft>
              <a:buSzPts val="1500"/>
              <a:buAutoNum type="arabicParenR"/>
            </a:pP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выводит на экран отсортированную последовательность</a:t>
            </a: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Использовать динамическую память с помощью </a:t>
            </a:r>
            <a:r>
              <a:rPr lang="en-US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new/delete/new[]/delete[]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 для хранения количества элементов последовательности и самих элементов последовательности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эффективным образом</a:t>
            </a:r>
            <a:endParaRPr lang="en-US"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2.</a:t>
            </a:r>
            <a:r>
              <a:rPr lang="en-US" sz="2000" b="1" dirty="0"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Оформить 2.1 в виде функции, перегрузить ее для прочих встроенных типов (например, </a:t>
            </a:r>
            <a:r>
              <a:rPr lang="en-US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short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 </a:t>
            </a:r>
            <a:r>
              <a:rPr lang="en-US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double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),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в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main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перед вводом данных дополнительно просить пользователя выбрать тип данных вводимой последовательности</a:t>
            </a:r>
            <a:endParaRPr lang="en-US"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77796">
              <a:spcAft>
                <a:spcPts val="600"/>
              </a:spcAft>
              <a:buSzPts val="1500"/>
            </a:pPr>
            <a:r>
              <a:rPr lang="en-US" sz="2000" b="1" dirty="0">
                <a:latin typeface="Roboto Light"/>
                <a:ea typeface="Roboto Light"/>
                <a:cs typeface="Roboto Light"/>
                <a:sym typeface="Roboto Light"/>
              </a:rPr>
              <a:t>2.3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Оформить 2.2 в виде шаблонных функций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ввести специализацию для 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char,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в которой не-буквы в результирующей последовательности заменяются пробелами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и отправляются в конец последовательности, а буквы сортируются в алфавитном порядке (</a:t>
            </a:r>
            <a:r>
              <a:rPr lang="ru-RU" sz="2000" u="sng" dirty="0">
                <a:latin typeface="Roboto Light"/>
                <a:ea typeface="Roboto Light"/>
                <a:cs typeface="Roboto Light"/>
                <a:sym typeface="Roboto Light"/>
              </a:rPr>
              <a:t>без учета регистра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, т.е. </a:t>
            </a:r>
            <a:r>
              <a:rPr lang="en-US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Bb:_</a:t>
            </a:r>
            <a:r>
              <a:rPr lang="ru-RU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А</a:t>
            </a:r>
            <a:r>
              <a:rPr lang="en-US" sz="2000" dirty="0" err="1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cCb</a:t>
            </a:r>
            <a:r>
              <a:rPr lang="ru-RU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а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  -&gt;  </a:t>
            </a:r>
            <a:r>
              <a:rPr lang="ru-RU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аА</a:t>
            </a:r>
            <a:r>
              <a:rPr lang="en-US" sz="2000" dirty="0" err="1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bBbcC</a:t>
            </a:r>
            <a:r>
              <a:rPr lang="en-US" sz="2000" dirty="0">
                <a:latin typeface="Consolas" panose="020B0609020204030204" pitchFamily="49" charset="0"/>
                <a:ea typeface="Roboto Light"/>
                <a:cs typeface="Roboto Light"/>
                <a:sym typeface="Roboto Light"/>
              </a:rPr>
              <a:t>  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lang="ru-RU" sz="2000" dirty="0"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745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169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Roboto Light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Shamporov, Vasily</dc:creator>
  <cp:lastModifiedBy>Shamporov, Vasily</cp:lastModifiedBy>
  <cp:revision>1</cp:revision>
  <dcterms:created xsi:type="dcterms:W3CDTF">2021-09-02T05:07:08Z</dcterms:created>
  <dcterms:modified xsi:type="dcterms:W3CDTF">2021-09-05T13:44:53Z</dcterms:modified>
</cp:coreProperties>
</file>