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9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mporov, Vasily" userId="0ae2b4b1-fa98-4083-968b-af90905d54fe" providerId="ADAL" clId="{DAFA764E-3EA4-4D37-A979-C78921AE5E3D}"/>
    <pc:docChg chg="undo redo custSel addSld modSld">
      <pc:chgData name="Shamporov, Vasily" userId="0ae2b4b1-fa98-4083-968b-af90905d54fe" providerId="ADAL" clId="{DAFA764E-3EA4-4D37-A979-C78921AE5E3D}" dt="2021-09-02T05:12:03.921" v="62" actId="1076"/>
      <pc:docMkLst>
        <pc:docMk/>
      </pc:docMkLst>
      <pc:sldChg chg="delSp modSp add mod">
        <pc:chgData name="Shamporov, Vasily" userId="0ae2b4b1-fa98-4083-968b-af90905d54fe" providerId="ADAL" clId="{DAFA764E-3EA4-4D37-A979-C78921AE5E3D}" dt="2021-09-02T05:12:03.921" v="62" actId="1076"/>
        <pc:sldMkLst>
          <pc:docMk/>
          <pc:sldMk cId="974535935" sldId="294"/>
        </pc:sldMkLst>
        <pc:spChg chg="del">
          <ac:chgData name="Shamporov, Vasily" userId="0ae2b4b1-fa98-4083-968b-af90905d54fe" providerId="ADAL" clId="{DAFA764E-3EA4-4D37-A979-C78921AE5E3D}" dt="2021-09-02T05:11:59.506" v="61" actId="478"/>
          <ac:spMkLst>
            <pc:docMk/>
            <pc:sldMk cId="974535935" sldId="294"/>
            <ac:spMk id="11" creationId="{B88EAAF5-A51B-4300-94EF-57BD06EB4827}"/>
          </ac:spMkLst>
        </pc:spChg>
        <pc:spChg chg="mod">
          <ac:chgData name="Shamporov, Vasily" userId="0ae2b4b1-fa98-4083-968b-af90905d54fe" providerId="ADAL" clId="{DAFA764E-3EA4-4D37-A979-C78921AE5E3D}" dt="2021-09-02T05:12:03.921" v="62" actId="1076"/>
          <ac:spMkLst>
            <pc:docMk/>
            <pc:sldMk cId="974535935" sldId="294"/>
            <ac:spMk id="12" creationId="{18E4709D-590D-49AE-A759-FFF53A5864A3}"/>
          </ac:spMkLst>
        </pc:spChg>
        <pc:spChg chg="del">
          <ac:chgData name="Shamporov, Vasily" userId="0ae2b4b1-fa98-4083-968b-af90905d54fe" providerId="ADAL" clId="{DAFA764E-3EA4-4D37-A979-C78921AE5E3D}" dt="2021-09-02T05:08:51.353" v="30" actId="478"/>
          <ac:spMkLst>
            <pc:docMk/>
            <pc:sldMk cId="974535935" sldId="294"/>
            <ac:spMk id="13" creationId="{8F96CE25-18AA-48E0-9E18-C1C6E8B89D7A}"/>
          </ac:spMkLst>
        </pc:spChg>
        <pc:spChg chg="del">
          <ac:chgData name="Shamporov, Vasily" userId="0ae2b4b1-fa98-4083-968b-af90905d54fe" providerId="ADAL" clId="{DAFA764E-3EA4-4D37-A979-C78921AE5E3D}" dt="2021-09-02T05:08:48.594" v="29" actId="478"/>
          <ac:spMkLst>
            <pc:docMk/>
            <pc:sldMk cId="974535935" sldId="294"/>
            <ac:spMk id="15" creationId="{90B4822A-1BC2-443E-9AA3-2B9333B917BC}"/>
          </ac:spMkLst>
        </pc:spChg>
        <pc:spChg chg="mod">
          <ac:chgData name="Shamporov, Vasily" userId="0ae2b4b1-fa98-4083-968b-af90905d54fe" providerId="ADAL" clId="{DAFA764E-3EA4-4D37-A979-C78921AE5E3D}" dt="2021-09-02T05:07:35.275" v="8" actId="20577"/>
          <ac:spMkLst>
            <pc:docMk/>
            <pc:sldMk cId="974535935" sldId="294"/>
            <ac:spMk id="86" creationId="{00000000-0000-0000-0000-000000000000}"/>
          </ac:spMkLst>
        </pc:spChg>
      </pc:sldChg>
    </pc:docChg>
  </pc:docChgLst>
  <pc:docChgLst>
    <pc:chgData name="Shamporov, Vasily" userId="0ae2b4b1-fa98-4083-968b-af90905d54fe" providerId="ADAL" clId="{57E8AD70-8F7C-4FC2-A782-AD591862B026}"/>
    <pc:docChg chg="undo custSel modSld">
      <pc:chgData name="Shamporov, Vasily" userId="0ae2b4b1-fa98-4083-968b-af90905d54fe" providerId="ADAL" clId="{57E8AD70-8F7C-4FC2-A782-AD591862B026}" dt="2021-09-05T13:44:47.230" v="1624" actId="20577"/>
      <pc:docMkLst>
        <pc:docMk/>
      </pc:docMkLst>
      <pc:sldChg chg="modSp mod">
        <pc:chgData name="Shamporov, Vasily" userId="0ae2b4b1-fa98-4083-968b-af90905d54fe" providerId="ADAL" clId="{57E8AD70-8F7C-4FC2-A782-AD591862B026}" dt="2021-09-05T13:44:47.230" v="1624" actId="20577"/>
        <pc:sldMkLst>
          <pc:docMk/>
          <pc:sldMk cId="974535935" sldId="294"/>
        </pc:sldMkLst>
        <pc:spChg chg="mod">
          <ac:chgData name="Shamporov, Vasily" userId="0ae2b4b1-fa98-4083-968b-af90905d54fe" providerId="ADAL" clId="{57E8AD70-8F7C-4FC2-A782-AD591862B026}" dt="2021-09-05T13:44:47.230" v="1624" actId="20577"/>
          <ac:spMkLst>
            <pc:docMk/>
            <pc:sldMk cId="974535935" sldId="294"/>
            <ac:spMk id="12" creationId="{18E4709D-590D-49AE-A759-FFF53A5864A3}"/>
          </ac:spMkLst>
        </pc:spChg>
        <pc:spChg chg="mod">
          <ac:chgData name="Shamporov, Vasily" userId="0ae2b4b1-fa98-4083-968b-af90905d54fe" providerId="ADAL" clId="{57E8AD70-8F7C-4FC2-A782-AD591862B026}" dt="2021-09-05T13:27:24.216" v="17"/>
          <ac:spMkLst>
            <pc:docMk/>
            <pc:sldMk cId="974535935" sldId="294"/>
            <ac:spMk id="89" creationId="{00000000-0000-0000-0000-000000000000}"/>
          </ac:spMkLst>
        </pc:spChg>
      </pc:sldChg>
    </pc:docChg>
  </pc:docChgLst>
  <pc:docChgLst>
    <pc:chgData name="Shamporov, Vasily" userId="0ae2b4b1-fa98-4083-968b-af90905d54fe" providerId="ADAL" clId="{D14FA217-9C72-4E10-9937-06F1331C2AE3}"/>
    <pc:docChg chg="undo custSel modSld">
      <pc:chgData name="Shamporov, Vasily" userId="0ae2b4b1-fa98-4083-968b-af90905d54fe" providerId="ADAL" clId="{D14FA217-9C72-4E10-9937-06F1331C2AE3}" dt="2021-10-06T17:14:17.903" v="1095" actId="14100"/>
      <pc:docMkLst>
        <pc:docMk/>
      </pc:docMkLst>
      <pc:sldChg chg="addSp modSp mod">
        <pc:chgData name="Shamporov, Vasily" userId="0ae2b4b1-fa98-4083-968b-af90905d54fe" providerId="ADAL" clId="{D14FA217-9C72-4E10-9937-06F1331C2AE3}" dt="2021-10-06T17:14:17.903" v="1095" actId="14100"/>
        <pc:sldMkLst>
          <pc:docMk/>
          <pc:sldMk cId="974535935" sldId="294"/>
        </pc:sldMkLst>
        <pc:spChg chg="add mod">
          <ac:chgData name="Shamporov, Vasily" userId="0ae2b4b1-fa98-4083-968b-af90905d54fe" providerId="ADAL" clId="{D14FA217-9C72-4E10-9937-06F1331C2AE3}" dt="2021-10-06T17:14:17.903" v="1095" actId="14100"/>
          <ac:spMkLst>
            <pc:docMk/>
            <pc:sldMk cId="974535935" sldId="294"/>
            <ac:spMk id="7" creationId="{FCA690A9-B9CF-4172-B7F8-C22E93E5FD6F}"/>
          </ac:spMkLst>
        </pc:spChg>
        <pc:spChg chg="mod">
          <ac:chgData name="Shamporov, Vasily" userId="0ae2b4b1-fa98-4083-968b-af90905d54fe" providerId="ADAL" clId="{D14FA217-9C72-4E10-9937-06F1331C2AE3}" dt="2021-10-06T17:14:06.737" v="1092" actId="20577"/>
          <ac:spMkLst>
            <pc:docMk/>
            <pc:sldMk cId="974535935" sldId="294"/>
            <ac:spMk id="12" creationId="{18E4709D-590D-49AE-A759-FFF53A5864A3}"/>
          </ac:spMkLst>
        </pc:spChg>
        <pc:spChg chg="mod">
          <ac:chgData name="Shamporov, Vasily" userId="0ae2b4b1-fa98-4083-968b-af90905d54fe" providerId="ADAL" clId="{D14FA217-9C72-4E10-9937-06F1331C2AE3}" dt="2021-10-06T17:05:06.297" v="14" actId="20577"/>
          <ac:spMkLst>
            <pc:docMk/>
            <pc:sldMk cId="974535935" sldId="294"/>
            <ac:spMk id="8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CCDBD-2D90-487C-A914-DD510F84A649}" type="datetimeFigureOut">
              <a:rPr lang="en-US" smtClean="0"/>
              <a:t>2021-10-06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EB4E5-1559-4DA7-9B76-36D91A79B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48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871453c9a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b871453c9a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241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B1157-F370-4FF6-BBC6-F57A073246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98912-69F2-48ED-BA25-C977A2F647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84C25-E9C3-4F9D-BA87-130BF7CC2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3175-FE8C-4324-A709-DC2797C0A303}" type="datetimeFigureOut">
              <a:rPr lang="en-US" smtClean="0"/>
              <a:t>2021-10-06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BAFD9-1421-4E71-B83E-BCAFEF3DD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7EB83-D586-4CB3-8E49-63AC018B5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B588-0591-40E3-A5B4-39F72B92C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68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BE7A6-42F3-47D1-8648-C754ACCCB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D33BAA-2977-406F-B689-9801BDF36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A51F2-359A-4653-8DBE-C3FC28C2C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3175-FE8C-4324-A709-DC2797C0A303}" type="datetimeFigureOut">
              <a:rPr lang="en-US" smtClean="0"/>
              <a:t>2021-10-06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C0105-09A4-4FC5-B4C3-2175BDD98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289EF-D6C4-4B61-97D2-FECA4E2D4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B588-0591-40E3-A5B4-39F72B92C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68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B87BAC-7342-421B-AFD5-82350EDE44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F42B7C-6A94-46E4-A41A-2DE896E50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0D270-9B2C-41D2-AFE8-B7BB35E1E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3175-FE8C-4324-A709-DC2797C0A303}" type="datetimeFigureOut">
              <a:rPr lang="en-US" smtClean="0"/>
              <a:t>2021-10-06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D0292-D4EB-4A64-BD78-C510BFBA9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73908-11BF-407A-B54D-153F7C23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B588-0591-40E3-A5B4-39F72B92C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14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985771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68D07-1912-4768-BD5E-40C299F1C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04638-FA11-4ACC-B785-D6F574AAC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C6D41-DAFD-4C17-A984-0E5962CAC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3175-FE8C-4324-A709-DC2797C0A303}" type="datetimeFigureOut">
              <a:rPr lang="en-US" smtClean="0"/>
              <a:t>2021-10-06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19F07-9FB0-4EF0-900B-B604EF905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96994-4BE6-446E-9B34-7F03BED00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B588-0591-40E3-A5B4-39F72B92C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24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44486-72B4-44B4-B879-92E82CCB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FEEAE-70A4-4E65-A49A-91B56021B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D2C00-9A2A-4340-A6AF-E91A76578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3175-FE8C-4324-A709-DC2797C0A303}" type="datetimeFigureOut">
              <a:rPr lang="en-US" smtClean="0"/>
              <a:t>2021-10-06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998A2-07B4-488D-91AC-CF481B7FF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25272-3A91-4673-9C3D-012C12F4B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B588-0591-40E3-A5B4-39F72B92C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09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E8160-4582-46AD-AB38-F1FDAB469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D0E38-907B-4A65-A4EF-95852D0BA3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B53675-8CEE-4CAC-88B1-41CF67C4D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CCD50-FD09-4171-977E-89730816F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3175-FE8C-4324-A709-DC2797C0A303}" type="datetimeFigureOut">
              <a:rPr lang="en-US" smtClean="0"/>
              <a:t>2021-10-06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837F34-310F-4082-B014-E0D044414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217C14-0E08-414B-B5C9-84B992594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B588-0591-40E3-A5B4-39F72B92C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489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51565-2100-4EB8-B853-EF7F6D8A4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5C319-F403-4E54-898A-8D32ACC1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D7F2A9-D068-43CA-AA74-A98ACB51B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E9B58C-6B14-474E-BC7C-C2B32F005D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DD4FB8-8D2C-4133-B5AB-C08FC0A351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2163CD-A685-43A6-AC86-D37A9C4F3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3175-FE8C-4324-A709-DC2797C0A303}" type="datetimeFigureOut">
              <a:rPr lang="en-US" smtClean="0"/>
              <a:t>2021-10-06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F6F856-FE5D-46DF-BB30-90DFD9E1A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08F315-B1C4-4982-9F5F-5109FA7C7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B588-0591-40E3-A5B4-39F72B92C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45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75BCD-5F74-4FD0-87B3-B9AA4CA17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AB3F78-DD30-4805-853B-7E598F17C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3175-FE8C-4324-A709-DC2797C0A303}" type="datetimeFigureOut">
              <a:rPr lang="en-US" smtClean="0"/>
              <a:t>2021-10-06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6CF17F-0D63-453B-A8D2-81B082948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3534C7-E22C-40FB-A73D-10BB7725E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B588-0591-40E3-A5B4-39F72B92C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03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4DE6C9-6022-45FB-B596-58EB877B6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3175-FE8C-4324-A709-DC2797C0A303}" type="datetimeFigureOut">
              <a:rPr lang="en-US" smtClean="0"/>
              <a:t>2021-10-06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7DB8B9-55AE-4165-A809-EEDABCC31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D33E71-F9FE-439F-ADBE-A4727D611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B588-0591-40E3-A5B4-39F72B92C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14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20C0F-0F3A-4A26-94E9-D32811AA1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02586-07A4-497B-9235-7DFF00D0F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60166A-A597-436A-A43D-DBD2F65CC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7863D-5245-4A7A-A60B-2EF6529A9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3175-FE8C-4324-A709-DC2797C0A303}" type="datetimeFigureOut">
              <a:rPr lang="en-US" smtClean="0"/>
              <a:t>2021-10-06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B3157-F756-4B2A-B8D5-5A58F1B35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7F51C-236F-40D3-963D-88E95B61D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B588-0591-40E3-A5B4-39F72B92C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48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82B42-E99D-46EB-9EFC-C2D005CCB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1E1AEF-BA40-4AC7-8D4D-94898A3BBC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25CE9D-5BED-49D7-BCD3-89F10D170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BDD91-9E81-4586-8B79-D6650E085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3175-FE8C-4324-A709-DC2797C0A303}" type="datetimeFigureOut">
              <a:rPr lang="en-US" smtClean="0"/>
              <a:t>2021-10-06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D06592-3C35-4C44-8E8F-E7E9B4294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D8A13A-92BE-49E2-A80D-86C24A95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B588-0591-40E3-A5B4-39F72B92C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678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A4EE9F-EDBF-49DC-9670-B33118FB4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1DF4E-6CB6-4E44-925C-F3BA7F4F3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015F0-0BBE-4D30-AB74-E1E2A67BBF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53175-FE8C-4324-A709-DC2797C0A303}" type="datetimeFigureOut">
              <a:rPr lang="en-US" smtClean="0"/>
              <a:t>2021-10-06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52B89-624B-48C2-9FFF-50096E0C74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B8686-04A9-4E20-91A2-7BCA9E004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6B588-0591-40E3-A5B4-39F72B92C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4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/>
        </p:nvSpPr>
        <p:spPr>
          <a:xfrm>
            <a:off x="612400" y="518212"/>
            <a:ext cx="112044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ru-RU" sz="3200" dirty="0">
                <a:solidFill>
                  <a:srgbClr val="3747A9"/>
                </a:solidFill>
                <a:latin typeface="Roboto Medium"/>
                <a:ea typeface="Roboto Medium"/>
                <a:cs typeface="Roboto Medium"/>
                <a:sym typeface="Roboto Medium"/>
              </a:rPr>
              <a:t>Практика</a:t>
            </a:r>
            <a:endParaRPr sz="3200" dirty="0">
              <a:solidFill>
                <a:srgbClr val="3747A9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612400" y="149290"/>
            <a:ext cx="11204400" cy="57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ru-RU" sz="2133" dirty="0">
                <a:solidFill>
                  <a:srgbClr val="7F9ACF"/>
                </a:solidFill>
                <a:latin typeface="Roboto Medium"/>
                <a:ea typeface="Roboto Medium"/>
                <a:cs typeface="Roboto Medium"/>
                <a:sym typeface="Roboto Medium"/>
              </a:rPr>
              <a:t>Классы, ч.2</a:t>
            </a:r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3667" y="292867"/>
            <a:ext cx="883751" cy="88375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91;p16">
            <a:extLst>
              <a:ext uri="{FF2B5EF4-FFF2-40B4-BE49-F238E27FC236}">
                <a16:creationId xmlns:a16="http://schemas.microsoft.com/office/drawing/2014/main" id="{18E4709D-590D-49AE-A759-FFF53A5864A3}"/>
              </a:ext>
            </a:extLst>
          </p:cNvPr>
          <p:cNvSpPr txBox="1"/>
          <p:nvPr/>
        </p:nvSpPr>
        <p:spPr>
          <a:xfrm>
            <a:off x="493800" y="1092624"/>
            <a:ext cx="11204400" cy="578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177796">
              <a:spcAft>
                <a:spcPts val="600"/>
              </a:spcAft>
              <a:buSzPts val="1500"/>
            </a:pPr>
            <a:r>
              <a:rPr lang="ru-RU" sz="2000" b="1" dirty="0">
                <a:latin typeface="Roboto Light"/>
                <a:ea typeface="Roboto Light"/>
                <a:cs typeface="Roboto Light"/>
                <a:sym typeface="Roboto Light"/>
              </a:rPr>
              <a:t>4.1</a:t>
            </a:r>
            <a:r>
              <a:rPr lang="en-US" sz="2000" dirty="0">
                <a:latin typeface="Roboto Light"/>
                <a:ea typeface="Roboto Light"/>
                <a:cs typeface="Roboto Light"/>
                <a:sym typeface="Roboto Light"/>
              </a:rPr>
              <a:t>:</a:t>
            </a:r>
            <a:r>
              <a:rPr lang="ru-RU" sz="2000" dirty="0">
                <a:latin typeface="Roboto Light"/>
                <a:ea typeface="Roboto Light"/>
                <a:cs typeface="Roboto Light"/>
                <a:sym typeface="Roboto Light"/>
              </a:rPr>
              <a:t> Имплементировать трехмерный вектор </a:t>
            </a:r>
            <a:r>
              <a:rPr lang="en-US" sz="2000" dirty="0">
                <a:latin typeface="Roboto Light"/>
                <a:ea typeface="Roboto Light"/>
                <a:cs typeface="Roboto Light"/>
                <a:sym typeface="Roboto Light"/>
              </a:rPr>
              <a:t>Vec3D </a:t>
            </a:r>
            <a:r>
              <a:rPr lang="ru-RU" sz="2000" dirty="0">
                <a:latin typeface="Roboto Light"/>
                <a:ea typeface="Roboto Light"/>
                <a:cs typeface="Roboto Light"/>
                <a:sym typeface="Roboto Light"/>
              </a:rPr>
              <a:t>и переопределить у него операторы:</a:t>
            </a:r>
          </a:p>
          <a:p>
            <a:pPr marL="520696" indent="-342900">
              <a:spcAft>
                <a:spcPts val="600"/>
              </a:spcAft>
              <a:buSzPts val="1500"/>
              <a:buFontTx/>
              <a:buChar char="-"/>
            </a:pPr>
            <a:r>
              <a:rPr lang="en-US" sz="2000" dirty="0">
                <a:latin typeface="Roboto Light"/>
                <a:ea typeface="Roboto Light"/>
                <a:cs typeface="Roboto Light"/>
                <a:sym typeface="Roboto Light"/>
              </a:rPr>
              <a:t>operator*</a:t>
            </a:r>
            <a:r>
              <a:rPr lang="ru-RU" sz="2000" dirty="0">
                <a:latin typeface="Roboto Light"/>
                <a:ea typeface="Roboto Light"/>
                <a:cs typeface="Roboto Light"/>
                <a:sym typeface="Roboto Light"/>
              </a:rPr>
              <a:t> - так, чтобы результат соответствовал скалярному произведению векторов</a:t>
            </a:r>
          </a:p>
          <a:p>
            <a:pPr marL="520696" indent="-342900">
              <a:spcAft>
                <a:spcPts val="600"/>
              </a:spcAft>
              <a:buSzPts val="1500"/>
              <a:buFontTx/>
              <a:buChar char="-"/>
            </a:pPr>
            <a:r>
              <a:rPr lang="en-US" sz="2000" dirty="0">
                <a:latin typeface="Roboto Light"/>
                <a:ea typeface="Roboto Light"/>
                <a:cs typeface="Roboto Light"/>
                <a:sym typeface="Roboto Light"/>
              </a:rPr>
              <a:t>operator&amp; - </a:t>
            </a:r>
            <a:r>
              <a:rPr lang="ru-RU" sz="2000" dirty="0">
                <a:latin typeface="Roboto Light"/>
                <a:ea typeface="Roboto Light"/>
                <a:cs typeface="Roboto Light"/>
                <a:sym typeface="Roboto Light"/>
              </a:rPr>
              <a:t>так, чтобы результат соответствовал векторному произведению векторов</a:t>
            </a:r>
            <a:endParaRPr lang="en-US" sz="2000" dirty="0">
              <a:latin typeface="Roboto Light"/>
              <a:ea typeface="Roboto Light"/>
              <a:cs typeface="Roboto Light"/>
              <a:sym typeface="Roboto Light"/>
            </a:endParaRPr>
          </a:p>
          <a:p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77796">
              <a:spcAft>
                <a:spcPts val="600"/>
              </a:spcAft>
              <a:buSzPts val="1500"/>
            </a:pPr>
            <a:endParaRPr lang="ru-RU" sz="2000"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177796">
              <a:spcAft>
                <a:spcPts val="600"/>
              </a:spcAft>
              <a:buSzPts val="1500"/>
            </a:pPr>
            <a:endParaRPr lang="ru-RU" sz="2000"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177796">
              <a:spcAft>
                <a:spcPts val="600"/>
              </a:spcAft>
              <a:buSzPts val="1500"/>
            </a:pPr>
            <a:endParaRPr lang="ru-RU" sz="2000" b="1"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177796">
              <a:spcAft>
                <a:spcPts val="600"/>
              </a:spcAft>
              <a:buSzPts val="1500"/>
            </a:pPr>
            <a:r>
              <a:rPr lang="ru-RU" sz="2000" b="1" dirty="0">
                <a:latin typeface="Roboto Light"/>
                <a:ea typeface="Roboto Light"/>
                <a:cs typeface="Roboto Light"/>
                <a:sym typeface="Roboto Light"/>
              </a:rPr>
              <a:t>4.</a:t>
            </a:r>
            <a:r>
              <a:rPr lang="en-US" sz="2000" b="1" dirty="0">
                <a:latin typeface="Roboto Light"/>
                <a:ea typeface="Roboto Light"/>
                <a:cs typeface="Roboto Light"/>
                <a:sym typeface="Roboto Light"/>
              </a:rPr>
              <a:t>2</a:t>
            </a:r>
            <a:r>
              <a:rPr lang="en-US" sz="2000" dirty="0">
                <a:latin typeface="Roboto Light"/>
                <a:ea typeface="Roboto Light"/>
                <a:cs typeface="Roboto Light"/>
                <a:sym typeface="Roboto Light"/>
              </a:rPr>
              <a:t>: </a:t>
            </a:r>
            <a:r>
              <a:rPr lang="ru-RU" sz="2000" dirty="0">
                <a:latin typeface="Roboto Light"/>
                <a:ea typeface="Roboto Light"/>
                <a:cs typeface="Roboto Light"/>
                <a:sym typeface="Roboto Light"/>
              </a:rPr>
              <a:t>Расширить класс </a:t>
            </a:r>
            <a:r>
              <a:rPr lang="en-US" sz="2000" dirty="0" err="1">
                <a:latin typeface="Roboto Light"/>
                <a:ea typeface="Roboto Light"/>
                <a:cs typeface="Roboto Light"/>
                <a:sym typeface="Roboto Light"/>
              </a:rPr>
              <a:t>DynArray</a:t>
            </a:r>
            <a:r>
              <a:rPr lang="en-US" sz="2000" dirty="0"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ru-RU" sz="2000" dirty="0">
                <a:latin typeface="Roboto Light"/>
                <a:ea typeface="Roboto Light"/>
                <a:cs typeface="Roboto Light"/>
                <a:sym typeface="Roboto Light"/>
              </a:rPr>
              <a:t>с прошлой практики:</a:t>
            </a:r>
          </a:p>
          <a:p>
            <a:pPr marL="520696" indent="-342900">
              <a:spcAft>
                <a:spcPts val="600"/>
              </a:spcAft>
              <a:buSzPts val="1500"/>
              <a:buFontTx/>
              <a:buChar char="-"/>
            </a:pPr>
            <a:r>
              <a:rPr lang="ru-RU" sz="2000" dirty="0">
                <a:latin typeface="Roboto Light"/>
                <a:ea typeface="Roboto Light"/>
                <a:cs typeface="Roboto Light"/>
                <a:sym typeface="Roboto Light"/>
              </a:rPr>
              <a:t>применить правило трех для гарантии корректных копирований во время передачи по значению и использования в присваиваниях</a:t>
            </a:r>
          </a:p>
          <a:p>
            <a:pPr marL="520696" indent="-342900">
              <a:spcAft>
                <a:spcPts val="600"/>
              </a:spcAft>
              <a:buSzPts val="1500"/>
              <a:buFontTx/>
              <a:buChar char="-"/>
            </a:pPr>
            <a:r>
              <a:rPr lang="ru-RU" sz="2000" dirty="0">
                <a:latin typeface="Roboto Light"/>
                <a:ea typeface="Roboto Light"/>
                <a:cs typeface="Roboto Light"/>
                <a:sym typeface="Roboto Light"/>
              </a:rPr>
              <a:t>имплементировать счетчик объектов, являющихся на данный момент «живыми»</a:t>
            </a:r>
          </a:p>
          <a:p>
            <a:pPr marL="520696" indent="-342900">
              <a:spcAft>
                <a:spcPts val="600"/>
              </a:spcAft>
              <a:buSzPts val="1500"/>
              <a:buFontTx/>
              <a:buChar char="-"/>
            </a:pPr>
            <a:r>
              <a:rPr lang="ru-RU" sz="2000" dirty="0">
                <a:latin typeface="Roboto Light"/>
                <a:ea typeface="Roboto Light"/>
                <a:cs typeface="Roboto Light"/>
                <a:sym typeface="Roboto Light"/>
              </a:rPr>
              <a:t>имплементировать индексацию с помощью оператора </a:t>
            </a:r>
            <a:r>
              <a:rPr lang="en-US" sz="2000" dirty="0">
                <a:latin typeface="Consolas" panose="020B0609020204030204" pitchFamily="49" charset="0"/>
                <a:ea typeface="Roboto Light"/>
                <a:cs typeface="Roboto Light"/>
                <a:sym typeface="Roboto Light"/>
              </a:rPr>
              <a:t>[]</a:t>
            </a:r>
            <a:r>
              <a:rPr lang="en-US" sz="2000" dirty="0"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ru-RU" sz="2000" dirty="0">
                <a:latin typeface="Roboto Light"/>
                <a:ea typeface="Roboto Light"/>
                <a:cs typeface="Roboto Light"/>
                <a:sym typeface="Roboto Light"/>
              </a:rPr>
              <a:t>на чтение и запись</a:t>
            </a:r>
          </a:p>
          <a:p>
            <a:pPr marL="520696" indent="-342900">
              <a:spcAft>
                <a:spcPts val="600"/>
              </a:spcAft>
              <a:buSzPts val="1500"/>
              <a:buFontTx/>
              <a:buChar char="-"/>
            </a:pPr>
            <a:r>
              <a:rPr lang="ru-RU" sz="2000" dirty="0">
                <a:latin typeface="Roboto Light"/>
                <a:ea typeface="Roboto Light"/>
                <a:cs typeface="Roboto Light"/>
                <a:sym typeface="Roboto Light"/>
              </a:rPr>
              <a:t>имплементировать оператор сложения и придать ему смысл конкатенации массивов</a:t>
            </a:r>
          </a:p>
          <a:p>
            <a:pPr marL="520696" indent="-342900">
              <a:spcAft>
                <a:spcPts val="600"/>
              </a:spcAft>
              <a:buSzPts val="1500"/>
              <a:buFontTx/>
              <a:buChar char="-"/>
            </a:pPr>
            <a:r>
              <a:rPr lang="ru-RU" sz="2000" dirty="0">
                <a:latin typeface="Roboto Light"/>
                <a:ea typeface="Roboto Light"/>
                <a:cs typeface="Roboto Light"/>
                <a:sym typeface="Roboto Light"/>
              </a:rPr>
              <a:t>имплементировать операторы </a:t>
            </a:r>
            <a:r>
              <a:rPr lang="en-US" sz="2000" dirty="0">
                <a:latin typeface="Consolas" panose="020B0609020204030204" pitchFamily="49" charset="0"/>
                <a:ea typeface="Roboto Light"/>
                <a:cs typeface="Roboto Light"/>
                <a:sym typeface="Roboto Light"/>
              </a:rPr>
              <a:t>&lt;&lt;</a:t>
            </a:r>
            <a:r>
              <a:rPr lang="en-US" sz="2000" dirty="0"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ru-RU" sz="2000" dirty="0">
                <a:latin typeface="Roboto Light"/>
                <a:ea typeface="Roboto Light"/>
                <a:cs typeface="Roboto Light"/>
                <a:sym typeface="Roboto Light"/>
              </a:rPr>
              <a:t>и </a:t>
            </a:r>
            <a:r>
              <a:rPr lang="en-US" sz="2000" dirty="0">
                <a:latin typeface="Consolas" panose="020B0609020204030204" pitchFamily="49" charset="0"/>
                <a:ea typeface="Roboto Light"/>
                <a:cs typeface="Roboto Light"/>
                <a:sym typeface="Roboto Light"/>
              </a:rPr>
              <a:t>&gt;&gt;</a:t>
            </a:r>
            <a:r>
              <a:rPr lang="en-US" sz="2000" dirty="0"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ru-RU" sz="2000" dirty="0">
                <a:latin typeface="Roboto Light"/>
                <a:ea typeface="Roboto Light"/>
                <a:cs typeface="Roboto Light"/>
                <a:sym typeface="Roboto Light"/>
              </a:rPr>
              <a:t>и придать им смысл</a:t>
            </a:r>
            <a:r>
              <a:rPr lang="en-US" sz="2000" dirty="0"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ru-RU" sz="2000" dirty="0">
                <a:latin typeface="Roboto Light"/>
                <a:ea typeface="Roboto Light"/>
                <a:cs typeface="Roboto Light"/>
                <a:sym typeface="Roboto Light"/>
              </a:rPr>
              <a:t>«вращения» элементов массива влево или вправо</a:t>
            </a:r>
            <a:r>
              <a:rPr lang="en-US" sz="2000" dirty="0"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ru-RU" sz="2000" dirty="0">
                <a:latin typeface="Roboto Light"/>
                <a:ea typeface="Roboto Light"/>
                <a:cs typeface="Roboto Light"/>
                <a:sym typeface="Roboto Light"/>
              </a:rPr>
              <a:t>на заданное число элементов</a:t>
            </a:r>
            <a:endParaRPr lang="ru-RU" sz="2000" dirty="0">
              <a:latin typeface="Consolas" panose="020B0609020204030204" pitchFamily="49" charset="0"/>
              <a:ea typeface="Roboto Light"/>
              <a:cs typeface="Roboto Light"/>
              <a:sym typeface="Roboto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A690A9-B9CF-4172-B7F8-C22E93E5FD6F}"/>
              </a:ext>
            </a:extLst>
          </p:cNvPr>
          <p:cNvSpPr txBox="1"/>
          <p:nvPr/>
        </p:nvSpPr>
        <p:spPr>
          <a:xfrm>
            <a:off x="4073486" y="2330850"/>
            <a:ext cx="480610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Vec3D vec1, vec2;</a:t>
            </a:r>
          </a:p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dot_prod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vec1 * vec2;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Vec3D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cross_prod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vec1 &amp; vec2;</a:t>
            </a:r>
          </a:p>
        </p:txBody>
      </p:sp>
    </p:spTree>
    <p:extLst>
      <p:ext uri="{BB962C8B-B14F-4D97-AF65-F5344CB8AC3E}">
        <p14:creationId xmlns:p14="http://schemas.microsoft.com/office/powerpoint/2010/main" val="974535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140</Words>
  <Application>Microsoft Office PowerPoint</Application>
  <PresentationFormat>Widescreen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Roboto Light</vt:lpstr>
      <vt:lpstr>Roboto Medium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Shamporov, Vasily</dc:creator>
  <cp:lastModifiedBy>Shamporov, Vasily</cp:lastModifiedBy>
  <cp:revision>1</cp:revision>
  <dcterms:created xsi:type="dcterms:W3CDTF">2021-09-02T05:07:08Z</dcterms:created>
  <dcterms:modified xsi:type="dcterms:W3CDTF">2021-10-06T17:14:18Z</dcterms:modified>
</cp:coreProperties>
</file>