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0BDE40F5-42F6-4F99-8494-6AE309FDF175}"/>
    <pc:docChg chg="custSel modSld">
      <pc:chgData name="Shamporov, Vasily" userId="0ae2b4b1-fa98-4083-968b-af90905d54fe" providerId="ADAL" clId="{0BDE40F5-42F6-4F99-8494-6AE309FDF175}" dt="2021-10-09T17:22:39.183" v="1348" actId="20577"/>
      <pc:docMkLst>
        <pc:docMk/>
      </pc:docMkLst>
      <pc:sldChg chg="delSp modSp mod">
        <pc:chgData name="Shamporov, Vasily" userId="0ae2b4b1-fa98-4083-968b-af90905d54fe" providerId="ADAL" clId="{0BDE40F5-42F6-4F99-8494-6AE309FDF175}" dt="2021-10-09T17:22:39.183" v="1348" actId="20577"/>
        <pc:sldMkLst>
          <pc:docMk/>
          <pc:sldMk cId="974535935" sldId="294"/>
        </pc:sldMkLst>
        <pc:spChg chg="del">
          <ac:chgData name="Shamporov, Vasily" userId="0ae2b4b1-fa98-4083-968b-af90905d54fe" providerId="ADAL" clId="{0BDE40F5-42F6-4F99-8494-6AE309FDF175}" dt="2021-10-09T17:15:37.097" v="531" actId="478"/>
          <ac:spMkLst>
            <pc:docMk/>
            <pc:sldMk cId="974535935" sldId="294"/>
            <ac:spMk id="7" creationId="{FCA690A9-B9CF-4172-B7F8-C22E93E5FD6F}"/>
          </ac:spMkLst>
        </pc:spChg>
        <pc:spChg chg="mod">
          <ac:chgData name="Shamporov, Vasily" userId="0ae2b4b1-fa98-4083-968b-af90905d54fe" providerId="ADAL" clId="{0BDE40F5-42F6-4F99-8494-6AE309FDF175}" dt="2021-10-09T17:22:39.183" v="1348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0BDE40F5-42F6-4F99-8494-6AE309FDF175}" dt="2021-10-09T12:03:30.709" v="29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DAFA764E-3EA4-4D37-A979-C78921AE5E3D}"/>
    <pc:docChg chg="undo redo custSel addSld modSld">
      <pc:chgData name="Shamporov, Vasily" userId="0ae2b4b1-fa98-4083-968b-af90905d54fe" providerId="ADAL" clId="{DAFA764E-3EA4-4D37-A979-C78921AE5E3D}" dt="2021-09-02T05:12:03.921" v="62" actId="1076"/>
      <pc:docMkLst>
        <pc:docMk/>
      </pc:docMkLst>
      <pc:sldChg chg="delSp modSp add mod">
        <pc:chgData name="Shamporov, Vasily" userId="0ae2b4b1-fa98-4083-968b-af90905d54fe" providerId="ADAL" clId="{DAFA764E-3EA4-4D37-A979-C78921AE5E3D}" dt="2021-09-02T05:12:03.921" v="62" actId="1076"/>
        <pc:sldMkLst>
          <pc:docMk/>
          <pc:sldMk cId="974535935" sldId="294"/>
        </pc:sldMkLst>
        <pc:spChg chg="del">
          <ac:chgData name="Shamporov, Vasily" userId="0ae2b4b1-fa98-4083-968b-af90905d54fe" providerId="ADAL" clId="{DAFA764E-3EA4-4D37-A979-C78921AE5E3D}" dt="2021-09-02T05:11:59.506" v="61" actId="478"/>
          <ac:spMkLst>
            <pc:docMk/>
            <pc:sldMk cId="974535935" sldId="294"/>
            <ac:spMk id="11" creationId="{B88EAAF5-A51B-4300-94EF-57BD06EB4827}"/>
          </ac:spMkLst>
        </pc:spChg>
        <pc:spChg chg="mod">
          <ac:chgData name="Shamporov, Vasily" userId="0ae2b4b1-fa98-4083-968b-af90905d54fe" providerId="ADAL" clId="{DAFA764E-3EA4-4D37-A979-C78921AE5E3D}" dt="2021-09-02T05:12:03.921" v="62" actId="1076"/>
          <ac:spMkLst>
            <pc:docMk/>
            <pc:sldMk cId="974535935" sldId="294"/>
            <ac:spMk id="12" creationId="{18E4709D-590D-49AE-A759-FFF53A5864A3}"/>
          </ac:spMkLst>
        </pc:spChg>
        <pc:spChg chg="del">
          <ac:chgData name="Shamporov, Vasily" userId="0ae2b4b1-fa98-4083-968b-af90905d54fe" providerId="ADAL" clId="{DAFA764E-3EA4-4D37-A979-C78921AE5E3D}" dt="2021-09-02T05:08:51.353" v="30" actId="478"/>
          <ac:spMkLst>
            <pc:docMk/>
            <pc:sldMk cId="974535935" sldId="294"/>
            <ac:spMk id="13" creationId="{8F96CE25-18AA-48E0-9E18-C1C6E8B89D7A}"/>
          </ac:spMkLst>
        </pc:spChg>
        <pc:spChg chg="del">
          <ac:chgData name="Shamporov, Vasily" userId="0ae2b4b1-fa98-4083-968b-af90905d54fe" providerId="ADAL" clId="{DAFA764E-3EA4-4D37-A979-C78921AE5E3D}" dt="2021-09-02T05:08:48.594" v="29" actId="478"/>
          <ac:spMkLst>
            <pc:docMk/>
            <pc:sldMk cId="974535935" sldId="294"/>
            <ac:spMk id="15" creationId="{90B4822A-1BC2-443E-9AA3-2B9333B917BC}"/>
          </ac:spMkLst>
        </pc:spChg>
        <pc:spChg chg="mod">
          <ac:chgData name="Shamporov, Vasily" userId="0ae2b4b1-fa98-4083-968b-af90905d54fe" providerId="ADAL" clId="{DAFA764E-3EA4-4D37-A979-C78921AE5E3D}" dt="2021-09-02T05:07:35.275" v="8" actId="20577"/>
          <ac:spMkLst>
            <pc:docMk/>
            <pc:sldMk cId="974535935" sldId="294"/>
            <ac:spMk id="86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57E8AD70-8F7C-4FC2-A782-AD591862B026}"/>
    <pc:docChg chg="undo custSel modSld">
      <pc:chgData name="Shamporov, Vasily" userId="0ae2b4b1-fa98-4083-968b-af90905d54fe" providerId="ADAL" clId="{57E8AD70-8F7C-4FC2-A782-AD591862B026}" dt="2021-09-05T13:44:47.230" v="1624" actId="20577"/>
      <pc:docMkLst>
        <pc:docMk/>
      </pc:docMkLst>
      <pc:sldChg chg="modSp mod">
        <pc:chgData name="Shamporov, Vasily" userId="0ae2b4b1-fa98-4083-968b-af90905d54fe" providerId="ADAL" clId="{57E8AD70-8F7C-4FC2-A782-AD591862B026}" dt="2021-09-05T13:44:47.230" v="1624" actId="20577"/>
        <pc:sldMkLst>
          <pc:docMk/>
          <pc:sldMk cId="974535935" sldId="294"/>
        </pc:sldMkLst>
        <pc:spChg chg="mod">
          <ac:chgData name="Shamporov, Vasily" userId="0ae2b4b1-fa98-4083-968b-af90905d54fe" providerId="ADAL" clId="{57E8AD70-8F7C-4FC2-A782-AD591862B026}" dt="2021-09-05T13:44:47.230" v="1624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57E8AD70-8F7C-4FC2-A782-AD591862B026}" dt="2021-09-05T13:27:24.216" v="1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D14FA217-9C72-4E10-9937-06F1331C2AE3}"/>
    <pc:docChg chg="undo custSel modSld">
      <pc:chgData name="Shamporov, Vasily" userId="0ae2b4b1-fa98-4083-968b-af90905d54fe" providerId="ADAL" clId="{D14FA217-9C72-4E10-9937-06F1331C2AE3}" dt="2021-10-06T17:14:17.903" v="1095" actId="14100"/>
      <pc:docMkLst>
        <pc:docMk/>
      </pc:docMkLst>
      <pc:sldChg chg="addSp modSp mod">
        <pc:chgData name="Shamporov, Vasily" userId="0ae2b4b1-fa98-4083-968b-af90905d54fe" providerId="ADAL" clId="{D14FA217-9C72-4E10-9937-06F1331C2AE3}" dt="2021-10-06T17:14:17.903" v="1095" actId="14100"/>
        <pc:sldMkLst>
          <pc:docMk/>
          <pc:sldMk cId="974535935" sldId="294"/>
        </pc:sldMkLst>
        <pc:spChg chg="add mod">
          <ac:chgData name="Shamporov, Vasily" userId="0ae2b4b1-fa98-4083-968b-af90905d54fe" providerId="ADAL" clId="{D14FA217-9C72-4E10-9937-06F1331C2AE3}" dt="2021-10-06T17:14:17.903" v="1095" actId="14100"/>
          <ac:spMkLst>
            <pc:docMk/>
            <pc:sldMk cId="974535935" sldId="294"/>
            <ac:spMk id="7" creationId="{FCA690A9-B9CF-4172-B7F8-C22E93E5FD6F}"/>
          </ac:spMkLst>
        </pc:spChg>
        <pc:spChg chg="mod">
          <ac:chgData name="Shamporov, Vasily" userId="0ae2b4b1-fa98-4083-968b-af90905d54fe" providerId="ADAL" clId="{D14FA217-9C72-4E10-9937-06F1331C2AE3}" dt="2021-10-06T17:14:06.737" v="1092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D14FA217-9C72-4E10-9937-06F1331C2AE3}" dt="2021-10-06T17:05:06.297" v="14" actId="2057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CDBD-2D90-487C-A914-DD510F84A649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B4E5-1559-4DA7-9B76-36D91A79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1453c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1453c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157-F370-4FF6-BBC6-F57A0732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8912-69F2-48ED-BA25-C977A2F6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4C25-E9C3-4F9D-BA87-130BF7C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FD9-1421-4E71-B83E-BCAFEF3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EB83-D586-4CB3-8E49-63AC01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7A6-42F3-47D1-8648-C754ACC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3BAA-2977-406F-B689-9801BDF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1F2-359A-4653-8DBE-C3FC28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0105-09A4-4FC5-B4C3-2175BDD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89EF-D6C4-4B61-97D2-FECA4E2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BAC-7342-421B-AFD5-82350EDE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2B7C-6A94-46E4-A41A-2DE896E5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D270-9B2C-41D2-AFE8-B7BB35E1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0292-D4EB-4A64-BD78-C510BFBA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908-11BF-407A-B54D-153F7C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85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D07-1912-4768-BD5E-40C299F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4638-FA11-4ACC-B785-D6F574AA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D41-DAFD-4C17-A984-0E5962C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9F07-9FB0-4EF0-900B-B604EF9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994-4BE6-446E-9B34-7F03BED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486-72B4-44B4-B879-92E82CC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EEAE-70A4-4E65-A49A-91B56021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C00-9A2A-4340-A6AF-E91A76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8A2-07B4-488D-91AC-CF481B7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272-3A91-4673-9C3D-012C12F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8160-4582-46AD-AB38-F1FDAB4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E38-907B-4A65-A4EF-95852D0B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75-8CEE-4CAC-88B1-41CF67C4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CD50-FD09-4171-977E-8973081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7F34-310F-4082-B014-E0D04441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7C14-0E08-414B-B5C9-84B9925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565-2100-4EB8-B853-EF7F6D8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319-F403-4E54-898A-8D32ACC1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2A9-D068-43CA-AA74-A98ACB51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B58C-6B14-474E-BC7C-C2B32F00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4FB8-8D2C-4133-B5AB-C08FC0A3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63CD-A685-43A6-AC86-D37A9C4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6F856-FE5D-46DF-BB30-90DFD9E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F315-B1C4-4982-9F5F-5109FA7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BCD-5F74-4FD0-87B3-B9AA4C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3F78-DD30-4805-853B-7E598F1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F17F-0D63-453B-A8D2-81B0829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4C7-E22C-40FB-A73D-10BB772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E6C9-6022-45FB-B596-58EB877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B8B9-55AE-4165-A809-EEDABCC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3E71-F9FE-439F-ADBE-A4727D6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C0F-0F3A-4A26-94E9-D32811A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586-07A4-497B-9235-7DFF00D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166A-A597-436A-A43D-DBD2F65C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63D-5245-4A7A-A60B-2EF6529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3157-F756-4B2A-B8D5-5A58F1B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51C-236F-40D3-963D-88E95B6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2B42-E99D-46EB-9EFC-C2D005C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1AEF-BA40-4AC7-8D4D-94898A3B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CE9D-5BED-49D7-BCD3-89F10D17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D91-9E81-4586-8B79-D6650E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6592-3C35-4C44-8E8F-E7E9B42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A13A-92BE-49E2-A80D-86C24A9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EE9F-EDBF-49DC-9670-B33118F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DF4E-6CB6-4E44-925C-F3BA7F4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F0-0BBE-4D30-AB74-E1E2A67B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3175-FE8C-4324-A709-DC2797C0A303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2B89-624B-48C2-9FFF-50096E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686-04A9-4E20-91A2-7BCA9E0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Практика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Многофайловая разработка</a:t>
            </a: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18E4709D-590D-49AE-A759-FFF53A5864A3}"/>
              </a:ext>
            </a:extLst>
          </p:cNvPr>
          <p:cNvSpPr txBox="1"/>
          <p:nvPr/>
        </p:nvSpPr>
        <p:spPr>
          <a:xfrm>
            <a:off x="493800" y="1092624"/>
            <a:ext cx="112044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5.1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Разбить код («провести рефакторинг) заданий предыдущих практик на раздельные файлы. Настроить платформоспецифическую систему построения (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VS/make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на ваш выбор) так, чтобы проект компилировался и работал ожидаемым образом. Настроить кросс-платформенную систему построения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Cmake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)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с целью получения того же результата.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5.2</a:t>
            </a: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Имплементировать класс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Mat2D,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который будет представлять собой двумерные матрицы произвольных размеров. Имплементировать операции умножения, сложения, индексации, транспонирования и вычисления детерминанта (для квадратных матриц) с помощью операторов либо методов. При имплементации рекомендуется ввести дополнительный вспомогательный класс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VecND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соответствующий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N-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мерному вектору. Имплементировать умножение матрицы на вектор. Имплементировать класс, вычисляющий с помощью использования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Mat2D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</a:t>
            </a:r>
            <a:r>
              <a:rPr lang="en-US" sz="2000" dirty="0" err="1">
                <a:latin typeface="Roboto Light"/>
                <a:ea typeface="Roboto Light"/>
                <a:cs typeface="Roboto Light"/>
                <a:sym typeface="Roboto Light"/>
              </a:rPr>
              <a:t>VecND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решение квадратной системы линейных алгебраических уравнений.</a:t>
            </a:r>
            <a:endParaRPr lang="ru-RU" sz="2000" dirty="0"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Shamporov, Vasily</dc:creator>
  <cp:lastModifiedBy>Shamporov, Vasily</cp:lastModifiedBy>
  <cp:revision>1</cp:revision>
  <dcterms:created xsi:type="dcterms:W3CDTF">2021-09-02T05:07:08Z</dcterms:created>
  <dcterms:modified xsi:type="dcterms:W3CDTF">2021-10-09T17:22:41Z</dcterms:modified>
</cp:coreProperties>
</file>