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6" r:id="rId5"/>
    <p:sldId id="262" r:id="rId6"/>
    <p:sldId id="263" r:id="rId7"/>
    <p:sldId id="264" r:id="rId8"/>
    <p:sldId id="269" r:id="rId9"/>
    <p:sldId id="271" r:id="rId10"/>
    <p:sldId id="272" r:id="rId11"/>
    <p:sldId id="273" r:id="rId12"/>
    <p:sldId id="267" r:id="rId13"/>
    <p:sldId id="268" r:id="rId14"/>
    <p:sldId id="270" r:id="rId15"/>
    <p:sldId id="274" r:id="rId16"/>
    <p:sldId id="275" r:id="rId17"/>
    <p:sldId id="276" r:id="rId18"/>
    <p:sldId id="277" r:id="rId19"/>
    <p:sldId id="281" r:id="rId20"/>
    <p:sldId id="280" r:id="rId21"/>
    <p:sldId id="279" r:id="rId22"/>
    <p:sldId id="278" r:id="rId23"/>
    <p:sldId id="282" r:id="rId24"/>
    <p:sldId id="283" r:id="rId25"/>
    <p:sldId id="284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53E75F-6A6E-4CBD-99CC-97BC36133D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86C2B8-39FA-481B-B695-814334B3F43E}" type="datetimeFigureOut">
              <a:rPr lang="en-US" smtClean="0"/>
              <a:t>8/26/2021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208" y="423419"/>
            <a:ext cx="1563996" cy="719581"/>
          </a:xfrm>
          <a:solidFill>
            <a:schemeClr val="bg1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rgbClr val="2127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0" y="2133600"/>
            <a:ext cx="8483600" cy="3886200"/>
          </a:xfrm>
          <a:effectLst>
            <a:reflection blurRad="6350" stA="50000" endA="300" endPos="55500" dist="127000" dir="5400000" sy="-100000" algn="bl" rotWithShape="0"/>
          </a:effectLst>
        </p:spPr>
        <p:txBody>
          <a:bodyPr anchor="ctr">
            <a:normAutofit/>
          </a:bodyPr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46384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73" y="5150631"/>
            <a:ext cx="2336800" cy="17397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365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294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657600" cy="45902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void encrypt(char*)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void decrypt(char*)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encryptInt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decryptInt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057400"/>
            <a:ext cx="3657600" cy="45902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void import()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void backup()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void wait(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void </a:t>
            </a:r>
            <a:r>
              <a:rPr lang="en-US" dirty="0" err="1"/>
              <a:t>screenReset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60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6940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struct</a:t>
            </a:r>
            <a:r>
              <a:rPr lang="en-US" dirty="0"/>
              <a:t> Patient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  char name[30];</a:t>
            </a:r>
          </a:p>
          <a:p>
            <a:pPr marL="114300" indent="0">
              <a:buNone/>
            </a:pPr>
            <a:r>
              <a:rPr lang="en-US" dirty="0"/>
              <a:t>  char disease[30],address[30],phone[15];</a:t>
            </a:r>
          </a:p>
          <a:p>
            <a:pPr marL="114300" indent="0">
              <a:buNone/>
            </a:pPr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cabin,age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} x[100];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struct</a:t>
            </a:r>
            <a:r>
              <a:rPr lang="en-US" dirty="0"/>
              <a:t> User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  char password[30];</a:t>
            </a:r>
          </a:p>
          <a:p>
            <a:pPr marL="114300" indent="0">
              <a:buNone/>
            </a:pPr>
            <a:r>
              <a:rPr lang="en-US" dirty="0"/>
              <a:t>  char </a:t>
            </a:r>
            <a:r>
              <a:rPr lang="en-US" dirty="0" err="1"/>
              <a:t>userName</a:t>
            </a:r>
            <a:r>
              <a:rPr lang="en-US" dirty="0"/>
              <a:t>[30];</a:t>
            </a:r>
          </a:p>
          <a:p>
            <a:pPr marL="114300" indent="0">
              <a:buNone/>
            </a:pPr>
            <a:r>
              <a:rPr lang="en-US" dirty="0"/>
              <a:t>} y[5];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09320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struct</a:t>
            </a:r>
            <a:r>
              <a:rPr lang="en-US" dirty="0"/>
              <a:t> Admin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  char </a:t>
            </a:r>
            <a:r>
              <a:rPr lang="en-US" dirty="0" err="1"/>
              <a:t>hospName</a:t>
            </a:r>
            <a:r>
              <a:rPr lang="en-US" dirty="0"/>
              <a:t>[30];</a:t>
            </a:r>
          </a:p>
          <a:p>
            <a:pPr marL="114300" indent="0">
              <a:buNone/>
            </a:pPr>
            <a:r>
              <a:rPr lang="en-US" dirty="0"/>
              <a:t>  char </a:t>
            </a:r>
            <a:r>
              <a:rPr lang="en-US" dirty="0" err="1"/>
              <a:t>hospAdrs</a:t>
            </a:r>
            <a:r>
              <a:rPr lang="en-US" dirty="0"/>
              <a:t>[30];</a:t>
            </a:r>
          </a:p>
          <a:p>
            <a:pPr marL="114300" indent="0">
              <a:buNone/>
            </a:pPr>
            <a:r>
              <a:rPr lang="en-US" dirty="0"/>
              <a:t>  char </a:t>
            </a:r>
            <a:r>
              <a:rPr lang="en-US" dirty="0" err="1"/>
              <a:t>hospContact</a:t>
            </a:r>
            <a:r>
              <a:rPr lang="en-US" dirty="0"/>
              <a:t>[15];</a:t>
            </a:r>
          </a:p>
          <a:p>
            <a:pPr marL="114300" indent="0">
              <a:buNone/>
            </a:pPr>
            <a:r>
              <a:rPr lang="en-US" dirty="0"/>
              <a:t>  char </a:t>
            </a:r>
            <a:r>
              <a:rPr lang="en-US" dirty="0" err="1"/>
              <a:t>adminKey</a:t>
            </a:r>
            <a:r>
              <a:rPr lang="en-US" dirty="0"/>
              <a:t>[6];</a:t>
            </a:r>
          </a:p>
          <a:p>
            <a:pPr marL="114300" indent="0">
              <a:buNone/>
            </a:pPr>
            <a:r>
              <a:rPr lang="en-US" dirty="0"/>
              <a:t>} admin0[1];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b="1" dirty="0"/>
              <a:t>Login Page</a:t>
            </a:r>
          </a:p>
          <a:p>
            <a:pPr marL="114300" indent="0">
              <a:buNone/>
            </a:pPr>
            <a:endParaRPr lang="en-US" sz="2000" b="1" dirty="0"/>
          </a:p>
        </p:txBody>
      </p:sp>
      <p:pic>
        <p:nvPicPr>
          <p:cNvPr id="1026" name="Picture 2" descr="F:\Folder2\Screenshot 2021-08-25 1909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54137"/>
            <a:ext cx="7543800" cy="47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400" b="1" dirty="0"/>
              <a:t>Hospital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b="1" dirty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US" sz="2000" b="1" dirty="0"/>
          </a:p>
        </p:txBody>
      </p:sp>
      <p:pic>
        <p:nvPicPr>
          <p:cNvPr id="2050" name="Picture 2" descr="F:\Folder2\Screenshot 2021-08-25 191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399"/>
            <a:ext cx="7620000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11162"/>
          </a:xfrm>
        </p:spPr>
        <p:txBody>
          <a:bodyPr/>
          <a:lstStyle/>
          <a:p>
            <a:r>
              <a:rPr lang="en-US" dirty="0"/>
              <a:t>Admin Menu</a:t>
            </a:r>
          </a:p>
        </p:txBody>
      </p:sp>
      <p:pic>
        <p:nvPicPr>
          <p:cNvPr id="3074" name="Picture 2" descr="F:\Folder2\Screenshot 2021-08-25 1919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2353"/>
            <a:ext cx="7620000" cy="34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8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menu</a:t>
            </a:r>
          </a:p>
        </p:txBody>
      </p:sp>
      <p:pic>
        <p:nvPicPr>
          <p:cNvPr id="4098" name="Picture 2" descr="F:\Folder2\Screenshot 2021-08-25 1920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7620000" cy="34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6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Patient  Details</a:t>
            </a:r>
          </a:p>
        </p:txBody>
      </p:sp>
      <p:pic>
        <p:nvPicPr>
          <p:cNvPr id="5122" name="Picture 2" descr="F:\Folder2\Screenshot 2021-08-25 1935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2304"/>
            <a:ext cx="7620000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8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List</a:t>
            </a:r>
          </a:p>
        </p:txBody>
      </p:sp>
      <p:pic>
        <p:nvPicPr>
          <p:cNvPr id="6147" name="Picture 3" descr="F:\Folder2\Screenshot 2021-08-25 19382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624"/>
            <a:ext cx="7620000" cy="3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4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Patient Details</a:t>
            </a:r>
          </a:p>
        </p:txBody>
      </p:sp>
      <p:pic>
        <p:nvPicPr>
          <p:cNvPr id="7170" name="Picture 2" descr="F:\Folder2\Screenshot 2021-08-25 1940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6674"/>
            <a:ext cx="7620000" cy="36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Record Edit</a:t>
            </a:r>
          </a:p>
        </p:txBody>
      </p:sp>
      <p:pic>
        <p:nvPicPr>
          <p:cNvPr id="8194" name="Picture 2" descr="F:\Folder2\Screenshot 2021-08-25 19423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620000" cy="35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255802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  <a:b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Mayur Tambe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Sumit Tekam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Shrikant Gobre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Shyam Sundar Tiwari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884942"/>
            <a:ext cx="8534400" cy="2558029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Guidance of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Mrs. Savita A. Kumbhare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Engineering,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Pimpri Chinchwad College of Engineering, Pimpri, Pune-411044</a:t>
            </a:r>
          </a:p>
        </p:txBody>
      </p:sp>
    </p:spTree>
    <p:extLst>
      <p:ext uri="{BB962C8B-B14F-4D97-AF65-F5344CB8AC3E}">
        <p14:creationId xmlns:p14="http://schemas.microsoft.com/office/powerpoint/2010/main" val="23030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Record Delete</a:t>
            </a:r>
          </a:p>
        </p:txBody>
      </p:sp>
      <p:pic>
        <p:nvPicPr>
          <p:cNvPr id="9218" name="Picture 2" descr="F:\Folder2\Screenshot 2021-08-25 1947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620000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9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Menu</a:t>
            </a:r>
          </a:p>
        </p:txBody>
      </p:sp>
      <p:pic>
        <p:nvPicPr>
          <p:cNvPr id="10242" name="Picture 2" descr="F:\Folder2\Screenshot 2021-08-25 1952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4538"/>
            <a:ext cx="7620000" cy="349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List</a:t>
            </a:r>
          </a:p>
        </p:txBody>
      </p:sp>
      <p:pic>
        <p:nvPicPr>
          <p:cNvPr id="11266" name="Picture 2" descr="F:\Folder2\Screenshot 2021-08-25 1959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9575"/>
            <a:ext cx="7620000" cy="3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Admin detail</a:t>
            </a:r>
          </a:p>
        </p:txBody>
      </p:sp>
      <p:pic>
        <p:nvPicPr>
          <p:cNvPr id="12290" name="Picture 2" descr="F:\Folder2\Screenshot 2021-08-25 21382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5014"/>
            <a:ext cx="7620000" cy="36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Patient record</a:t>
            </a:r>
          </a:p>
        </p:txBody>
      </p:sp>
      <p:pic>
        <p:nvPicPr>
          <p:cNvPr id="13314" name="Picture 2" descr="F:\Folder2\Screenshot 2021-08-25 2139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1813"/>
            <a:ext cx="7620000" cy="38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User Detail</a:t>
            </a:r>
          </a:p>
        </p:txBody>
      </p:sp>
      <p:pic>
        <p:nvPicPr>
          <p:cNvPr id="14338" name="Picture 2" descr="F:\Folder2\Screenshot 2021-08-25 21393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3117"/>
            <a:ext cx="7620000" cy="321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981200"/>
            <a:ext cx="6483275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63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5639" y="304800"/>
            <a:ext cx="8534401" cy="1066801"/>
          </a:xfrm>
        </p:spPr>
        <p:txBody>
          <a:bodyPr anchor="ctr">
            <a:normAutofit fontScale="92500" lnSpcReduction="20000"/>
          </a:bodyPr>
          <a:lstStyle/>
          <a:p>
            <a:endParaRPr lang="en-US" sz="2800" dirty="0"/>
          </a:p>
          <a:p>
            <a:pPr algn="ctr"/>
            <a:r>
              <a:rPr lang="en-US" sz="4000" b="1" u="sng" dirty="0"/>
              <a:t>About the Project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1786F-F1D4-40D8-94E3-8F70949585C4}"/>
              </a:ext>
            </a:extLst>
          </p:cNvPr>
          <p:cNvSpPr txBox="1"/>
          <p:nvPr/>
        </p:nvSpPr>
        <p:spPr>
          <a:xfrm>
            <a:off x="4916" y="1295400"/>
            <a:ext cx="8534401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45000" endPos="0" dir="5400000" sy="-100000" algn="bl" rotWithShape="0"/>
                </a:effectLst>
              </a:rPr>
              <a:t>This project “Hospital Management System” is complete, and is made of totally error free, organized and clean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45000" endPos="0" dir="5400000" sy="-100000" algn="bl" rotWithShape="0"/>
                </a:effectLst>
              </a:rPr>
              <a:t>A user can add, view, search and delete patient records, present within the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45000" endPos="0" dir="5400000" sy="-100000" algn="bl" rotWithShape="0"/>
                </a:effectLst>
              </a:rPr>
              <a:t>Each user of the application has a username and password, and it has functions related to user management as well.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45000" endPos="0" dir="5400000" sy="-100000" algn="bl" rotWithShape="0"/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45000" endPos="0" dir="5400000" sy="-100000" algn="bl" rotWithShape="0"/>
                </a:effectLst>
              </a:rPr>
              <a:t>“Aditya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45000" endPos="0" dir="5400000" sy="-100000" algn="bl" rotWithShape="0"/>
                </a:effectLst>
              </a:rPr>
              <a:t>Birla Memorial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45000" endPos="0" dir="5400000" sy="-100000" algn="bl" rotWithShape="0"/>
                </a:effectLst>
              </a:rPr>
              <a:t>Hospital” has been used as hospital name.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45000" endPos="0" dir="5400000" sy="-100000" algn="bl" rotWithShape="0"/>
                </a:effectLst>
              </a:rPr>
              <a:t>Primarily, the program uses concept of structures in C and File Handling.</a:t>
            </a:r>
          </a:p>
        </p:txBody>
      </p:sp>
    </p:spTree>
    <p:extLst>
      <p:ext uri="{BB962C8B-B14F-4D97-AF65-F5344CB8AC3E}">
        <p14:creationId xmlns:p14="http://schemas.microsoft.com/office/powerpoint/2010/main" val="19888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Hospital is associated with the lives of common people</a:t>
            </a:r>
          </a:p>
          <a:p>
            <a:pPr marL="114300" indent="0">
              <a:buNone/>
            </a:pPr>
            <a:r>
              <a:rPr lang="en-US" sz="2800" dirty="0"/>
              <a:t>    and their day-to-day routines.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manual handling of the record is time consuming </a:t>
            </a:r>
          </a:p>
          <a:p>
            <a:pPr marL="114300" indent="0">
              <a:buNone/>
            </a:pPr>
            <a:r>
              <a:rPr lang="en-US" sz="2800" dirty="0"/>
              <a:t>    and highly prone to error.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make the complicated process Hospital Management System as simple as possible using Structured &amp; Modular technique &amp; Menu oriented interface.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Flowchart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00740"/>
            <a:ext cx="7848600" cy="503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5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4372168"/>
            <a:ext cx="31242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Admin Menu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74680"/>
            <a:ext cx="3917211" cy="655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2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4372168"/>
            <a:ext cx="30480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User Menu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4191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5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PROPOSAL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334000"/>
          </a:xfrm>
        </p:spPr>
        <p:txBody>
          <a:bodyPr/>
          <a:lstStyle/>
          <a:p>
            <a:pPr marL="114300" indent="0">
              <a:buNone/>
            </a:pPr>
            <a:r>
              <a:rPr lang="en-IN" sz="2400" dirty="0"/>
              <a:t>The system is very simple in design and to implement. The system requires very low system resources and the system will work in almost all configurations.</a:t>
            </a:r>
          </a:p>
          <a:p>
            <a:pPr marL="114300" indent="0">
              <a:buNone/>
            </a:pPr>
            <a:endParaRPr lang="en-IN" dirty="0"/>
          </a:p>
          <a:p>
            <a:pPr lvl="0">
              <a:buFont typeface="Wingdings" pitchFamily="2" charset="2"/>
              <a:buChar char="Ø"/>
            </a:pPr>
            <a:r>
              <a:rPr lang="en-IN" sz="2400" dirty="0"/>
              <a:t>Security of data.</a:t>
            </a:r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IN" sz="2400" dirty="0"/>
              <a:t>Ensure data accuracy.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Administrator controls the entire system.</a:t>
            </a:r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IN" sz="2400" dirty="0"/>
              <a:t>Reduce the damages of the machines.</a:t>
            </a:r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IN" sz="2400" dirty="0"/>
              <a:t>Minimize manual data entry.</a:t>
            </a:r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IN" sz="2400" dirty="0"/>
              <a:t>Greater efficiency.</a:t>
            </a:r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IN" sz="2400" dirty="0"/>
              <a:t>User friendly and interactive.</a:t>
            </a:r>
            <a:endParaRPr lang="en-US" sz="2400" dirty="0"/>
          </a:p>
          <a:p>
            <a:pPr lvl="0">
              <a:buFont typeface="Wingdings" pitchFamily="2" charset="2"/>
              <a:buChar char="Ø"/>
            </a:pPr>
            <a:r>
              <a:rPr lang="en-IN" sz="2400" dirty="0"/>
              <a:t>Minimum time required.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36576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100" dirty="0"/>
              <a:t>void add()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view()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search()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edit()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del()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editSelf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removeSelf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addUser</a:t>
            </a:r>
            <a:r>
              <a:rPr lang="en-US" sz="3100" dirty="0"/>
              <a:t>();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981200"/>
            <a:ext cx="3657600" cy="45902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viewUsers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delUsers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addAdmin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editAdmin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changeKey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viewAdmin</a:t>
            </a:r>
            <a:r>
              <a:rPr lang="en-US" sz="3100" dirty="0"/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sz="3100" dirty="0"/>
              <a:t>void </a:t>
            </a:r>
            <a:r>
              <a:rPr lang="en-US" sz="3100" dirty="0" err="1"/>
              <a:t>removeUser</a:t>
            </a:r>
            <a:r>
              <a:rPr lang="en-US" sz="31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2329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277</TotalTime>
  <Words>483</Words>
  <Application>Microsoft Office PowerPoint</Application>
  <PresentationFormat>On-screen Show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Wingdings</vt:lpstr>
      <vt:lpstr>Adjacency</vt:lpstr>
      <vt:lpstr> </vt:lpstr>
      <vt:lpstr>Submitted By Mayur Tambe Sumit Tekam Shrikant Gobre Shyam Sundar Tiwari</vt:lpstr>
      <vt:lpstr>PowerPoint Presentation</vt:lpstr>
      <vt:lpstr>Problem Statement</vt:lpstr>
      <vt:lpstr>Flowchart</vt:lpstr>
      <vt:lpstr>Admin Menu</vt:lpstr>
      <vt:lpstr>User Menu</vt:lpstr>
      <vt:lpstr>PROPOSAL SOLUTION</vt:lpstr>
      <vt:lpstr>Functions</vt:lpstr>
      <vt:lpstr>Functions</vt:lpstr>
      <vt:lpstr>Structure</vt:lpstr>
      <vt:lpstr>Output</vt:lpstr>
      <vt:lpstr>Hospital details</vt:lpstr>
      <vt:lpstr>Admin Menu</vt:lpstr>
      <vt:lpstr>Patient menu</vt:lpstr>
      <vt:lpstr>Adding Patient  Details</vt:lpstr>
      <vt:lpstr>Patient List</vt:lpstr>
      <vt:lpstr>Search Patient Details</vt:lpstr>
      <vt:lpstr>Patient Record Edit</vt:lpstr>
      <vt:lpstr>Patient Record Delete</vt:lpstr>
      <vt:lpstr>Admin Menu</vt:lpstr>
      <vt:lpstr>Users List</vt:lpstr>
      <vt:lpstr>Encrypt Admin detail</vt:lpstr>
      <vt:lpstr>Encrypt Patient record</vt:lpstr>
      <vt:lpstr>Encrypt User Detail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Topic in  ‘Hospital Management System’</dc:title>
  <dc:creator>Mr.Chandrakant;Shyam Sundar Tiwari</dc:creator>
  <cp:keywords>Sem2MIniProject</cp:keywords>
  <cp:lastModifiedBy>Mayur Tambe</cp:lastModifiedBy>
  <cp:revision>24</cp:revision>
  <dcterms:created xsi:type="dcterms:W3CDTF">2021-07-06T14:13:41Z</dcterms:created>
  <dcterms:modified xsi:type="dcterms:W3CDTF">2021-08-26T02:46:54Z</dcterms:modified>
</cp:coreProperties>
</file>