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365" y="4653136"/>
            <a:ext cx="3309803" cy="1028573"/>
          </a:xfrm>
        </p:spPr>
        <p:txBody>
          <a:bodyPr/>
          <a:lstStyle/>
          <a:p>
            <a:pPr algn="just"/>
            <a:r>
              <a:rPr lang="ru-RU" dirty="0" smtClean="0"/>
              <a:t>Выполнили ученицы 9 В класса</a:t>
            </a:r>
            <a:r>
              <a:rPr lang="en-US" dirty="0" smtClean="0"/>
              <a:t> </a:t>
            </a:r>
            <a:r>
              <a:rPr lang="ru-RU" dirty="0" err="1" smtClean="0"/>
              <a:t>Ситкина</a:t>
            </a:r>
            <a:r>
              <a:rPr lang="ru-RU" dirty="0" smtClean="0"/>
              <a:t> Вера и Сахарова 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2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/>
          <a:lstStyle/>
          <a:p>
            <a:pPr algn="just"/>
            <a:r>
              <a:rPr lang="ru-RU" dirty="0" smtClean="0"/>
              <a:t>Нашей целью было реализовать детскую игру «Змейка» для развития моторики и концентрации внимания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Написать программу, которая позволяет игроку управлять змеёй, движущейся по прямоугольному </a:t>
            </a:r>
            <a:r>
              <a:rPr lang="ru-RU" dirty="0" smtClean="0"/>
              <a:t>полю.</a:t>
            </a:r>
          </a:p>
          <a:p>
            <a:pPr algn="just"/>
            <a:r>
              <a:rPr lang="ru-RU" dirty="0" smtClean="0"/>
              <a:t>Программа </a:t>
            </a:r>
            <a:r>
              <a:rPr lang="ru-RU" dirty="0"/>
              <a:t>начинается с изображения короткой змеи</a:t>
            </a:r>
            <a:r>
              <a:rPr lang="ru-RU" dirty="0" smtClean="0"/>
              <a:t>, </a:t>
            </a:r>
            <a:r>
              <a:rPr lang="ru-RU" dirty="0"/>
              <a:t>ползущей по экрану в произвольном направлении. Направлением змеи можно управлять с помощью клавиш-стрелок </a:t>
            </a:r>
            <a:r>
              <a:rPr lang="ru-RU" dirty="0" smtClean="0"/>
              <a:t>или букв</a:t>
            </a:r>
            <a:r>
              <a:rPr lang="en-US" dirty="0"/>
              <a:t> </a:t>
            </a:r>
            <a:r>
              <a:rPr lang="en-US" dirty="0" smtClean="0"/>
              <a:t>“A”, “W”, “D”, “S” </a:t>
            </a:r>
            <a:r>
              <a:rPr lang="ru-RU" dirty="0" smtClean="0"/>
              <a:t>(после </a:t>
            </a:r>
            <a:r>
              <a:rPr lang="ru-RU" dirty="0"/>
              <a:t>этого она должна ползти в заданном направлении, причём каждый участок её тела должен пройти через точку поворота). </a:t>
            </a:r>
            <a:endParaRPr lang="en-US" dirty="0" smtClean="0"/>
          </a:p>
          <a:p>
            <a:pPr algn="just"/>
            <a:r>
              <a:rPr lang="ru-RU" dirty="0" smtClean="0"/>
              <a:t>Цель </a:t>
            </a:r>
            <a:r>
              <a:rPr lang="ru-RU" dirty="0"/>
              <a:t>игры </a:t>
            </a:r>
            <a:r>
              <a:rPr lang="ru-RU" dirty="0" smtClean="0"/>
              <a:t>– удержать </a:t>
            </a:r>
            <a:r>
              <a:rPr lang="ru-RU" dirty="0"/>
              <a:t>змею в пределах игрового поля и от пересечения собственного </a:t>
            </a:r>
            <a:r>
              <a:rPr lang="ru-RU" dirty="0" smtClean="0"/>
              <a:t>тела</a:t>
            </a:r>
            <a:endParaRPr lang="en-US" dirty="0" smtClean="0"/>
          </a:p>
          <a:p>
            <a:pPr algn="just"/>
            <a:r>
              <a:rPr lang="ru-RU" dirty="0"/>
              <a:t>Если змея ударилась о границу поля, пересекла собственное </a:t>
            </a:r>
            <a:r>
              <a:rPr lang="ru-RU" dirty="0" smtClean="0"/>
              <a:t>тело</a:t>
            </a:r>
            <a:r>
              <a:rPr lang="en-US" dirty="0" smtClean="0"/>
              <a:t>, </a:t>
            </a:r>
            <a:r>
              <a:rPr lang="ru-RU" dirty="0" smtClean="0"/>
              <a:t>то программа должна выдать сообщение </a:t>
            </a:r>
            <a:r>
              <a:rPr lang="en-US" dirty="0" smtClean="0"/>
              <a:t>‘‘Game over’’, </a:t>
            </a:r>
            <a:r>
              <a:rPr lang="ru-RU" dirty="0" smtClean="0"/>
              <a:t>показать счет и </a:t>
            </a:r>
            <a:r>
              <a:rPr lang="ru-RU" dirty="0"/>
              <a:t>прекратить работу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60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Для создания данного проекта </a:t>
            </a:r>
            <a:r>
              <a:rPr lang="ru-RU" dirty="0" smtClean="0"/>
              <a:t>понадобилось создать </a:t>
            </a:r>
            <a:r>
              <a:rPr lang="ru-RU" dirty="0"/>
              <a:t>поле, в котором будут располагаться объекты: змейка, </a:t>
            </a:r>
            <a:r>
              <a:rPr lang="ru-RU" dirty="0" smtClean="0"/>
              <a:t>призы. </a:t>
            </a:r>
            <a:r>
              <a:rPr lang="ru-RU" dirty="0"/>
              <a:t>Прямоугольная область, задаётся </a:t>
            </a:r>
            <a:r>
              <a:rPr lang="ru-RU" dirty="0" smtClean="0"/>
              <a:t>координатами.</a:t>
            </a:r>
          </a:p>
          <a:p>
            <a:pPr algn="just"/>
            <a:r>
              <a:rPr lang="ru-RU" dirty="0" smtClean="0"/>
              <a:t>Были реализованы классы </a:t>
            </a:r>
            <a:r>
              <a:rPr lang="en-US" dirty="0" smtClean="0"/>
              <a:t>Game, Snake, Food, </a:t>
            </a:r>
            <a:r>
              <a:rPr lang="en-US" dirty="0" err="1" smtClean="0"/>
              <a:t>Image_snake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Запуск программы осуществляет функция </a:t>
            </a:r>
            <a:r>
              <a:rPr lang="en-US" dirty="0" smtClean="0"/>
              <a:t>start()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Функция </a:t>
            </a:r>
            <a:r>
              <a:rPr lang="en-US" dirty="0" smtClean="0"/>
              <a:t>main() </a:t>
            </a:r>
            <a:r>
              <a:rPr lang="ru-RU" dirty="0" smtClean="0"/>
              <a:t>реализует </a:t>
            </a:r>
            <a:r>
              <a:rPr lang="ru-RU" dirty="0" err="1" smtClean="0"/>
              <a:t>отрисовку</a:t>
            </a:r>
            <a:r>
              <a:rPr lang="ru-RU" dirty="0" smtClean="0"/>
              <a:t> игры и обрабатывает все события во время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Легкий уровень </a:t>
            </a:r>
            <a:endParaRPr lang="ru-RU" dirty="0"/>
          </a:p>
        </p:txBody>
      </p:sp>
      <p:pic>
        <p:nvPicPr>
          <p:cNvPr id="4" name="pygame1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4758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уровень </a:t>
            </a:r>
            <a:endParaRPr lang="ru-RU" dirty="0"/>
          </a:p>
        </p:txBody>
      </p:sp>
      <p:pic>
        <p:nvPicPr>
          <p:cNvPr id="4" name="pygame2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0417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Сложный уровень </a:t>
            </a:r>
            <a:endParaRPr lang="ru-RU" dirty="0"/>
          </a:p>
        </p:txBody>
      </p:sp>
      <p:pic>
        <p:nvPicPr>
          <p:cNvPr id="4" name="pygame3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37120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492896"/>
            <a:ext cx="6777317" cy="3339733"/>
          </a:xfrm>
        </p:spPr>
        <p:txBody>
          <a:bodyPr/>
          <a:lstStyle/>
          <a:p>
            <a:pPr marL="68580" indent="0">
              <a:spcAft>
                <a:spcPts val="1200"/>
              </a:spcAft>
              <a:buNone/>
            </a:pPr>
            <a:r>
              <a:rPr lang="ru-RU" dirty="0" smtClean="0"/>
              <a:t>В будущем возможна реализация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Нескольких уровней для прохождения </a:t>
            </a:r>
          </a:p>
          <a:p>
            <a:pPr lvl="1"/>
            <a:r>
              <a:rPr lang="ru-RU" dirty="0" smtClean="0"/>
              <a:t>Ловушек</a:t>
            </a:r>
          </a:p>
          <a:p>
            <a:pPr lvl="1"/>
            <a:r>
              <a:rPr lang="ru-RU" dirty="0" smtClean="0"/>
              <a:t>Изображения призов в виде фруктов и ягод </a:t>
            </a:r>
          </a:p>
          <a:p>
            <a:pPr lvl="1"/>
            <a:r>
              <a:rPr lang="ru-RU" dirty="0" smtClean="0"/>
              <a:t>Изменения змеи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3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229</Words>
  <Application>Microsoft Office PowerPoint</Application>
  <PresentationFormat>Экран (4:3)</PresentationFormat>
  <Paragraphs>23</Paragraphs>
  <Slides>8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Игра «Змейка»</vt:lpstr>
      <vt:lpstr>Идея проекта</vt:lpstr>
      <vt:lpstr>Цели и задачи</vt:lpstr>
      <vt:lpstr>Ход работы</vt:lpstr>
      <vt:lpstr>Легкий уровень </vt:lpstr>
      <vt:lpstr>Средний уровень </vt:lpstr>
      <vt:lpstr>Сложный уровень </vt:lpstr>
      <vt:lpstr>Перспективы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user</dc:creator>
  <cp:lastModifiedBy>user</cp:lastModifiedBy>
  <cp:revision>4</cp:revision>
  <dcterms:created xsi:type="dcterms:W3CDTF">2020-02-09T08:44:30Z</dcterms:created>
  <dcterms:modified xsi:type="dcterms:W3CDTF">2020-02-09T09:20:32Z</dcterms:modified>
</cp:coreProperties>
</file>