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852745-9298-4F03-A317-AA4647720DEA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5810FA-72E5-4DF7-B93F-D5BF4EA02EBB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Устный счет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96252" cy="41477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Трофимов Егор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программе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770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Зачем создана</a:t>
            </a:r>
          </a:p>
          <a:p>
            <a:r>
              <a:rPr lang="ru-RU" dirty="0" smtClean="0"/>
              <a:t>Как создана</a:t>
            </a:r>
            <a:endParaRPr lang="ru-RU" dirty="0"/>
          </a:p>
        </p:txBody>
      </p:sp>
      <p:pic>
        <p:nvPicPr>
          <p:cNvPr id="4" name="Рисунок 3" descr="ф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43183"/>
            <a:ext cx="3143239" cy="3286148"/>
          </a:xfrm>
          <a:prstGeom prst="rect">
            <a:avLst/>
          </a:prstGeom>
        </p:spPr>
      </p:pic>
      <p:pic>
        <p:nvPicPr>
          <p:cNvPr id="5" name="Рисунок 4" descr="ф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2900350"/>
            <a:ext cx="2928958" cy="3957650"/>
          </a:xfrm>
          <a:prstGeom prst="rect">
            <a:avLst/>
          </a:prstGeom>
        </p:spPr>
      </p:pic>
      <p:pic>
        <p:nvPicPr>
          <p:cNvPr id="6" name="Рисунок 5" descr="ф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2643181"/>
            <a:ext cx="3071802" cy="32861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недалеком будущем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Усложнение уравнений</a:t>
            </a:r>
          </a:p>
          <a:p>
            <a:r>
              <a:rPr lang="ru-RU" smtClean="0"/>
              <a:t>Добавление сложности</a:t>
            </a:r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18</Words>
  <Application>Microsoft Office PowerPoint</Application>
  <PresentationFormat>Экран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Поток</vt:lpstr>
      <vt:lpstr>Устный счет</vt:lpstr>
      <vt:lpstr>Коротко о программе</vt:lpstr>
      <vt:lpstr>В недалеком будущем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Устный счет</dc:title>
  <dc:creator>Yalomishte</dc:creator>
  <cp:lastModifiedBy>Yalomishte</cp:lastModifiedBy>
  <cp:revision>1</cp:revision>
  <dcterms:created xsi:type="dcterms:W3CDTF">2019-12-15T12:19:26Z</dcterms:created>
  <dcterms:modified xsi:type="dcterms:W3CDTF">2019-12-15T12:24:41Z</dcterms:modified>
</cp:coreProperties>
</file>