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3E335-5485-1343-87EF-23455A1E8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6908" y="2317123"/>
            <a:ext cx="8915399" cy="1599283"/>
          </a:xfrm>
        </p:spPr>
        <p:txBody>
          <a:bodyPr>
            <a:normAutofit fontScale="90000"/>
          </a:bodyPr>
          <a:lstStyle/>
          <a:p>
            <a:r>
              <a:rPr lang="ru-RU" dirty="0"/>
              <a:t>Математический тренажер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534B0-92BF-1D44-B793-D05709189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338" y="3916406"/>
            <a:ext cx="8915399" cy="1432023"/>
          </a:xfrm>
        </p:spPr>
        <p:txBody>
          <a:bodyPr/>
          <a:lstStyle/>
          <a:p>
            <a:r>
              <a:rPr lang="ru-RU" dirty="0"/>
              <a:t>     Сахарова Ева Алексеевна</a:t>
            </a:r>
            <a:r>
              <a:rPr lang="en-US" dirty="0"/>
              <a:t>, </a:t>
            </a:r>
            <a:r>
              <a:rPr lang="ru-RU" dirty="0"/>
              <a:t>9В</a:t>
            </a:r>
          </a:p>
        </p:txBody>
      </p:sp>
    </p:spTree>
    <p:extLst>
      <p:ext uri="{BB962C8B-B14F-4D97-AF65-F5344CB8AC3E}">
        <p14:creationId xmlns:p14="http://schemas.microsoft.com/office/powerpoint/2010/main" val="75316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B40AB-FC62-4941-8643-2810379A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852710"/>
            <a:ext cx="8911687" cy="1280890"/>
          </a:xfrm>
        </p:spPr>
        <p:txBody>
          <a:bodyPr/>
          <a:lstStyle/>
          <a:p>
            <a:pPr algn="ctr"/>
            <a:r>
              <a:rPr lang="ru-RU" i="1" dirty="0">
                <a:solidFill>
                  <a:schemeClr val="tx1"/>
                </a:solidFill>
                <a:latin typeface="+mn-lt"/>
                <a:cs typeface="Angsana New" panose="02020603050405020304" pitchFamily="18" charset="-34"/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980970-B9E9-5648-A6B5-B486C1B97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187" y="1877122"/>
            <a:ext cx="8915400" cy="3777622"/>
          </a:xfrm>
        </p:spPr>
        <p:txBody>
          <a:bodyPr/>
          <a:lstStyle/>
          <a:p>
            <a:pPr lvl="1"/>
            <a:r>
              <a:rPr lang="ru-RU" sz="2600" dirty="0"/>
              <a:t>Закрепление полученных знаний по математике</a:t>
            </a:r>
          </a:p>
          <a:p>
            <a:pPr lvl="1"/>
            <a:r>
              <a:rPr lang="ru-RU" sz="2800" dirty="0"/>
              <a:t>Отработка быстрого счета</a:t>
            </a:r>
          </a:p>
          <a:p>
            <a:pPr lvl="1"/>
            <a:r>
              <a:rPr lang="ru-RU" sz="2800" dirty="0"/>
              <a:t>Овладение некоторыми навыками работой на компьютере</a:t>
            </a:r>
          </a:p>
          <a:p>
            <a:pPr marL="457200" lvl="1" indent="0">
              <a:buNone/>
            </a:pPr>
            <a:endParaRPr lang="ru-RU" sz="2800" dirty="0"/>
          </a:p>
          <a:p>
            <a:pPr lvl="1"/>
            <a:endParaRPr lang="ru-RU" sz="2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083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61767-4596-1A47-9C64-AA1D97D7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CD6ED-5B29-234B-A3AA-48E74762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74003"/>
            <a:ext cx="8915400" cy="3777622"/>
          </a:xfrm>
        </p:spPr>
        <p:txBody>
          <a:bodyPr>
            <a:normAutofit/>
          </a:bodyPr>
          <a:lstStyle/>
          <a:p>
            <a:r>
              <a:rPr lang="ru-RU" sz="2000" dirty="0"/>
              <a:t>В основе структуры приложения лежит класс </a:t>
            </a:r>
            <a:r>
              <a:rPr lang="en-US" sz="2000" dirty="0"/>
              <a:t>Main,</a:t>
            </a:r>
            <a:r>
              <a:rPr lang="ru-RU" sz="2000" dirty="0"/>
              <a:t> который реализует работу приложения</a:t>
            </a:r>
          </a:p>
          <a:p>
            <a:r>
              <a:rPr lang="ru-RU" sz="2000" dirty="0"/>
              <a:t>Функция </a:t>
            </a:r>
            <a:r>
              <a:rPr lang="en-US" sz="2000" dirty="0" err="1"/>
              <a:t>initUI</a:t>
            </a:r>
            <a:r>
              <a:rPr lang="en-US" sz="2000" dirty="0"/>
              <a:t> </a:t>
            </a:r>
            <a:r>
              <a:rPr lang="ru-RU" sz="2000" dirty="0"/>
              <a:t>реализует интерфейс</a:t>
            </a:r>
          </a:p>
          <a:p>
            <a:r>
              <a:rPr lang="ru-RU" sz="2000" dirty="0"/>
              <a:t>Функция </a:t>
            </a:r>
            <a:r>
              <a:rPr lang="en-US" sz="2000" dirty="0"/>
              <a:t>info</a:t>
            </a:r>
            <a:r>
              <a:rPr lang="ru-RU" sz="2000" dirty="0"/>
              <a:t> представляет правила игры</a:t>
            </a:r>
          </a:p>
          <a:p>
            <a:r>
              <a:rPr lang="ru-RU" sz="2000" dirty="0"/>
              <a:t>Функция </a:t>
            </a:r>
            <a:r>
              <a:rPr lang="en-US" sz="2000" dirty="0"/>
              <a:t>start</a:t>
            </a:r>
            <a:r>
              <a:rPr lang="ru-RU" sz="2000" dirty="0"/>
              <a:t> реализует запуск игры</a:t>
            </a:r>
          </a:p>
          <a:p>
            <a:r>
              <a:rPr lang="ru-RU" sz="2000" dirty="0"/>
              <a:t>Функция </a:t>
            </a:r>
            <a:r>
              <a:rPr lang="en-US" sz="2000" dirty="0"/>
              <a:t>go </a:t>
            </a:r>
            <a:r>
              <a:rPr lang="ru-RU" sz="2000" dirty="0"/>
              <a:t>реализует ход игры</a:t>
            </a:r>
          </a:p>
          <a:p>
            <a:r>
              <a:rPr lang="ru-RU" sz="2000" dirty="0"/>
              <a:t>Функция </a:t>
            </a:r>
            <a:r>
              <a:rPr lang="en-US" sz="2000" dirty="0"/>
              <a:t>finish</a:t>
            </a:r>
            <a:r>
              <a:rPr lang="ru-RU" sz="2000" dirty="0"/>
              <a:t> отражает результаты игры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9581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F074C-4B7F-D64C-87A4-A4EA4881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877239"/>
            <a:ext cx="8911687" cy="1280890"/>
          </a:xfrm>
        </p:spPr>
        <p:txBody>
          <a:bodyPr>
            <a:normAutofit/>
          </a:bodyPr>
          <a:lstStyle/>
          <a:p>
            <a:r>
              <a:rPr lang="ru-RU" dirty="0"/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5B17F-E0C7-2846-91EC-C9F5F0D7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638" y="1754345"/>
            <a:ext cx="6488326" cy="4488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будущем возможна реализация</a:t>
            </a:r>
            <a:r>
              <a:rPr lang="en-US" sz="2000" dirty="0"/>
              <a:t>: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~</a:t>
            </a:r>
            <a:r>
              <a:rPr lang="ru-RU" sz="2000" dirty="0"/>
              <a:t>Выбора уровня знаний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/>
              <a:t>~</a:t>
            </a:r>
            <a:r>
              <a:rPr lang="ru-RU" sz="2000" dirty="0"/>
              <a:t>Добавление анимации в приложения</a:t>
            </a:r>
          </a:p>
          <a:p>
            <a:pPr marL="0" indent="0">
              <a:buNone/>
            </a:pPr>
            <a:endParaRPr lang="ru-RU" sz="2000" dirty="0"/>
          </a:p>
          <a:p>
            <a:pPr marL="0" indent="0" algn="ctr">
              <a:buNone/>
            </a:pPr>
            <a:r>
              <a:rPr lang="en-US" sz="2000" dirty="0"/>
              <a:t>~</a:t>
            </a:r>
            <a:r>
              <a:rPr lang="ru-RU" sz="2000" dirty="0"/>
              <a:t>Дополнительных блоков игры со средней и повышенной сложностью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 descr="Линейчатая диаграмма">
            <a:extLst>
              <a:ext uri="{FF2B5EF4-FFF2-40B4-BE49-F238E27FC236}">
                <a16:creationId xmlns:a16="http://schemas.microsoft.com/office/drawing/2014/main" id="{F17C76D3-AACE-2F49-AD40-91E81F46F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9498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86</Words>
  <Application>Microsoft Macintosh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Легкий дым</vt:lpstr>
      <vt:lpstr>Математический тренажер</vt:lpstr>
      <vt:lpstr>Идея проекта</vt:lpstr>
      <vt:lpstr>Структура приложения</vt:lpstr>
      <vt:lpstr>Перспективы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Математический тренажер</dc:title>
  <dc:creator>evagirl_1711@mail.ru</dc:creator>
  <cp:lastModifiedBy>eve.saharova@yandex.ru</cp:lastModifiedBy>
  <cp:revision>2</cp:revision>
  <dcterms:created xsi:type="dcterms:W3CDTF">2019-11-24T13:47:37Z</dcterms:created>
  <dcterms:modified xsi:type="dcterms:W3CDTF">2019-11-24T14:04:42Z</dcterms:modified>
</cp:coreProperties>
</file>