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7" r:id="rId8"/>
    <p:sldId id="268" r:id="rId9"/>
    <p:sldId id="263" r:id="rId10"/>
    <p:sldId id="264" r:id="rId11"/>
    <p:sldId id="265" r:id="rId12"/>
    <p:sldId id="266" r:id="rId13"/>
    <p:sldId id="269" r:id="rId14"/>
    <p:sldId id="271" r:id="rId15"/>
    <p:sldId id="273" r:id="rId16"/>
    <p:sldId id="270" r:id="rId17"/>
    <p:sldId id="272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DB578-8B89-4580-859F-02606466094A}" v="503" dt="2025-02-06T13:00:51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다훈 심" userId="f94f392a36fa7e26" providerId="LiveId" clId="{80FDB578-8B89-4580-859F-02606466094A}"/>
    <pc:docChg chg="undo custSel addSld delSld modSld sldOrd">
      <pc:chgData name="다훈 심" userId="f94f392a36fa7e26" providerId="LiveId" clId="{80FDB578-8B89-4580-859F-02606466094A}" dt="2025-02-06T13:00:51.845" v="4432"/>
      <pc:docMkLst>
        <pc:docMk/>
      </pc:docMkLst>
      <pc:sldChg chg="addSp delSp modSp mod">
        <pc:chgData name="다훈 심" userId="f94f392a36fa7e26" providerId="LiveId" clId="{80FDB578-8B89-4580-859F-02606466094A}" dt="2025-02-06T12:10:20.232" v="3207"/>
        <pc:sldMkLst>
          <pc:docMk/>
          <pc:sldMk cId="270653831" sldId="256"/>
        </pc:sldMkLst>
        <pc:spChg chg="add mod">
          <ac:chgData name="다훈 심" userId="f94f392a36fa7e26" providerId="LiveId" clId="{80FDB578-8B89-4580-859F-02606466094A}" dt="2025-02-06T12:04:47.934" v="2719" actId="1076"/>
          <ac:spMkLst>
            <pc:docMk/>
            <pc:sldMk cId="270653831" sldId="256"/>
            <ac:spMk id="24" creationId="{BBA8F3DD-72D5-5750-4E35-10F6C449461E}"/>
          </ac:spMkLst>
        </pc:spChg>
        <pc:spChg chg="add mod">
          <ac:chgData name="다훈 심" userId="f94f392a36fa7e26" providerId="LiveId" clId="{80FDB578-8B89-4580-859F-02606466094A}" dt="2025-02-06T12:04:39.406" v="2702" actId="14100"/>
          <ac:spMkLst>
            <pc:docMk/>
            <pc:sldMk cId="270653831" sldId="256"/>
            <ac:spMk id="25" creationId="{7EB821E5-C5C5-0FE0-2B53-C32D2E12BE0F}"/>
          </ac:spMkLst>
        </pc:spChg>
        <pc:spChg chg="add mod">
          <ac:chgData name="다훈 심" userId="f94f392a36fa7e26" providerId="LiveId" clId="{80FDB578-8B89-4580-859F-02606466094A}" dt="2025-02-06T12:10:15.678" v="3196" actId="20577"/>
          <ac:spMkLst>
            <pc:docMk/>
            <pc:sldMk cId="270653831" sldId="256"/>
            <ac:spMk id="26" creationId="{90EE65BA-E464-15D7-FF1F-DB636005B218}"/>
          </ac:spMkLst>
        </pc:spChg>
        <pc:spChg chg="add mod ord">
          <ac:chgData name="다훈 심" userId="f94f392a36fa7e26" providerId="LiveId" clId="{80FDB578-8B89-4580-859F-02606466094A}" dt="2025-02-06T12:08:54.569" v="3126" actId="14100"/>
          <ac:spMkLst>
            <pc:docMk/>
            <pc:sldMk cId="270653831" sldId="256"/>
            <ac:spMk id="27" creationId="{919A39B0-835C-1676-2025-CF278803B2D4}"/>
          </ac:spMkLst>
        </pc:spChg>
        <pc:spChg chg="add mod">
          <ac:chgData name="다훈 심" userId="f94f392a36fa7e26" providerId="LiveId" clId="{80FDB578-8B89-4580-859F-02606466094A}" dt="2025-02-06T12:08:14.003" v="3105" actId="14100"/>
          <ac:spMkLst>
            <pc:docMk/>
            <pc:sldMk cId="270653831" sldId="256"/>
            <ac:spMk id="28" creationId="{FC79EB0A-075B-AAD7-F2F5-858BA858DCEC}"/>
          </ac:spMkLst>
        </pc:spChg>
        <pc:spChg chg="add mod">
          <ac:chgData name="다훈 심" userId="f94f392a36fa7e26" providerId="LiveId" clId="{80FDB578-8B89-4580-859F-02606466094A}" dt="2025-02-06T12:08:15.621" v="3106" actId="571"/>
          <ac:spMkLst>
            <pc:docMk/>
            <pc:sldMk cId="270653831" sldId="256"/>
            <ac:spMk id="29" creationId="{34D01AAC-7E2E-04DD-35C7-240E6E220E26}"/>
          </ac:spMkLst>
        </pc:spChg>
        <pc:spChg chg="add mod">
          <ac:chgData name="다훈 심" userId="f94f392a36fa7e26" providerId="LiveId" clId="{80FDB578-8B89-4580-859F-02606466094A}" dt="2025-02-06T12:08:17.212" v="3108" actId="571"/>
          <ac:spMkLst>
            <pc:docMk/>
            <pc:sldMk cId="270653831" sldId="256"/>
            <ac:spMk id="30" creationId="{50ECF0BC-FD95-18C7-F9DE-8108A30E6CAE}"/>
          </ac:spMkLst>
        </pc:spChg>
        <pc:spChg chg="add mod">
          <ac:chgData name="다훈 심" userId="f94f392a36fa7e26" providerId="LiveId" clId="{80FDB578-8B89-4580-859F-02606466094A}" dt="2025-02-06T12:08:17.212" v="3108" actId="571"/>
          <ac:spMkLst>
            <pc:docMk/>
            <pc:sldMk cId="270653831" sldId="256"/>
            <ac:spMk id="31" creationId="{4B677466-47D9-ADF1-7883-D69C0204D6F0}"/>
          </ac:spMkLst>
        </pc:spChg>
        <pc:spChg chg="add mod">
          <ac:chgData name="다훈 심" userId="f94f392a36fa7e26" providerId="LiveId" clId="{80FDB578-8B89-4580-859F-02606466094A}" dt="2025-02-06T12:08:24.677" v="3111" actId="14100"/>
          <ac:spMkLst>
            <pc:docMk/>
            <pc:sldMk cId="270653831" sldId="256"/>
            <ac:spMk id="32" creationId="{32ADB554-CF65-5B96-7FD8-B687C250CFCA}"/>
          </ac:spMkLst>
        </pc:spChg>
        <pc:spChg chg="add mod">
          <ac:chgData name="다훈 심" userId="f94f392a36fa7e26" providerId="LiveId" clId="{80FDB578-8B89-4580-859F-02606466094A}" dt="2025-02-06T12:08:32.247" v="3114" actId="14100"/>
          <ac:spMkLst>
            <pc:docMk/>
            <pc:sldMk cId="270653831" sldId="256"/>
            <ac:spMk id="33" creationId="{232007CC-FC70-800D-7A2D-65504C9663D5}"/>
          </ac:spMkLst>
        </pc:spChg>
        <pc:spChg chg="add mod">
          <ac:chgData name="다훈 심" userId="f94f392a36fa7e26" providerId="LiveId" clId="{80FDB578-8B89-4580-859F-02606466094A}" dt="2025-02-06T12:08:45.254" v="3121" actId="1076"/>
          <ac:spMkLst>
            <pc:docMk/>
            <pc:sldMk cId="270653831" sldId="256"/>
            <ac:spMk id="34" creationId="{B443EBED-B143-3388-D995-22E1C08F5D26}"/>
          </ac:spMkLst>
        </pc:spChg>
        <pc:spChg chg="add mod">
          <ac:chgData name="다훈 심" userId="f94f392a36fa7e26" providerId="LiveId" clId="{80FDB578-8B89-4580-859F-02606466094A}" dt="2025-02-06T12:08:36.684" v="3116" actId="571"/>
          <ac:spMkLst>
            <pc:docMk/>
            <pc:sldMk cId="270653831" sldId="256"/>
            <ac:spMk id="35" creationId="{55721560-734F-3DD5-4FCC-C81B19FF405B}"/>
          </ac:spMkLst>
        </pc:spChg>
        <pc:spChg chg="add mod">
          <ac:chgData name="다훈 심" userId="f94f392a36fa7e26" providerId="LiveId" clId="{80FDB578-8B89-4580-859F-02606466094A}" dt="2025-02-06T12:08:39.387" v="3119" actId="14100"/>
          <ac:spMkLst>
            <pc:docMk/>
            <pc:sldMk cId="270653831" sldId="256"/>
            <ac:spMk id="36" creationId="{FD76F261-EA27-23E3-D253-5C95DD561A15}"/>
          </ac:spMkLst>
        </pc:spChg>
        <pc:spChg chg="add mod">
          <ac:chgData name="다훈 심" userId="f94f392a36fa7e26" providerId="LiveId" clId="{80FDB578-8B89-4580-859F-02606466094A}" dt="2025-02-06T12:08:41.674" v="3120" actId="571"/>
          <ac:spMkLst>
            <pc:docMk/>
            <pc:sldMk cId="270653831" sldId="256"/>
            <ac:spMk id="37" creationId="{86322B3B-CF59-C781-ECDA-0D2C82C3D33B}"/>
          </ac:spMkLst>
        </pc:spChg>
        <pc:spChg chg="add mod">
          <ac:chgData name="다훈 심" userId="f94f392a36fa7e26" providerId="LiveId" clId="{80FDB578-8B89-4580-859F-02606466094A}" dt="2025-02-06T12:08:57.496" v="3128" actId="20577"/>
          <ac:spMkLst>
            <pc:docMk/>
            <pc:sldMk cId="270653831" sldId="256"/>
            <ac:spMk id="38" creationId="{A77A6ADA-43B0-72E7-7717-08C5C20B861C}"/>
          </ac:spMkLst>
        </pc:spChg>
        <pc:spChg chg="add mod">
          <ac:chgData name="다훈 심" userId="f94f392a36fa7e26" providerId="LiveId" clId="{80FDB578-8B89-4580-859F-02606466094A}" dt="2025-02-06T12:09:04.535" v="3131" actId="20577"/>
          <ac:spMkLst>
            <pc:docMk/>
            <pc:sldMk cId="270653831" sldId="256"/>
            <ac:spMk id="39" creationId="{928E62CA-D90D-525D-E9C1-4D640889EC9F}"/>
          </ac:spMkLst>
        </pc:spChg>
        <pc:spChg chg="add mod">
          <ac:chgData name="다훈 심" userId="f94f392a36fa7e26" providerId="LiveId" clId="{80FDB578-8B89-4580-859F-02606466094A}" dt="2025-02-06T12:09:08.473" v="3134" actId="20577"/>
          <ac:spMkLst>
            <pc:docMk/>
            <pc:sldMk cId="270653831" sldId="256"/>
            <ac:spMk id="40" creationId="{82821A7E-EBA3-3EED-A529-7DF22A08D955}"/>
          </ac:spMkLst>
        </pc:spChg>
        <pc:spChg chg="add mod">
          <ac:chgData name="다훈 심" userId="f94f392a36fa7e26" providerId="LiveId" clId="{80FDB578-8B89-4580-859F-02606466094A}" dt="2025-02-06T12:09:12.668" v="3136" actId="20577"/>
          <ac:spMkLst>
            <pc:docMk/>
            <pc:sldMk cId="270653831" sldId="256"/>
            <ac:spMk id="41" creationId="{B330AB50-B971-F003-4624-0DFC4D14DACC}"/>
          </ac:spMkLst>
        </pc:spChg>
        <pc:spChg chg="add mod">
          <ac:chgData name="다훈 심" userId="f94f392a36fa7e26" providerId="LiveId" clId="{80FDB578-8B89-4580-859F-02606466094A}" dt="2025-02-06T12:09:16.403" v="3138" actId="20577"/>
          <ac:spMkLst>
            <pc:docMk/>
            <pc:sldMk cId="270653831" sldId="256"/>
            <ac:spMk id="42" creationId="{14343202-EF7B-EA20-0AF2-7553CE2B8F93}"/>
          </ac:spMkLst>
        </pc:spChg>
        <pc:spChg chg="add mod">
          <ac:chgData name="다훈 심" userId="f94f392a36fa7e26" providerId="LiveId" clId="{80FDB578-8B89-4580-859F-02606466094A}" dt="2025-02-06T12:09:19.961" v="3140" actId="20577"/>
          <ac:spMkLst>
            <pc:docMk/>
            <pc:sldMk cId="270653831" sldId="256"/>
            <ac:spMk id="43" creationId="{E64C9648-D104-847A-FBC2-4D8CCC68F082}"/>
          </ac:spMkLst>
        </pc:spChg>
        <pc:spChg chg="add mod">
          <ac:chgData name="다훈 심" userId="f94f392a36fa7e26" providerId="LiveId" clId="{80FDB578-8B89-4580-859F-02606466094A}" dt="2025-02-06T12:09:26.963" v="3143" actId="20577"/>
          <ac:spMkLst>
            <pc:docMk/>
            <pc:sldMk cId="270653831" sldId="256"/>
            <ac:spMk id="44" creationId="{E20FC737-14D1-F827-8B1B-43E845B113CF}"/>
          </ac:spMkLst>
        </pc:spChg>
        <pc:spChg chg="add mod">
          <ac:chgData name="다훈 심" userId="f94f392a36fa7e26" providerId="LiveId" clId="{80FDB578-8B89-4580-859F-02606466094A}" dt="2025-02-06T12:10:20.232" v="3207"/>
          <ac:spMkLst>
            <pc:docMk/>
            <pc:sldMk cId="270653831" sldId="256"/>
            <ac:spMk id="45" creationId="{710672D1-A34B-0B91-1327-6226F58B48DD}"/>
          </ac:spMkLst>
        </pc:spChg>
        <pc:spChg chg="add mod">
          <ac:chgData name="다훈 심" userId="f94f392a36fa7e26" providerId="LiveId" clId="{80FDB578-8B89-4580-859F-02606466094A}" dt="2025-02-06T12:09:45.962" v="3144" actId="571"/>
          <ac:spMkLst>
            <pc:docMk/>
            <pc:sldMk cId="270653831" sldId="256"/>
            <ac:spMk id="46" creationId="{4923FD66-4541-F1B2-91CB-CC36AF90EA17}"/>
          </ac:spMkLst>
        </pc:spChg>
        <pc:spChg chg="add del mod">
          <ac:chgData name="다훈 심" userId="f94f392a36fa7e26" providerId="LiveId" clId="{80FDB578-8B89-4580-859F-02606466094A}" dt="2025-02-06T12:10:01.280" v="3164" actId="478"/>
          <ac:spMkLst>
            <pc:docMk/>
            <pc:sldMk cId="270653831" sldId="256"/>
            <ac:spMk id="47" creationId="{3447B99F-A376-ECD9-2454-ED9B2851202E}"/>
          </ac:spMkLst>
        </pc:spChg>
        <pc:spChg chg="add mod">
          <ac:chgData name="다훈 심" userId="f94f392a36fa7e26" providerId="LiveId" clId="{80FDB578-8B89-4580-859F-02606466094A}" dt="2025-02-06T12:10:10.203" v="3168" actId="20577"/>
          <ac:spMkLst>
            <pc:docMk/>
            <pc:sldMk cId="270653831" sldId="256"/>
            <ac:spMk id="48" creationId="{814EEBA5-7C46-C5A0-C894-47D6F40C718E}"/>
          </ac:spMkLst>
        </pc:spChg>
      </pc:sldChg>
      <pc:sldChg chg="addSp modSp mod ord">
        <pc:chgData name="다훈 심" userId="f94f392a36fa7e26" providerId="LiveId" clId="{80FDB578-8B89-4580-859F-02606466094A}" dt="2025-02-06T11:52:33.983" v="2388"/>
        <pc:sldMkLst>
          <pc:docMk/>
          <pc:sldMk cId="1933774090" sldId="258"/>
        </pc:sldMkLst>
        <pc:spChg chg="mod">
          <ac:chgData name="다훈 심" userId="f94f392a36fa7e26" providerId="LiveId" clId="{80FDB578-8B89-4580-859F-02606466094A}" dt="2025-02-06T11:49:08.451" v="2236" actId="14100"/>
          <ac:spMkLst>
            <pc:docMk/>
            <pc:sldMk cId="1933774090" sldId="258"/>
            <ac:spMk id="1080" creationId="{9ACCD7CC-04B8-53A8-922B-76DEE2B418AB}"/>
          </ac:spMkLst>
        </pc:spChg>
        <pc:spChg chg="mod">
          <ac:chgData name="다훈 심" userId="f94f392a36fa7e26" providerId="LiveId" clId="{80FDB578-8B89-4580-859F-02606466094A}" dt="2025-02-06T11:49:12.068" v="2237" actId="1076"/>
          <ac:spMkLst>
            <pc:docMk/>
            <pc:sldMk cId="1933774090" sldId="258"/>
            <ac:spMk id="1084" creationId="{5F6B8C15-D492-BB1E-971D-43A1D1AE241A}"/>
          </ac:spMkLst>
        </pc:spChg>
        <pc:spChg chg="add mod">
          <ac:chgData name="다훈 심" userId="f94f392a36fa7e26" providerId="LiveId" clId="{80FDB578-8B89-4580-859F-02606466094A}" dt="2025-02-06T11:15:27.304" v="659" actId="1076"/>
          <ac:spMkLst>
            <pc:docMk/>
            <pc:sldMk cId="1933774090" sldId="258"/>
            <ac:spMk id="1099" creationId="{D4B46EDA-53DB-D627-1187-CC88E92CDB09}"/>
          </ac:spMkLst>
        </pc:spChg>
      </pc:sldChg>
      <pc:sldChg chg="addSp modSp mod">
        <pc:chgData name="다훈 심" userId="f94f392a36fa7e26" providerId="LiveId" clId="{80FDB578-8B89-4580-859F-02606466094A}" dt="2025-02-06T11:15:30.823" v="661"/>
        <pc:sldMkLst>
          <pc:docMk/>
          <pc:sldMk cId="1241215928" sldId="259"/>
        </pc:sldMkLst>
        <pc:spChg chg="ord">
          <ac:chgData name="다훈 심" userId="f94f392a36fa7e26" providerId="LiveId" clId="{80FDB578-8B89-4580-859F-02606466094A}" dt="2025-02-06T11:03:37.962" v="0" actId="166"/>
          <ac:spMkLst>
            <pc:docMk/>
            <pc:sldMk cId="1241215928" sldId="259"/>
            <ac:spMk id="44" creationId="{B8397699-C2CA-A082-CB19-ADB3F8084D54}"/>
          </ac:spMkLst>
        </pc:spChg>
        <pc:spChg chg="add mod">
          <ac:chgData name="다훈 심" userId="f94f392a36fa7e26" providerId="LiveId" clId="{80FDB578-8B89-4580-859F-02606466094A}" dt="2025-02-06T11:15:30.823" v="661"/>
          <ac:spMkLst>
            <pc:docMk/>
            <pc:sldMk cId="1241215928" sldId="259"/>
            <ac:spMk id="59" creationId="{10D9E42E-30DD-DB2D-DAB9-28EF4F35B69C}"/>
          </ac:spMkLst>
        </pc:spChg>
      </pc:sldChg>
      <pc:sldChg chg="addSp modSp mod">
        <pc:chgData name="다훈 심" userId="f94f392a36fa7e26" providerId="LiveId" clId="{80FDB578-8B89-4580-859F-02606466094A}" dt="2025-02-06T11:49:32.961" v="2242" actId="20577"/>
        <pc:sldMkLst>
          <pc:docMk/>
          <pc:sldMk cId="671710825" sldId="260"/>
        </pc:sldMkLst>
        <pc:spChg chg="mod">
          <ac:chgData name="다훈 심" userId="f94f392a36fa7e26" providerId="LiveId" clId="{80FDB578-8B89-4580-859F-02606466094A}" dt="2025-02-06T11:49:32.961" v="2242" actId="20577"/>
          <ac:spMkLst>
            <pc:docMk/>
            <pc:sldMk cId="671710825" sldId="260"/>
            <ac:spMk id="40" creationId="{116D753B-03C5-811C-FF8B-BE035C9035B2}"/>
          </ac:spMkLst>
        </pc:spChg>
        <pc:spChg chg="add mod">
          <ac:chgData name="다훈 심" userId="f94f392a36fa7e26" providerId="LiveId" clId="{80FDB578-8B89-4580-859F-02606466094A}" dt="2025-02-06T11:15:30.306" v="660"/>
          <ac:spMkLst>
            <pc:docMk/>
            <pc:sldMk cId="671710825" sldId="260"/>
            <ac:spMk id="46" creationId="{3767B726-5DCF-CD4B-FA69-E9C4E24BB3D1}"/>
          </ac:spMkLst>
        </pc:spChg>
      </pc:sldChg>
      <pc:sldChg chg="addSp modSp">
        <pc:chgData name="다훈 심" userId="f94f392a36fa7e26" providerId="LiveId" clId="{80FDB578-8B89-4580-859F-02606466094A}" dt="2025-02-06T11:15:31.323" v="662"/>
        <pc:sldMkLst>
          <pc:docMk/>
          <pc:sldMk cId="3702254453" sldId="261"/>
        </pc:sldMkLst>
        <pc:spChg chg="add mod">
          <ac:chgData name="다훈 심" userId="f94f392a36fa7e26" providerId="LiveId" clId="{80FDB578-8B89-4580-859F-02606466094A}" dt="2025-02-06T11:15:31.323" v="662"/>
          <ac:spMkLst>
            <pc:docMk/>
            <pc:sldMk cId="3702254453" sldId="261"/>
            <ac:spMk id="67" creationId="{6BF12991-2FB5-130E-50BB-B9E23F9CA435}"/>
          </ac:spMkLst>
        </pc:spChg>
      </pc:sldChg>
      <pc:sldChg chg="addSp modSp">
        <pc:chgData name="다훈 심" userId="f94f392a36fa7e26" providerId="LiveId" clId="{80FDB578-8B89-4580-859F-02606466094A}" dt="2025-02-06T11:15:31.841" v="663"/>
        <pc:sldMkLst>
          <pc:docMk/>
          <pc:sldMk cId="117477383" sldId="262"/>
        </pc:sldMkLst>
        <pc:spChg chg="add mod">
          <ac:chgData name="다훈 심" userId="f94f392a36fa7e26" providerId="LiveId" clId="{80FDB578-8B89-4580-859F-02606466094A}" dt="2025-02-06T11:15:31.841" v="663"/>
          <ac:spMkLst>
            <pc:docMk/>
            <pc:sldMk cId="117477383" sldId="262"/>
            <ac:spMk id="69" creationId="{03082BDD-5CA2-E952-839A-8ACCDBC803CF}"/>
          </ac:spMkLst>
        </pc:spChg>
      </pc:sldChg>
      <pc:sldChg chg="addSp delSp modSp add mod">
        <pc:chgData name="다훈 심" userId="f94f392a36fa7e26" providerId="LiveId" clId="{80FDB578-8B89-4580-859F-02606466094A}" dt="2025-02-06T11:20:41.583" v="1006" actId="20577"/>
        <pc:sldMkLst>
          <pc:docMk/>
          <pc:sldMk cId="554391860" sldId="263"/>
        </pc:sldMkLst>
        <pc:spChg chg="add mod">
          <ac:chgData name="다훈 심" userId="f94f392a36fa7e26" providerId="LiveId" clId="{80FDB578-8B89-4580-859F-02606466094A}" dt="2025-02-06T11:07:26.163" v="135" actId="1076"/>
          <ac:spMkLst>
            <pc:docMk/>
            <pc:sldMk cId="554391860" sldId="263"/>
            <ac:spMk id="2" creationId="{B7654DA3-3CC1-45D5-E824-21748FFA8FDF}"/>
          </ac:spMkLst>
        </pc:spChg>
        <pc:spChg chg="add mod">
          <ac:chgData name="다훈 심" userId="f94f392a36fa7e26" providerId="LiveId" clId="{80FDB578-8B89-4580-859F-02606466094A}" dt="2025-02-06T11:06:32.539" v="78" actId="1076"/>
          <ac:spMkLst>
            <pc:docMk/>
            <pc:sldMk cId="554391860" sldId="263"/>
            <ac:spMk id="3" creationId="{CA3342FB-43CB-A90D-B5FB-82F2C2F94F03}"/>
          </ac:spMkLst>
        </pc:spChg>
        <pc:spChg chg="del">
          <ac:chgData name="다훈 심" userId="f94f392a36fa7e26" providerId="LiveId" clId="{80FDB578-8B89-4580-859F-02606466094A}" dt="2025-02-06T11:19:24.201" v="893" actId="478"/>
          <ac:spMkLst>
            <pc:docMk/>
            <pc:sldMk cId="554391860" sldId="263"/>
            <ac:spMk id="4" creationId="{6864F342-A5D3-F6FF-EE9C-C2B371A2FB4C}"/>
          </ac:spMkLst>
        </pc:spChg>
        <pc:spChg chg="mod">
          <ac:chgData name="다훈 심" userId="f94f392a36fa7e26" providerId="LiveId" clId="{80FDB578-8B89-4580-859F-02606466094A}" dt="2025-02-06T11:20:08.028" v="934" actId="1076"/>
          <ac:spMkLst>
            <pc:docMk/>
            <pc:sldMk cId="554391860" sldId="263"/>
            <ac:spMk id="5" creationId="{CB0F85FD-CB53-FF66-BCF6-F058AA19DB57}"/>
          </ac:spMkLst>
        </pc:spChg>
        <pc:spChg chg="add del mod">
          <ac:chgData name="다훈 심" userId="f94f392a36fa7e26" providerId="LiveId" clId="{80FDB578-8B89-4580-859F-02606466094A}" dt="2025-02-06T11:04:42.015" v="8" actId="478"/>
          <ac:spMkLst>
            <pc:docMk/>
            <pc:sldMk cId="554391860" sldId="263"/>
            <ac:spMk id="6" creationId="{43071FAF-1D8A-1E5D-3504-9BB81AAC8816}"/>
          </ac:spMkLst>
        </pc:spChg>
        <pc:spChg chg="add mod">
          <ac:chgData name="다훈 심" userId="f94f392a36fa7e26" providerId="LiveId" clId="{80FDB578-8B89-4580-859F-02606466094A}" dt="2025-02-06T11:05:21.022" v="27"/>
          <ac:spMkLst>
            <pc:docMk/>
            <pc:sldMk cId="554391860" sldId="263"/>
            <ac:spMk id="7" creationId="{C2D445DC-3AE6-E946-A89A-C0A9187C41AA}"/>
          </ac:spMkLst>
        </pc:spChg>
        <pc:spChg chg="add mod">
          <ac:chgData name="다훈 심" userId="f94f392a36fa7e26" providerId="LiveId" clId="{80FDB578-8B89-4580-859F-02606466094A}" dt="2025-02-06T11:08:34.566" v="166" actId="1076"/>
          <ac:spMkLst>
            <pc:docMk/>
            <pc:sldMk cId="554391860" sldId="263"/>
            <ac:spMk id="8" creationId="{0388626E-CA6C-7122-3D76-7F2510D77CB6}"/>
          </ac:spMkLst>
        </pc:spChg>
        <pc:spChg chg="mod">
          <ac:chgData name="다훈 심" userId="f94f392a36fa7e26" providerId="LiveId" clId="{80FDB578-8B89-4580-859F-02606466094A}" dt="2025-02-06T11:07:26.163" v="135" actId="1076"/>
          <ac:spMkLst>
            <pc:docMk/>
            <pc:sldMk cId="554391860" sldId="263"/>
            <ac:spMk id="9" creationId="{D0E98DF9-13AC-0343-78AD-8D335AE0B160}"/>
          </ac:spMkLst>
        </pc:spChg>
        <pc:spChg chg="mod">
          <ac:chgData name="다훈 심" userId="f94f392a36fa7e26" providerId="LiveId" clId="{80FDB578-8B89-4580-859F-02606466094A}" dt="2025-02-06T11:07:26.163" v="135" actId="1076"/>
          <ac:spMkLst>
            <pc:docMk/>
            <pc:sldMk cId="554391860" sldId="263"/>
            <ac:spMk id="10" creationId="{A275D857-9652-D4B8-46E5-3ACAA01483CA}"/>
          </ac:spMkLst>
        </pc:spChg>
        <pc:spChg chg="add mod">
          <ac:chgData name="다훈 심" userId="f94f392a36fa7e26" providerId="LiveId" clId="{80FDB578-8B89-4580-859F-02606466094A}" dt="2025-02-06T11:08:32.390" v="164" actId="1076"/>
          <ac:spMkLst>
            <pc:docMk/>
            <pc:sldMk cId="554391860" sldId="263"/>
            <ac:spMk id="11" creationId="{37905910-4D35-5F21-27EE-7D139FFB2F28}"/>
          </ac:spMkLst>
        </pc:spChg>
        <pc:spChg chg="add mod">
          <ac:chgData name="다훈 심" userId="f94f392a36fa7e26" providerId="LiveId" clId="{80FDB578-8B89-4580-859F-02606466094A}" dt="2025-02-06T11:15:54.426" v="690"/>
          <ac:spMkLst>
            <pc:docMk/>
            <pc:sldMk cId="554391860" sldId="263"/>
            <ac:spMk id="12" creationId="{806E2126-96BD-985E-3C62-96B77B872361}"/>
          </ac:spMkLst>
        </pc:spChg>
        <pc:spChg chg="mod">
          <ac:chgData name="다훈 심" userId="f94f392a36fa7e26" providerId="LiveId" clId="{80FDB578-8B89-4580-859F-02606466094A}" dt="2025-02-06T11:07:26.163" v="135" actId="1076"/>
          <ac:spMkLst>
            <pc:docMk/>
            <pc:sldMk cId="554391860" sldId="263"/>
            <ac:spMk id="13" creationId="{0172D78E-2BE7-369A-4BA0-3B8E58FDCAB2}"/>
          </ac:spMkLst>
        </pc:spChg>
        <pc:spChg chg="add mod">
          <ac:chgData name="다훈 심" userId="f94f392a36fa7e26" providerId="LiveId" clId="{80FDB578-8B89-4580-859F-02606466094A}" dt="2025-02-06T11:07:30.399" v="140" actId="20577"/>
          <ac:spMkLst>
            <pc:docMk/>
            <pc:sldMk cId="554391860" sldId="263"/>
            <ac:spMk id="17" creationId="{2F9CEC5A-ED16-299B-B9C1-DA82A654D416}"/>
          </ac:spMkLst>
        </pc:spChg>
        <pc:spChg chg="add mod">
          <ac:chgData name="다훈 심" userId="f94f392a36fa7e26" providerId="LiveId" clId="{80FDB578-8B89-4580-859F-02606466094A}" dt="2025-02-06T11:07:32.809" v="144" actId="20577"/>
          <ac:spMkLst>
            <pc:docMk/>
            <pc:sldMk cId="554391860" sldId="263"/>
            <ac:spMk id="18" creationId="{F746E54B-4AF7-EB34-3866-33BF487937E2}"/>
          </ac:spMkLst>
        </pc:spChg>
        <pc:spChg chg="add mod">
          <ac:chgData name="다훈 심" userId="f94f392a36fa7e26" providerId="LiveId" clId="{80FDB578-8B89-4580-859F-02606466094A}" dt="2025-02-06T11:07:12.873" v="130" actId="14100"/>
          <ac:spMkLst>
            <pc:docMk/>
            <pc:sldMk cId="554391860" sldId="263"/>
            <ac:spMk id="19" creationId="{D9632F81-B87A-0AA6-3BC4-6DAB6177E407}"/>
          </ac:spMkLst>
        </pc:spChg>
        <pc:spChg chg="add mod">
          <ac:chgData name="다훈 심" userId="f94f392a36fa7e26" providerId="LiveId" clId="{80FDB578-8B89-4580-859F-02606466094A}" dt="2025-02-06T11:07:26.494" v="136" actId="571"/>
          <ac:spMkLst>
            <pc:docMk/>
            <pc:sldMk cId="554391860" sldId="263"/>
            <ac:spMk id="20" creationId="{04CA43B8-D95B-6636-0F8B-2F9612235FB0}"/>
          </ac:spMkLst>
        </pc:spChg>
        <pc:spChg chg="mod">
          <ac:chgData name="다훈 심" userId="f94f392a36fa7e26" providerId="LiveId" clId="{80FDB578-8B89-4580-859F-02606466094A}" dt="2025-02-06T11:07:26.163" v="135" actId="1076"/>
          <ac:spMkLst>
            <pc:docMk/>
            <pc:sldMk cId="554391860" sldId="263"/>
            <ac:spMk id="21" creationId="{5EB0E657-1D17-00E8-F38C-774C517FC163}"/>
          </ac:spMkLst>
        </pc:spChg>
        <pc:spChg chg="mod">
          <ac:chgData name="다훈 심" userId="f94f392a36fa7e26" providerId="LiveId" clId="{80FDB578-8B89-4580-859F-02606466094A}" dt="2025-02-06T11:07:26.163" v="135" actId="1076"/>
          <ac:spMkLst>
            <pc:docMk/>
            <pc:sldMk cId="554391860" sldId="263"/>
            <ac:spMk id="22" creationId="{B397607A-71C4-DA93-6881-14B01233A7B3}"/>
          </ac:spMkLst>
        </pc:spChg>
        <pc:spChg chg="mod">
          <ac:chgData name="다훈 심" userId="f94f392a36fa7e26" providerId="LiveId" clId="{80FDB578-8B89-4580-859F-02606466094A}" dt="2025-02-06T11:07:26.163" v="135" actId="1076"/>
          <ac:spMkLst>
            <pc:docMk/>
            <pc:sldMk cId="554391860" sldId="263"/>
            <ac:spMk id="23" creationId="{4A2B7E97-48C6-1577-36F7-6F8D17B1F4A9}"/>
          </ac:spMkLst>
        </pc:spChg>
        <pc:spChg chg="add del mod">
          <ac:chgData name="다훈 심" userId="f94f392a36fa7e26" providerId="LiveId" clId="{80FDB578-8B89-4580-859F-02606466094A}" dt="2025-02-06T11:07:50.384" v="149" actId="478"/>
          <ac:spMkLst>
            <pc:docMk/>
            <pc:sldMk cId="554391860" sldId="263"/>
            <ac:spMk id="24" creationId="{7DDB4393-C28F-BD64-9BD3-5DF60AFBBE5F}"/>
          </ac:spMkLst>
        </pc:spChg>
        <pc:spChg chg="add mod">
          <ac:chgData name="다훈 심" userId="f94f392a36fa7e26" providerId="LiveId" clId="{80FDB578-8B89-4580-859F-02606466094A}" dt="2025-02-06T11:20:41.583" v="1006" actId="20577"/>
          <ac:spMkLst>
            <pc:docMk/>
            <pc:sldMk cId="554391860" sldId="263"/>
            <ac:spMk id="25" creationId="{52D3CA3D-FC84-E2BD-9E0B-ED5C00DAEC03}"/>
          </ac:spMkLst>
        </pc:spChg>
        <pc:spChg chg="add mod">
          <ac:chgData name="다훈 심" userId="f94f392a36fa7e26" providerId="LiveId" clId="{80FDB578-8B89-4580-859F-02606466094A}" dt="2025-02-06T11:08:07.689" v="153" actId="14100"/>
          <ac:spMkLst>
            <pc:docMk/>
            <pc:sldMk cId="554391860" sldId="263"/>
            <ac:spMk id="26" creationId="{9E7CA58D-5500-0F3C-CBC1-7310230B694A}"/>
          </ac:spMkLst>
        </pc:spChg>
        <pc:spChg chg="add mod">
          <ac:chgData name="다훈 심" userId="f94f392a36fa7e26" providerId="LiveId" clId="{80FDB578-8B89-4580-859F-02606466094A}" dt="2025-02-06T11:10:41.011" v="276" actId="20577"/>
          <ac:spMkLst>
            <pc:docMk/>
            <pc:sldMk cId="554391860" sldId="263"/>
            <ac:spMk id="27" creationId="{0538256D-F92E-0456-7E50-4B75F29C1B58}"/>
          </ac:spMkLst>
        </pc:spChg>
        <pc:spChg chg="add mod">
          <ac:chgData name="다훈 심" userId="f94f392a36fa7e26" providerId="LiveId" clId="{80FDB578-8B89-4580-859F-02606466094A}" dt="2025-02-06T11:08:11.168" v="155" actId="571"/>
          <ac:spMkLst>
            <pc:docMk/>
            <pc:sldMk cId="554391860" sldId="263"/>
            <ac:spMk id="28" creationId="{261857C9-7860-40D3-A4AA-C1A7ADA9D293}"/>
          </ac:spMkLst>
        </pc:spChg>
        <pc:spChg chg="add mod">
          <ac:chgData name="다훈 심" userId="f94f392a36fa7e26" providerId="LiveId" clId="{80FDB578-8B89-4580-859F-02606466094A}" dt="2025-02-06T11:08:11.168" v="155" actId="571"/>
          <ac:spMkLst>
            <pc:docMk/>
            <pc:sldMk cId="554391860" sldId="263"/>
            <ac:spMk id="29" creationId="{21A937DA-7986-3B50-4271-CA97D2D49443}"/>
          </ac:spMkLst>
        </pc:spChg>
        <pc:spChg chg="add mod">
          <ac:chgData name="다훈 심" userId="f94f392a36fa7e26" providerId="LiveId" clId="{80FDB578-8B89-4580-859F-02606466094A}" dt="2025-02-06T11:08:19.994" v="158" actId="14100"/>
          <ac:spMkLst>
            <pc:docMk/>
            <pc:sldMk cId="554391860" sldId="263"/>
            <ac:spMk id="30" creationId="{2CF38AE8-A15B-2F8F-05AB-C899B057B3B4}"/>
          </ac:spMkLst>
        </pc:spChg>
        <pc:spChg chg="add mod">
          <ac:chgData name="다훈 심" userId="f94f392a36fa7e26" providerId="LiveId" clId="{80FDB578-8B89-4580-859F-02606466094A}" dt="2025-02-06T11:08:25.672" v="160" actId="14100"/>
          <ac:spMkLst>
            <pc:docMk/>
            <pc:sldMk cId="554391860" sldId="263"/>
            <ac:spMk id="31" creationId="{2C28446C-7D8D-4A58-DB4F-A52B4AA8E8A7}"/>
          </ac:spMkLst>
        </pc:spChg>
        <pc:spChg chg="add mod">
          <ac:chgData name="다훈 심" userId="f94f392a36fa7e26" providerId="LiveId" clId="{80FDB578-8B89-4580-859F-02606466094A}" dt="2025-02-06T11:08:42.102" v="168" actId="14100"/>
          <ac:spMkLst>
            <pc:docMk/>
            <pc:sldMk cId="554391860" sldId="263"/>
            <ac:spMk id="32" creationId="{34EF40BE-3D1F-D3ED-5768-ED258452C62D}"/>
          </ac:spMkLst>
        </pc:spChg>
        <pc:spChg chg="add del mod">
          <ac:chgData name="다훈 심" userId="f94f392a36fa7e26" providerId="LiveId" clId="{80FDB578-8B89-4580-859F-02606466094A}" dt="2025-02-06T11:11:25.465" v="296" actId="478"/>
          <ac:spMkLst>
            <pc:docMk/>
            <pc:sldMk cId="554391860" sldId="263"/>
            <ac:spMk id="33" creationId="{81AC92C6-49B7-B151-E5B3-09B2473C21DB}"/>
          </ac:spMkLst>
        </pc:spChg>
        <pc:spChg chg="add mod">
          <ac:chgData name="다훈 심" userId="f94f392a36fa7e26" providerId="LiveId" clId="{80FDB578-8B89-4580-859F-02606466094A}" dt="2025-02-06T11:10:30.988" v="273" actId="1076"/>
          <ac:spMkLst>
            <pc:docMk/>
            <pc:sldMk cId="554391860" sldId="263"/>
            <ac:spMk id="34" creationId="{BF8D4C32-E09F-9E59-FC31-620C4833D8B5}"/>
          </ac:spMkLst>
        </pc:spChg>
        <pc:spChg chg="add mod">
          <ac:chgData name="다훈 심" userId="f94f392a36fa7e26" providerId="LiveId" clId="{80FDB578-8B89-4580-859F-02606466094A}" dt="2025-02-06T11:10:28.719" v="271" actId="1076"/>
          <ac:spMkLst>
            <pc:docMk/>
            <pc:sldMk cId="554391860" sldId="263"/>
            <ac:spMk id="35" creationId="{0C9D519B-0FD2-4E45-4A37-60D1BA2F629E}"/>
          </ac:spMkLst>
        </pc:spChg>
        <pc:spChg chg="add mod">
          <ac:chgData name="다훈 심" userId="f94f392a36fa7e26" providerId="LiveId" clId="{80FDB578-8B89-4580-859F-02606466094A}" dt="2025-02-06T11:10:28.719" v="271" actId="1076"/>
          <ac:spMkLst>
            <pc:docMk/>
            <pc:sldMk cId="554391860" sldId="263"/>
            <ac:spMk id="36" creationId="{F4D284FB-931B-0440-60EE-EBEA8535D90D}"/>
          </ac:spMkLst>
        </pc:spChg>
        <pc:spChg chg="add mod">
          <ac:chgData name="다훈 심" userId="f94f392a36fa7e26" providerId="LiveId" clId="{80FDB578-8B89-4580-859F-02606466094A}" dt="2025-02-06T11:10:28.719" v="271" actId="1076"/>
          <ac:spMkLst>
            <pc:docMk/>
            <pc:sldMk cId="554391860" sldId="263"/>
            <ac:spMk id="37" creationId="{944F9FB5-EEC7-418A-4EBA-898DF49AC478}"/>
          </ac:spMkLst>
        </pc:spChg>
        <pc:spChg chg="add mod ord">
          <ac:chgData name="다훈 심" userId="f94f392a36fa7e26" providerId="LiveId" clId="{80FDB578-8B89-4580-859F-02606466094A}" dt="2025-02-06T11:10:32.946" v="274" actId="1076"/>
          <ac:spMkLst>
            <pc:docMk/>
            <pc:sldMk cId="554391860" sldId="263"/>
            <ac:spMk id="38" creationId="{40B56172-CE96-B8FD-5BD7-8D5D59297F72}"/>
          </ac:spMkLst>
        </pc:spChg>
        <pc:spChg chg="add mod">
          <ac:chgData name="다훈 심" userId="f94f392a36fa7e26" providerId="LiveId" clId="{80FDB578-8B89-4580-859F-02606466094A}" dt="2025-02-06T11:10:45.982" v="279" actId="20577"/>
          <ac:spMkLst>
            <pc:docMk/>
            <pc:sldMk cId="554391860" sldId="263"/>
            <ac:spMk id="39" creationId="{63F3D8F3-720F-10DD-9FBD-D1851F66B709}"/>
          </ac:spMkLst>
        </pc:spChg>
        <pc:spChg chg="add mod">
          <ac:chgData name="다훈 심" userId="f94f392a36fa7e26" providerId="LiveId" clId="{80FDB578-8B89-4580-859F-02606466094A}" dt="2025-02-06T11:11:43.506" v="300" actId="1076"/>
          <ac:spMkLst>
            <pc:docMk/>
            <pc:sldMk cId="554391860" sldId="263"/>
            <ac:spMk id="40" creationId="{31A3342A-99B4-0405-7B0F-3AF765672052}"/>
          </ac:spMkLst>
        </pc:spChg>
        <pc:spChg chg="add mod">
          <ac:chgData name="다훈 심" userId="f94f392a36fa7e26" providerId="LiveId" clId="{80FDB578-8B89-4580-859F-02606466094A}" dt="2025-02-06T11:12:01.406" v="310" actId="14100"/>
          <ac:spMkLst>
            <pc:docMk/>
            <pc:sldMk cId="554391860" sldId="263"/>
            <ac:spMk id="41" creationId="{5C93644E-23FA-60F1-5EF0-6096DED766DF}"/>
          </ac:spMkLst>
        </pc:spChg>
        <pc:spChg chg="add del mod">
          <ac:chgData name="다훈 심" userId="f94f392a36fa7e26" providerId="LiveId" clId="{80FDB578-8B89-4580-859F-02606466094A}" dt="2025-02-06T11:11:27.457" v="297" actId="478"/>
          <ac:spMkLst>
            <pc:docMk/>
            <pc:sldMk cId="554391860" sldId="263"/>
            <ac:spMk id="42" creationId="{8497D788-FB82-171D-AE1C-5A569AA53838}"/>
          </ac:spMkLst>
        </pc:spChg>
        <pc:spChg chg="add del mod">
          <ac:chgData name="다훈 심" userId="f94f392a36fa7e26" providerId="LiveId" clId="{80FDB578-8B89-4580-859F-02606466094A}" dt="2025-02-06T11:11:15.484" v="290" actId="478"/>
          <ac:spMkLst>
            <pc:docMk/>
            <pc:sldMk cId="554391860" sldId="263"/>
            <ac:spMk id="43" creationId="{2516DFFD-5EAF-8455-D5D3-EF709BAA25C8}"/>
          </ac:spMkLst>
        </pc:spChg>
        <pc:spChg chg="add mod">
          <ac:chgData name="다훈 심" userId="f94f392a36fa7e26" providerId="LiveId" clId="{80FDB578-8B89-4580-859F-02606466094A}" dt="2025-02-06T11:11:52.189" v="308" actId="20577"/>
          <ac:spMkLst>
            <pc:docMk/>
            <pc:sldMk cId="554391860" sldId="263"/>
            <ac:spMk id="48" creationId="{3EE803DC-E6F3-A03D-20F4-01DA887CF001}"/>
          </ac:spMkLst>
        </pc:spChg>
        <pc:spChg chg="add mod">
          <ac:chgData name="다훈 심" userId="f94f392a36fa7e26" providerId="LiveId" clId="{80FDB578-8B89-4580-859F-02606466094A}" dt="2025-02-06T11:13:04.751" v="462"/>
          <ac:spMkLst>
            <pc:docMk/>
            <pc:sldMk cId="554391860" sldId="263"/>
            <ac:spMk id="52" creationId="{D44CB80D-FF2B-5EF3-8D7F-77725ED3DB01}"/>
          </ac:spMkLst>
        </pc:spChg>
        <pc:spChg chg="add mod">
          <ac:chgData name="다훈 심" userId="f94f392a36fa7e26" providerId="LiveId" clId="{80FDB578-8B89-4580-859F-02606466094A}" dt="2025-02-06T11:12:57.554" v="451" actId="571"/>
          <ac:spMkLst>
            <pc:docMk/>
            <pc:sldMk cId="554391860" sldId="263"/>
            <ac:spMk id="53" creationId="{2E358A3D-9F1D-013F-AD85-28D39C49FD5C}"/>
          </ac:spMkLst>
        </pc:spChg>
        <pc:spChg chg="add mod">
          <ac:chgData name="다훈 심" userId="f94f392a36fa7e26" providerId="LiveId" clId="{80FDB578-8B89-4580-859F-02606466094A}" dt="2025-02-06T11:12:57.554" v="451" actId="571"/>
          <ac:spMkLst>
            <pc:docMk/>
            <pc:sldMk cId="554391860" sldId="263"/>
            <ac:spMk id="54" creationId="{C0CD41D7-70CF-D7EB-892D-AE335F5D5444}"/>
          </ac:spMkLst>
        </pc:spChg>
        <pc:spChg chg="add mod">
          <ac:chgData name="다훈 심" userId="f94f392a36fa7e26" providerId="LiveId" clId="{80FDB578-8B89-4580-859F-02606466094A}" dt="2025-02-06T11:13:06.611" v="468"/>
          <ac:spMkLst>
            <pc:docMk/>
            <pc:sldMk cId="554391860" sldId="263"/>
            <ac:spMk id="55" creationId="{B94D47EF-50F2-0DAF-4EFF-9A52D93BD131}"/>
          </ac:spMkLst>
        </pc:spChg>
        <pc:spChg chg="add mod">
          <ac:chgData name="다훈 심" userId="f94f392a36fa7e26" providerId="LiveId" clId="{80FDB578-8B89-4580-859F-02606466094A}" dt="2025-02-06T11:15:33.182" v="664"/>
          <ac:spMkLst>
            <pc:docMk/>
            <pc:sldMk cId="554391860" sldId="263"/>
            <ac:spMk id="56" creationId="{BF6DC14C-F919-E113-7128-BF22F4D8C907}"/>
          </ac:spMkLst>
        </pc:spChg>
        <pc:spChg chg="add mod">
          <ac:chgData name="다훈 심" userId="f94f392a36fa7e26" providerId="LiveId" clId="{80FDB578-8B89-4580-859F-02606466094A}" dt="2025-02-06T11:16:15.514" v="707" actId="14100"/>
          <ac:spMkLst>
            <pc:docMk/>
            <pc:sldMk cId="554391860" sldId="263"/>
            <ac:spMk id="57" creationId="{C80F6538-EA67-6F9B-65BD-A1C2C064ED09}"/>
          </ac:spMkLst>
        </pc:spChg>
        <pc:spChg chg="add mod">
          <ac:chgData name="다훈 심" userId="f94f392a36fa7e26" providerId="LiveId" clId="{80FDB578-8B89-4580-859F-02606466094A}" dt="2025-02-06T11:16:17.478" v="708" actId="571"/>
          <ac:spMkLst>
            <pc:docMk/>
            <pc:sldMk cId="554391860" sldId="263"/>
            <ac:spMk id="58" creationId="{578FA9E0-8CF9-CE7A-AE46-5B41D2CCF8D7}"/>
          </ac:spMkLst>
        </pc:spChg>
        <pc:spChg chg="add mod">
          <ac:chgData name="다훈 심" userId="f94f392a36fa7e26" providerId="LiveId" clId="{80FDB578-8B89-4580-859F-02606466094A}" dt="2025-02-06T11:19:22.665" v="892"/>
          <ac:spMkLst>
            <pc:docMk/>
            <pc:sldMk cId="554391860" sldId="263"/>
            <ac:spMk id="59" creationId="{6900735E-C772-22D6-8F61-BC3D783280B2}"/>
          </ac:spMkLst>
        </pc:spChg>
        <pc:spChg chg="add mod">
          <ac:chgData name="다훈 심" userId="f94f392a36fa7e26" providerId="LiveId" clId="{80FDB578-8B89-4580-859F-02606466094A}" dt="2025-02-06T11:19:41.063" v="919" actId="20577"/>
          <ac:spMkLst>
            <pc:docMk/>
            <pc:sldMk cId="554391860" sldId="263"/>
            <ac:spMk id="60" creationId="{7B07AC01-2D29-BF7B-4DA0-F8FCB787402B}"/>
          </ac:spMkLst>
        </pc:spChg>
        <pc:spChg chg="add mod">
          <ac:chgData name="다훈 심" userId="f94f392a36fa7e26" providerId="LiveId" clId="{80FDB578-8B89-4580-859F-02606466094A}" dt="2025-02-06T11:19:49.884" v="921" actId="571"/>
          <ac:spMkLst>
            <pc:docMk/>
            <pc:sldMk cId="554391860" sldId="263"/>
            <ac:spMk id="61" creationId="{6A3CB249-457E-48A8-0317-28817144BB39}"/>
          </ac:spMkLst>
        </pc:spChg>
        <pc:spChg chg="add mod">
          <ac:chgData name="다훈 심" userId="f94f392a36fa7e26" providerId="LiveId" clId="{80FDB578-8B89-4580-859F-02606466094A}" dt="2025-02-06T11:19:49.884" v="921" actId="571"/>
          <ac:spMkLst>
            <pc:docMk/>
            <pc:sldMk cId="554391860" sldId="263"/>
            <ac:spMk id="62" creationId="{5C0C3FC5-11A4-5EFA-ECC3-516E77999893}"/>
          </ac:spMkLst>
        </pc:spChg>
        <pc:spChg chg="add mod">
          <ac:chgData name="다훈 심" userId="f94f392a36fa7e26" providerId="LiveId" clId="{80FDB578-8B89-4580-859F-02606466094A}" dt="2025-02-06T11:19:54.282" v="923" actId="571"/>
          <ac:spMkLst>
            <pc:docMk/>
            <pc:sldMk cId="554391860" sldId="263"/>
            <ac:spMk id="63" creationId="{73F9A822-F3A1-1F70-4CE2-86D197C22DDF}"/>
          </ac:spMkLst>
        </pc:spChg>
        <pc:spChg chg="add mod">
          <ac:chgData name="다훈 심" userId="f94f392a36fa7e26" providerId="LiveId" clId="{80FDB578-8B89-4580-859F-02606466094A}" dt="2025-02-06T11:19:54.282" v="923" actId="571"/>
          <ac:spMkLst>
            <pc:docMk/>
            <pc:sldMk cId="554391860" sldId="263"/>
            <ac:spMk id="64" creationId="{AE748BEB-B254-176C-BB38-1665D3973C76}"/>
          </ac:spMkLst>
        </pc:spChg>
        <pc:spChg chg="add mod">
          <ac:chgData name="다훈 심" userId="f94f392a36fa7e26" providerId="LiveId" clId="{80FDB578-8B89-4580-859F-02606466094A}" dt="2025-02-06T11:19:54.282" v="923" actId="571"/>
          <ac:spMkLst>
            <pc:docMk/>
            <pc:sldMk cId="554391860" sldId="263"/>
            <ac:spMk id="65" creationId="{A2E60D9B-F748-8A38-1992-2FDEAA343605}"/>
          </ac:spMkLst>
        </pc:spChg>
        <pc:spChg chg="add mod">
          <ac:chgData name="다훈 심" userId="f94f392a36fa7e26" providerId="LiveId" clId="{80FDB578-8B89-4580-859F-02606466094A}" dt="2025-02-06T11:19:54.282" v="923" actId="571"/>
          <ac:spMkLst>
            <pc:docMk/>
            <pc:sldMk cId="554391860" sldId="263"/>
            <ac:spMk id="66" creationId="{173D132D-E9E9-699E-1041-34BBED442A22}"/>
          </ac:spMkLst>
        </pc:spChg>
        <pc:spChg chg="add mod">
          <ac:chgData name="다훈 심" userId="f94f392a36fa7e26" providerId="LiveId" clId="{80FDB578-8B89-4580-859F-02606466094A}" dt="2025-02-06T11:19:56.727" v="926" actId="571"/>
          <ac:spMkLst>
            <pc:docMk/>
            <pc:sldMk cId="554391860" sldId="263"/>
            <ac:spMk id="67" creationId="{005182E3-79A5-1889-3EF3-DB7390FAF887}"/>
          </ac:spMkLst>
        </pc:spChg>
        <pc:spChg chg="add mod">
          <ac:chgData name="다훈 심" userId="f94f392a36fa7e26" providerId="LiveId" clId="{80FDB578-8B89-4580-859F-02606466094A}" dt="2025-02-06T11:20:00.373" v="930" actId="571"/>
          <ac:spMkLst>
            <pc:docMk/>
            <pc:sldMk cId="554391860" sldId="263"/>
            <ac:spMk id="68" creationId="{6CA30A3F-03E3-8943-FCCC-4E7DA3E9BF7D}"/>
          </ac:spMkLst>
        </pc:spChg>
        <pc:spChg chg="add mod">
          <ac:chgData name="다훈 심" userId="f94f392a36fa7e26" providerId="LiveId" clId="{80FDB578-8B89-4580-859F-02606466094A}" dt="2025-02-06T11:20:11.898" v="935" actId="14100"/>
          <ac:spMkLst>
            <pc:docMk/>
            <pc:sldMk cId="554391860" sldId="263"/>
            <ac:spMk id="69" creationId="{A87E97D9-9EC0-A635-45A4-441C38E8FC12}"/>
          </ac:spMkLst>
        </pc:spChg>
        <pc:spChg chg="add mod">
          <ac:chgData name="다훈 심" userId="f94f392a36fa7e26" providerId="LiveId" clId="{80FDB578-8B89-4580-859F-02606466094A}" dt="2025-02-06T11:20:14.912" v="936" actId="571"/>
          <ac:spMkLst>
            <pc:docMk/>
            <pc:sldMk cId="554391860" sldId="263"/>
            <ac:spMk id="70" creationId="{A3D584BE-D019-12D9-D4FF-77F09BDD31E0}"/>
          </ac:spMkLst>
        </pc:spChg>
        <pc:spChg chg="add mod">
          <ac:chgData name="다훈 심" userId="f94f392a36fa7e26" providerId="LiveId" clId="{80FDB578-8B89-4580-859F-02606466094A}" dt="2025-02-06T11:20:23.931" v="940" actId="20577"/>
          <ac:spMkLst>
            <pc:docMk/>
            <pc:sldMk cId="554391860" sldId="263"/>
            <ac:spMk id="71" creationId="{0329D45B-8E40-B0B7-8169-7B5F5224431F}"/>
          </ac:spMkLst>
        </pc:spChg>
        <pc:spChg chg="add mod">
          <ac:chgData name="다훈 심" userId="f94f392a36fa7e26" providerId="LiveId" clId="{80FDB578-8B89-4580-859F-02606466094A}" dt="2025-02-06T11:20:24.860" v="941" actId="20577"/>
          <ac:spMkLst>
            <pc:docMk/>
            <pc:sldMk cId="554391860" sldId="263"/>
            <ac:spMk id="72" creationId="{67376D11-B0F6-F2FC-6879-A30B2568BE0A}"/>
          </ac:spMkLst>
        </pc:spChg>
        <pc:cxnChg chg="add mod">
          <ac:chgData name="다훈 심" userId="f94f392a36fa7e26" providerId="LiveId" clId="{80FDB578-8B89-4580-859F-02606466094A}" dt="2025-02-06T11:18:39.993" v="843" actId="208"/>
          <ac:cxnSpMkLst>
            <pc:docMk/>
            <pc:sldMk cId="554391860" sldId="263"/>
            <ac:cxnSpMk id="45" creationId="{DA32F7E6-629B-E53E-4E80-A7E519A9BC54}"/>
          </ac:cxnSpMkLst>
        </pc:cxnChg>
        <pc:cxnChg chg="add mod">
          <ac:chgData name="다훈 심" userId="f94f392a36fa7e26" providerId="LiveId" clId="{80FDB578-8B89-4580-859F-02606466094A}" dt="2025-02-06T11:18:39.993" v="843" actId="208"/>
          <ac:cxnSpMkLst>
            <pc:docMk/>
            <pc:sldMk cId="554391860" sldId="263"/>
            <ac:cxnSpMk id="49" creationId="{6DAD7350-E30A-39AB-5CBD-2DAC51D37D0D}"/>
          </ac:cxnSpMkLst>
        </pc:cxnChg>
      </pc:sldChg>
      <pc:sldChg chg="addSp delSp modSp add mod">
        <pc:chgData name="다훈 심" userId="f94f392a36fa7e26" providerId="LiveId" clId="{80FDB578-8B89-4580-859F-02606466094A}" dt="2025-02-06T11:25:31.994" v="1157"/>
        <pc:sldMkLst>
          <pc:docMk/>
          <pc:sldMk cId="721224848" sldId="264"/>
        </pc:sldMkLst>
        <pc:spChg chg="del">
          <ac:chgData name="다훈 심" userId="f94f392a36fa7e26" providerId="LiveId" clId="{80FDB578-8B89-4580-859F-02606466094A}" dt="2025-02-06T11:19:27.474" v="895" actId="478"/>
          <ac:spMkLst>
            <pc:docMk/>
            <pc:sldMk cId="721224848" sldId="264"/>
            <ac:spMk id="4" creationId="{6864F342-A5D3-F6FF-EE9C-C2B371A2FB4C}"/>
          </ac:spMkLst>
        </pc:spChg>
        <pc:spChg chg="mod">
          <ac:chgData name="다훈 심" userId="f94f392a36fa7e26" providerId="LiveId" clId="{80FDB578-8B89-4580-859F-02606466094A}" dt="2025-02-06T11:14:04.610" v="494" actId="1076"/>
          <ac:spMkLst>
            <pc:docMk/>
            <pc:sldMk cId="721224848" sldId="264"/>
            <ac:spMk id="5" creationId="{CB0F85FD-CB53-FF66-BCF6-F058AA19DB57}"/>
          </ac:spMkLst>
        </pc:spChg>
        <pc:spChg chg="add mod">
          <ac:chgData name="다훈 심" userId="f94f392a36fa7e26" providerId="LiveId" clId="{80FDB578-8B89-4580-859F-02606466094A}" dt="2025-02-06T11:13:32.185" v="477" actId="14100"/>
          <ac:spMkLst>
            <pc:docMk/>
            <pc:sldMk cId="721224848" sldId="264"/>
            <ac:spMk id="6" creationId="{1147FAF9-26A7-6435-1996-96B8C486936A}"/>
          </ac:spMkLst>
        </pc:spChg>
        <pc:spChg chg="mod">
          <ac:chgData name="다훈 심" userId="f94f392a36fa7e26" providerId="LiveId" clId="{80FDB578-8B89-4580-859F-02606466094A}" dt="2025-02-06T11:15:59.369" v="703"/>
          <ac:spMkLst>
            <pc:docMk/>
            <pc:sldMk cId="721224848" sldId="264"/>
            <ac:spMk id="12" creationId="{806E2126-96BD-985E-3C62-96B77B872361}"/>
          </ac:spMkLst>
        </pc:spChg>
        <pc:spChg chg="add mod">
          <ac:chgData name="다훈 심" userId="f94f392a36fa7e26" providerId="LiveId" clId="{80FDB578-8B89-4580-859F-02606466094A}" dt="2025-02-06T11:13:36.443" v="479" actId="14100"/>
          <ac:spMkLst>
            <pc:docMk/>
            <pc:sldMk cId="721224848" sldId="264"/>
            <ac:spMk id="20" creationId="{2AFBAC30-F770-2DA6-33DD-CDA4C68B3F63}"/>
          </ac:spMkLst>
        </pc:spChg>
        <pc:spChg chg="add mod">
          <ac:chgData name="다훈 심" userId="f94f392a36fa7e26" providerId="LiveId" clId="{80FDB578-8B89-4580-859F-02606466094A}" dt="2025-02-06T11:15:33.667" v="665"/>
          <ac:spMkLst>
            <pc:docMk/>
            <pc:sldMk cId="721224848" sldId="264"/>
            <ac:spMk id="24" creationId="{9FED40C9-3A6F-C277-9A15-9AB117DFA815}"/>
          </ac:spMkLst>
        </pc:spChg>
        <pc:spChg chg="mod">
          <ac:chgData name="다훈 심" userId="f94f392a36fa7e26" providerId="LiveId" clId="{80FDB578-8B89-4580-859F-02606466094A}" dt="2025-02-06T11:14:51.498" v="593" actId="14100"/>
          <ac:spMkLst>
            <pc:docMk/>
            <pc:sldMk cId="721224848" sldId="264"/>
            <ac:spMk id="25" creationId="{52D3CA3D-FC84-E2BD-9E0B-ED5C00DAEC03}"/>
          </ac:spMkLst>
        </pc:spChg>
        <pc:spChg chg="del">
          <ac:chgData name="다훈 심" userId="f94f392a36fa7e26" providerId="LiveId" clId="{80FDB578-8B89-4580-859F-02606466094A}" dt="2025-02-06T11:13:18.260" v="472" actId="478"/>
          <ac:spMkLst>
            <pc:docMk/>
            <pc:sldMk cId="721224848" sldId="264"/>
            <ac:spMk id="26" creationId="{9E7CA58D-5500-0F3C-CBC1-7310230B694A}"/>
          </ac:spMkLst>
        </pc:spChg>
        <pc:spChg chg="mod ord">
          <ac:chgData name="다훈 심" userId="f94f392a36fa7e26" providerId="LiveId" clId="{80FDB578-8B89-4580-859F-02606466094A}" dt="2025-02-06T11:13:51.339" v="485" actId="166"/>
          <ac:spMkLst>
            <pc:docMk/>
            <pc:sldMk cId="721224848" sldId="264"/>
            <ac:spMk id="27" creationId="{0538256D-F92E-0456-7E50-4B75F29C1B58}"/>
          </ac:spMkLst>
        </pc:spChg>
        <pc:spChg chg="add mod">
          <ac:chgData name="다훈 심" userId="f94f392a36fa7e26" providerId="LiveId" clId="{80FDB578-8B89-4580-859F-02606466094A}" dt="2025-02-06T11:16:23.121" v="709"/>
          <ac:spMkLst>
            <pc:docMk/>
            <pc:sldMk cId="721224848" sldId="264"/>
            <ac:spMk id="28" creationId="{68A9F5CA-4B11-C556-A115-D3532F4FFB5F}"/>
          </ac:spMkLst>
        </pc:spChg>
        <pc:spChg chg="add mod">
          <ac:chgData name="다훈 심" userId="f94f392a36fa7e26" providerId="LiveId" clId="{80FDB578-8B89-4580-859F-02606466094A}" dt="2025-02-06T11:16:23.121" v="709"/>
          <ac:spMkLst>
            <pc:docMk/>
            <pc:sldMk cId="721224848" sldId="264"/>
            <ac:spMk id="29" creationId="{BC2DB1F0-EABD-4CD4-E941-6411D31E3AAB}"/>
          </ac:spMkLst>
        </pc:spChg>
        <pc:spChg chg="del">
          <ac:chgData name="다훈 심" userId="f94f392a36fa7e26" providerId="LiveId" clId="{80FDB578-8B89-4580-859F-02606466094A}" dt="2025-02-06T11:13:17.286" v="471" actId="478"/>
          <ac:spMkLst>
            <pc:docMk/>
            <pc:sldMk cId="721224848" sldId="264"/>
            <ac:spMk id="30" creationId="{2CF38AE8-A15B-2F8F-05AB-C899B057B3B4}"/>
          </ac:spMkLst>
        </pc:spChg>
        <pc:spChg chg="del">
          <ac:chgData name="다훈 심" userId="f94f392a36fa7e26" providerId="LiveId" clId="{80FDB578-8B89-4580-859F-02606466094A}" dt="2025-02-06T11:13:19.309" v="473" actId="478"/>
          <ac:spMkLst>
            <pc:docMk/>
            <pc:sldMk cId="721224848" sldId="264"/>
            <ac:spMk id="31" creationId="{2C28446C-7D8D-4A58-DB4F-A52B4AA8E8A7}"/>
          </ac:spMkLst>
        </pc:spChg>
        <pc:spChg chg="del">
          <ac:chgData name="다훈 심" userId="f94f392a36fa7e26" providerId="LiveId" clId="{80FDB578-8B89-4580-859F-02606466094A}" dt="2025-02-06T11:13:44.432" v="481" actId="478"/>
          <ac:spMkLst>
            <pc:docMk/>
            <pc:sldMk cId="721224848" sldId="264"/>
            <ac:spMk id="32" creationId="{34EF40BE-3D1F-D3ED-5768-ED258452C62D}"/>
          </ac:spMkLst>
        </pc:spChg>
        <pc:spChg chg="del">
          <ac:chgData name="다훈 심" userId="f94f392a36fa7e26" providerId="LiveId" clId="{80FDB578-8B89-4580-859F-02606466094A}" dt="2025-02-06T11:13:16.477" v="470" actId="478"/>
          <ac:spMkLst>
            <pc:docMk/>
            <pc:sldMk cId="721224848" sldId="264"/>
            <ac:spMk id="39" creationId="{63F3D8F3-720F-10DD-9FBD-D1851F66B709}"/>
          </ac:spMkLst>
        </pc:spChg>
        <pc:spChg chg="mod ord">
          <ac:chgData name="다훈 심" userId="f94f392a36fa7e26" providerId="LiveId" clId="{80FDB578-8B89-4580-859F-02606466094A}" dt="2025-02-06T11:16:29.310" v="711" actId="166"/>
          <ac:spMkLst>
            <pc:docMk/>
            <pc:sldMk cId="721224848" sldId="264"/>
            <ac:spMk id="40" creationId="{31A3342A-99B4-0405-7B0F-3AF765672052}"/>
          </ac:spMkLst>
        </pc:spChg>
        <pc:spChg chg="mod">
          <ac:chgData name="다훈 심" userId="f94f392a36fa7e26" providerId="LiveId" clId="{80FDB578-8B89-4580-859F-02606466094A}" dt="2025-02-06T11:13:26.234" v="475" actId="14100"/>
          <ac:spMkLst>
            <pc:docMk/>
            <pc:sldMk cId="721224848" sldId="264"/>
            <ac:spMk id="41" creationId="{5C93644E-23FA-60F1-5EF0-6096DED766DF}"/>
          </ac:spMkLst>
        </pc:spChg>
        <pc:spChg chg="add mod">
          <ac:chgData name="다훈 심" userId="f94f392a36fa7e26" providerId="LiveId" clId="{80FDB578-8B89-4580-859F-02606466094A}" dt="2025-02-06T11:21:46.305" v="1046"/>
          <ac:spMkLst>
            <pc:docMk/>
            <pc:sldMk cId="721224848" sldId="264"/>
            <ac:spMk id="42" creationId="{AFBC89DD-3E1D-261C-F0F9-4AFC9638E7B2}"/>
          </ac:spMkLst>
        </pc:spChg>
        <pc:spChg chg="add mod">
          <ac:chgData name="다훈 심" userId="f94f392a36fa7e26" providerId="LiveId" clId="{80FDB578-8B89-4580-859F-02606466094A}" dt="2025-02-06T11:25:31.994" v="1157"/>
          <ac:spMkLst>
            <pc:docMk/>
            <pc:sldMk cId="721224848" sldId="264"/>
            <ac:spMk id="43" creationId="{8D080EE6-B5AD-9784-540B-968A205F22D5}"/>
          </ac:spMkLst>
        </pc:spChg>
        <pc:spChg chg="add mod">
          <ac:chgData name="다훈 심" userId="f94f392a36fa7e26" providerId="LiveId" clId="{80FDB578-8B89-4580-859F-02606466094A}" dt="2025-02-06T11:25:31.994" v="1157"/>
          <ac:spMkLst>
            <pc:docMk/>
            <pc:sldMk cId="721224848" sldId="264"/>
            <ac:spMk id="44" creationId="{8FDB09E0-DB93-25CE-BFA7-810573C84503}"/>
          </ac:spMkLst>
        </pc:spChg>
        <pc:spChg chg="add mod">
          <ac:chgData name="다훈 심" userId="f94f392a36fa7e26" providerId="LiveId" clId="{80FDB578-8B89-4580-859F-02606466094A}" dt="2025-02-06T11:25:31.994" v="1157"/>
          <ac:spMkLst>
            <pc:docMk/>
            <pc:sldMk cId="721224848" sldId="264"/>
            <ac:spMk id="46" creationId="{E7DF7230-122C-3ABD-46E1-8272721443E7}"/>
          </ac:spMkLst>
        </pc:spChg>
        <pc:spChg chg="mod ord">
          <ac:chgData name="다훈 심" userId="f94f392a36fa7e26" providerId="LiveId" clId="{80FDB578-8B89-4580-859F-02606466094A}" dt="2025-02-06T11:14:02.869" v="493" actId="1076"/>
          <ac:spMkLst>
            <pc:docMk/>
            <pc:sldMk cId="721224848" sldId="264"/>
            <ac:spMk id="48" creationId="{3EE803DC-E6F3-A03D-20F4-01DA887CF001}"/>
          </ac:spMkLst>
        </pc:spChg>
        <pc:cxnChg chg="del mod">
          <ac:chgData name="다훈 심" userId="f94f392a36fa7e26" providerId="LiveId" clId="{80FDB578-8B89-4580-859F-02606466094A}" dt="2025-02-06T11:13:45.324" v="482" actId="478"/>
          <ac:cxnSpMkLst>
            <pc:docMk/>
            <pc:sldMk cId="721224848" sldId="264"/>
            <ac:cxnSpMk id="45" creationId="{DA32F7E6-629B-E53E-4E80-A7E519A9BC54}"/>
          </ac:cxnSpMkLst>
        </pc:cxnChg>
        <pc:cxnChg chg="del mod">
          <ac:chgData name="다훈 심" userId="f94f392a36fa7e26" providerId="LiveId" clId="{80FDB578-8B89-4580-859F-02606466094A}" dt="2025-02-06T11:14:55.356" v="594" actId="478"/>
          <ac:cxnSpMkLst>
            <pc:docMk/>
            <pc:sldMk cId="721224848" sldId="264"/>
            <ac:cxnSpMk id="49" creationId="{6DAD7350-E30A-39AB-5CBD-2DAC51D37D0D}"/>
          </ac:cxnSpMkLst>
        </pc:cxnChg>
      </pc:sldChg>
      <pc:sldChg chg="addSp delSp modSp add mod">
        <pc:chgData name="다훈 심" userId="f94f392a36fa7e26" providerId="LiveId" clId="{80FDB578-8B89-4580-859F-02606466094A}" dt="2025-02-06T11:21:52.372" v="1063"/>
        <pc:sldMkLst>
          <pc:docMk/>
          <pc:sldMk cId="1669407450" sldId="265"/>
        </pc:sldMkLst>
        <pc:spChg chg="del">
          <ac:chgData name="다훈 심" userId="f94f392a36fa7e26" providerId="LiveId" clId="{80FDB578-8B89-4580-859F-02606466094A}" dt="2025-02-06T11:19:30.132" v="896" actId="478"/>
          <ac:spMkLst>
            <pc:docMk/>
            <pc:sldMk cId="1669407450" sldId="265"/>
            <ac:spMk id="4" creationId="{6864F342-A5D3-F6FF-EE9C-C2B371A2FB4C}"/>
          </ac:spMkLst>
        </pc:spChg>
        <pc:spChg chg="mod ord">
          <ac:chgData name="다훈 심" userId="f94f392a36fa7e26" providerId="LiveId" clId="{80FDB578-8B89-4580-859F-02606466094A}" dt="2025-02-06T11:16:59.631" v="729" actId="166"/>
          <ac:spMkLst>
            <pc:docMk/>
            <pc:sldMk cId="1669407450" sldId="265"/>
            <ac:spMk id="6" creationId="{1147FAF9-26A7-6435-1996-96B8C486936A}"/>
          </ac:spMkLst>
        </pc:spChg>
        <pc:spChg chg="mod">
          <ac:chgData name="다훈 심" userId="f94f392a36fa7e26" providerId="LiveId" clId="{80FDB578-8B89-4580-859F-02606466094A}" dt="2025-02-06T11:16:35.041" v="721"/>
          <ac:spMkLst>
            <pc:docMk/>
            <pc:sldMk cId="1669407450" sldId="265"/>
            <ac:spMk id="12" creationId="{806E2126-96BD-985E-3C62-96B77B872361}"/>
          </ac:spMkLst>
        </pc:spChg>
        <pc:spChg chg="mod ord">
          <ac:chgData name="다훈 심" userId="f94f392a36fa7e26" providerId="LiveId" clId="{80FDB578-8B89-4580-859F-02606466094A}" dt="2025-02-06T11:16:59.631" v="729" actId="166"/>
          <ac:spMkLst>
            <pc:docMk/>
            <pc:sldMk cId="1669407450" sldId="265"/>
            <ac:spMk id="20" creationId="{2AFBAC30-F770-2DA6-33DD-CDA4C68B3F63}"/>
          </ac:spMkLst>
        </pc:spChg>
        <pc:spChg chg="mod">
          <ac:chgData name="다훈 심" userId="f94f392a36fa7e26" providerId="LiveId" clId="{80FDB578-8B89-4580-859F-02606466094A}" dt="2025-02-06T11:18:14.699" v="838" actId="14100"/>
          <ac:spMkLst>
            <pc:docMk/>
            <pc:sldMk cId="1669407450" sldId="265"/>
            <ac:spMk id="25" creationId="{52D3CA3D-FC84-E2BD-9E0B-ED5C00DAEC03}"/>
          </ac:spMkLst>
        </pc:spChg>
        <pc:spChg chg="add mod">
          <ac:chgData name="다훈 심" userId="f94f392a36fa7e26" providerId="LiveId" clId="{80FDB578-8B89-4580-859F-02606466094A}" dt="2025-02-06T11:16:24.501" v="710"/>
          <ac:spMkLst>
            <pc:docMk/>
            <pc:sldMk cId="1669407450" sldId="265"/>
            <ac:spMk id="26" creationId="{D5F46A28-0278-A22F-E526-C1934615EEDE}"/>
          </ac:spMkLst>
        </pc:spChg>
        <pc:spChg chg="mod">
          <ac:chgData name="다훈 심" userId="f94f392a36fa7e26" providerId="LiveId" clId="{80FDB578-8B89-4580-859F-02606466094A}" dt="2025-02-06T11:17:25.162" v="734" actId="1076"/>
          <ac:spMkLst>
            <pc:docMk/>
            <pc:sldMk cId="1669407450" sldId="265"/>
            <ac:spMk id="27" creationId="{0538256D-F92E-0456-7E50-4B75F29C1B58}"/>
          </ac:spMkLst>
        </pc:spChg>
        <pc:spChg chg="add mod">
          <ac:chgData name="다훈 심" userId="f94f392a36fa7e26" providerId="LiveId" clId="{80FDB578-8B89-4580-859F-02606466094A}" dt="2025-02-06T11:16:24.501" v="710"/>
          <ac:spMkLst>
            <pc:docMk/>
            <pc:sldMk cId="1669407450" sldId="265"/>
            <ac:spMk id="28" creationId="{D95843D6-7E59-D3E3-6F4B-8663CFD4FFCB}"/>
          </ac:spMkLst>
        </pc:spChg>
        <pc:spChg chg="add mod">
          <ac:chgData name="다훈 심" userId="f94f392a36fa7e26" providerId="LiveId" clId="{80FDB578-8B89-4580-859F-02606466094A}" dt="2025-02-06T11:21:52.372" v="1063"/>
          <ac:spMkLst>
            <pc:docMk/>
            <pc:sldMk cId="1669407450" sldId="265"/>
            <ac:spMk id="39" creationId="{584890EE-C984-DCEE-1D9F-72DDDB5C92F4}"/>
          </ac:spMkLst>
        </pc:spChg>
        <pc:spChg chg="mod ord">
          <ac:chgData name="다훈 심" userId="f94f392a36fa7e26" providerId="LiveId" clId="{80FDB578-8B89-4580-859F-02606466094A}" dt="2025-02-06T11:18:25.036" v="840" actId="166"/>
          <ac:spMkLst>
            <pc:docMk/>
            <pc:sldMk cId="1669407450" sldId="265"/>
            <ac:spMk id="40" creationId="{31A3342A-99B4-0405-7B0F-3AF765672052}"/>
          </ac:spMkLst>
        </pc:spChg>
        <pc:spChg chg="mod">
          <ac:chgData name="다훈 심" userId="f94f392a36fa7e26" providerId="LiveId" clId="{80FDB578-8B89-4580-859F-02606466094A}" dt="2025-02-06T11:16:42.216" v="723" actId="14100"/>
          <ac:spMkLst>
            <pc:docMk/>
            <pc:sldMk cId="1669407450" sldId="265"/>
            <ac:spMk id="41" creationId="{5C93644E-23FA-60F1-5EF0-6096DED766DF}"/>
          </ac:spMkLst>
        </pc:spChg>
        <pc:spChg chg="mod">
          <ac:chgData name="다훈 심" userId="f94f392a36fa7e26" providerId="LiveId" clId="{80FDB578-8B89-4580-859F-02606466094A}" dt="2025-02-06T11:18:28.130" v="841" actId="1076"/>
          <ac:spMkLst>
            <pc:docMk/>
            <pc:sldMk cId="1669407450" sldId="265"/>
            <ac:spMk id="48" creationId="{3EE803DC-E6F3-A03D-20F4-01DA887CF001}"/>
          </ac:spMkLst>
        </pc:spChg>
        <pc:cxnChg chg="add mod">
          <ac:chgData name="다훈 심" userId="f94f392a36fa7e26" providerId="LiveId" clId="{80FDB578-8B89-4580-859F-02606466094A}" dt="2025-02-06T11:18:30.341" v="842" actId="208"/>
          <ac:cxnSpMkLst>
            <pc:docMk/>
            <pc:sldMk cId="1669407450" sldId="265"/>
            <ac:cxnSpMk id="29" creationId="{387DCB2F-4012-7ED5-2523-F61B5A611B20}"/>
          </ac:cxnSpMkLst>
        </pc:cxnChg>
      </pc:sldChg>
      <pc:sldChg chg="addSp delSp modSp add mod">
        <pc:chgData name="다훈 심" userId="f94f392a36fa7e26" providerId="LiveId" clId="{80FDB578-8B89-4580-859F-02606466094A}" dt="2025-02-06T12:44:15.183" v="3348" actId="478"/>
        <pc:sldMkLst>
          <pc:docMk/>
          <pc:sldMk cId="218295491" sldId="266"/>
        </pc:sldMkLst>
        <pc:spChg chg="del">
          <ac:chgData name="다훈 심" userId="f94f392a36fa7e26" providerId="LiveId" clId="{80FDB578-8B89-4580-859F-02606466094A}" dt="2025-02-06T11:19:32.392" v="897" actId="478"/>
          <ac:spMkLst>
            <pc:docMk/>
            <pc:sldMk cId="218295491" sldId="266"/>
            <ac:spMk id="4" creationId="{6864F342-A5D3-F6FF-EE9C-C2B371A2FB4C}"/>
          </ac:spMkLst>
        </pc:spChg>
        <pc:spChg chg="mod">
          <ac:chgData name="다훈 심" userId="f94f392a36fa7e26" providerId="LiveId" clId="{80FDB578-8B89-4580-859F-02606466094A}" dt="2025-02-06T11:19:06.024" v="845" actId="1076"/>
          <ac:spMkLst>
            <pc:docMk/>
            <pc:sldMk cId="218295491" sldId="266"/>
            <ac:spMk id="6" creationId="{1147FAF9-26A7-6435-1996-96B8C486936A}"/>
          </ac:spMkLst>
        </pc:spChg>
        <pc:spChg chg="mod">
          <ac:chgData name="다훈 심" userId="f94f392a36fa7e26" providerId="LiveId" clId="{80FDB578-8B89-4580-859F-02606466094A}" dt="2025-02-06T11:19:06.024" v="845" actId="1076"/>
          <ac:spMkLst>
            <pc:docMk/>
            <pc:sldMk cId="218295491" sldId="266"/>
            <ac:spMk id="20" creationId="{2AFBAC30-F770-2DA6-33DD-CDA4C68B3F63}"/>
          </ac:spMkLst>
        </pc:spChg>
        <pc:spChg chg="mod">
          <ac:chgData name="다훈 심" userId="f94f392a36fa7e26" providerId="LiveId" clId="{80FDB578-8B89-4580-859F-02606466094A}" dt="2025-02-06T11:19:16.944" v="891"/>
          <ac:spMkLst>
            <pc:docMk/>
            <pc:sldMk cId="218295491" sldId="266"/>
            <ac:spMk id="25" creationId="{52D3CA3D-FC84-E2BD-9E0B-ED5C00DAEC03}"/>
          </ac:spMkLst>
        </pc:spChg>
        <pc:spChg chg="mod">
          <ac:chgData name="다훈 심" userId="f94f392a36fa7e26" providerId="LiveId" clId="{80FDB578-8B89-4580-859F-02606466094A}" dt="2025-02-06T11:19:06.024" v="845" actId="1076"/>
          <ac:spMkLst>
            <pc:docMk/>
            <pc:sldMk cId="218295491" sldId="266"/>
            <ac:spMk id="27" creationId="{0538256D-F92E-0456-7E50-4B75F29C1B58}"/>
          </ac:spMkLst>
        </pc:spChg>
        <pc:spChg chg="add mod">
          <ac:chgData name="다훈 심" userId="f94f392a36fa7e26" providerId="LiveId" clId="{80FDB578-8B89-4580-859F-02606466094A}" dt="2025-02-06T11:21:56.372" v="1076"/>
          <ac:spMkLst>
            <pc:docMk/>
            <pc:sldMk cId="218295491" sldId="266"/>
            <ac:spMk id="31" creationId="{9663CA07-C694-8E0E-293D-A04D9D9E0824}"/>
          </ac:spMkLst>
        </pc:spChg>
        <pc:spChg chg="add mod">
          <ac:chgData name="다훈 심" userId="f94f392a36fa7e26" providerId="LiveId" clId="{80FDB578-8B89-4580-859F-02606466094A}" dt="2025-02-06T12:44:02.512" v="3338" actId="571"/>
          <ac:spMkLst>
            <pc:docMk/>
            <pc:sldMk cId="218295491" sldId="266"/>
            <ac:spMk id="32" creationId="{F3EAEB6F-CD87-E37A-EA90-58FEF36E6D56}"/>
          </ac:spMkLst>
        </pc:spChg>
        <pc:spChg chg="add mod">
          <ac:chgData name="다훈 심" userId="f94f392a36fa7e26" providerId="LiveId" clId="{80FDB578-8B89-4580-859F-02606466094A}" dt="2025-02-06T12:44:03.905" v="3340" actId="571"/>
          <ac:spMkLst>
            <pc:docMk/>
            <pc:sldMk cId="218295491" sldId="266"/>
            <ac:spMk id="39" creationId="{DDFC251B-39B5-DC9C-7266-45BA56704137}"/>
          </ac:spMkLst>
        </pc:spChg>
        <pc:spChg chg="mod">
          <ac:chgData name="다훈 심" userId="f94f392a36fa7e26" providerId="LiveId" clId="{80FDB578-8B89-4580-859F-02606466094A}" dt="2025-02-06T11:19:06.024" v="845" actId="1076"/>
          <ac:spMkLst>
            <pc:docMk/>
            <pc:sldMk cId="218295491" sldId="266"/>
            <ac:spMk id="40" creationId="{31A3342A-99B4-0405-7B0F-3AF765672052}"/>
          </ac:spMkLst>
        </pc:spChg>
        <pc:spChg chg="mod">
          <ac:chgData name="다훈 심" userId="f94f392a36fa7e26" providerId="LiveId" clId="{80FDB578-8B89-4580-859F-02606466094A}" dt="2025-02-06T11:19:06.024" v="845" actId="1076"/>
          <ac:spMkLst>
            <pc:docMk/>
            <pc:sldMk cId="218295491" sldId="266"/>
            <ac:spMk id="41" creationId="{5C93644E-23FA-60F1-5EF0-6096DED766DF}"/>
          </ac:spMkLst>
        </pc:spChg>
        <pc:spChg chg="add mod">
          <ac:chgData name="다훈 심" userId="f94f392a36fa7e26" providerId="LiveId" clId="{80FDB578-8B89-4580-859F-02606466094A}" dt="2025-02-06T12:44:03.905" v="3340" actId="571"/>
          <ac:spMkLst>
            <pc:docMk/>
            <pc:sldMk cId="218295491" sldId="266"/>
            <ac:spMk id="42" creationId="{1535E606-2FCD-8D0F-5DF9-7FF13244A26E}"/>
          </ac:spMkLst>
        </pc:spChg>
        <pc:spChg chg="add mod">
          <ac:chgData name="다훈 심" userId="f94f392a36fa7e26" providerId="LiveId" clId="{80FDB578-8B89-4580-859F-02606466094A}" dt="2025-02-06T12:44:05.814" v="3342" actId="571"/>
          <ac:spMkLst>
            <pc:docMk/>
            <pc:sldMk cId="218295491" sldId="266"/>
            <ac:spMk id="43" creationId="{990777E1-CF7B-4E93-D8BF-CACF79777BC1}"/>
          </ac:spMkLst>
        </pc:spChg>
        <pc:spChg chg="add mod">
          <ac:chgData name="다훈 심" userId="f94f392a36fa7e26" providerId="LiveId" clId="{80FDB578-8B89-4580-859F-02606466094A}" dt="2025-02-06T12:44:05.814" v="3342" actId="571"/>
          <ac:spMkLst>
            <pc:docMk/>
            <pc:sldMk cId="218295491" sldId="266"/>
            <ac:spMk id="44" creationId="{A20792FE-4E54-8E4E-32A6-8394A3CFC8C5}"/>
          </ac:spMkLst>
        </pc:spChg>
        <pc:spChg chg="add mod">
          <ac:chgData name="다훈 심" userId="f94f392a36fa7e26" providerId="LiveId" clId="{80FDB578-8B89-4580-859F-02606466094A}" dt="2025-02-06T12:44:08.220" v="3344" actId="571"/>
          <ac:spMkLst>
            <pc:docMk/>
            <pc:sldMk cId="218295491" sldId="266"/>
            <ac:spMk id="45" creationId="{9CA0A587-AFC9-9C24-E86C-1176BB004824}"/>
          </ac:spMkLst>
        </pc:spChg>
        <pc:spChg chg="add mod">
          <ac:chgData name="다훈 심" userId="f94f392a36fa7e26" providerId="LiveId" clId="{80FDB578-8B89-4580-859F-02606466094A}" dt="2025-02-06T12:44:08.220" v="3344" actId="571"/>
          <ac:spMkLst>
            <pc:docMk/>
            <pc:sldMk cId="218295491" sldId="266"/>
            <ac:spMk id="46" creationId="{69ADF2FB-73F8-F5AA-FFED-10384879B195}"/>
          </ac:spMkLst>
        </pc:spChg>
        <pc:spChg chg="add del mod">
          <ac:chgData name="다훈 심" userId="f94f392a36fa7e26" providerId="LiveId" clId="{80FDB578-8B89-4580-859F-02606466094A}" dt="2025-02-06T12:44:11.092" v="3346" actId="478"/>
          <ac:spMkLst>
            <pc:docMk/>
            <pc:sldMk cId="218295491" sldId="266"/>
            <ac:spMk id="47" creationId="{15E58655-5388-C341-E1BF-9123B8E1B160}"/>
          </ac:spMkLst>
        </pc:spChg>
        <pc:spChg chg="mod">
          <ac:chgData name="다훈 심" userId="f94f392a36fa7e26" providerId="LiveId" clId="{80FDB578-8B89-4580-859F-02606466094A}" dt="2025-02-06T11:19:06.024" v="845" actId="1076"/>
          <ac:spMkLst>
            <pc:docMk/>
            <pc:sldMk cId="218295491" sldId="266"/>
            <ac:spMk id="48" creationId="{3EE803DC-E6F3-A03D-20F4-01DA887CF001}"/>
          </ac:spMkLst>
        </pc:spChg>
        <pc:spChg chg="add del mod">
          <ac:chgData name="다훈 심" userId="f94f392a36fa7e26" providerId="LiveId" clId="{80FDB578-8B89-4580-859F-02606466094A}" dt="2025-02-06T12:44:15.183" v="3348" actId="478"/>
          <ac:spMkLst>
            <pc:docMk/>
            <pc:sldMk cId="218295491" sldId="266"/>
            <ac:spMk id="49" creationId="{2ACDE572-3612-6E7D-F833-90961EF871D9}"/>
          </ac:spMkLst>
        </pc:spChg>
        <pc:cxnChg chg="mod">
          <ac:chgData name="다훈 심" userId="f94f392a36fa7e26" providerId="LiveId" clId="{80FDB578-8B89-4580-859F-02606466094A}" dt="2025-02-06T11:19:06.024" v="845" actId="1076"/>
          <ac:cxnSpMkLst>
            <pc:docMk/>
            <pc:sldMk cId="218295491" sldId="266"/>
            <ac:cxnSpMk id="29" creationId="{387DCB2F-4012-7ED5-2523-F61B5A611B20}"/>
          </ac:cxnSpMkLst>
        </pc:cxnChg>
      </pc:sldChg>
      <pc:sldChg chg="addSp delSp modSp add mod ord">
        <pc:chgData name="다훈 심" userId="f94f392a36fa7e26" providerId="LiveId" clId="{80FDB578-8B89-4580-859F-02606466094A}" dt="2025-02-06T11:38:59.494" v="1873" actId="20577"/>
        <pc:sldMkLst>
          <pc:docMk/>
          <pc:sldMk cId="3549870974" sldId="267"/>
        </pc:sldMkLst>
        <pc:spChg chg="add mod">
          <ac:chgData name="다훈 심" userId="f94f392a36fa7e26" providerId="LiveId" clId="{80FDB578-8B89-4580-859F-02606466094A}" dt="2025-02-06T11:22:13.098" v="1093"/>
          <ac:spMkLst>
            <pc:docMk/>
            <pc:sldMk cId="3549870974" sldId="267"/>
            <ac:spMk id="2" creationId="{EC603445-7B64-7157-A87D-F8C19686BA79}"/>
          </ac:spMkLst>
        </pc:spChg>
        <pc:spChg chg="add del mod">
          <ac:chgData name="다훈 심" userId="f94f392a36fa7e26" providerId="LiveId" clId="{80FDB578-8B89-4580-859F-02606466094A}" dt="2025-02-06T11:22:19.998" v="1097" actId="478"/>
          <ac:spMkLst>
            <pc:docMk/>
            <pc:sldMk cId="3549870974" sldId="267"/>
            <ac:spMk id="3" creationId="{25163929-B660-8E4D-7414-0031991D1BA8}"/>
          </ac:spMkLst>
        </pc:spChg>
        <pc:spChg chg="del">
          <ac:chgData name="다훈 심" userId="f94f392a36fa7e26" providerId="LiveId" clId="{80FDB578-8B89-4580-859F-02606466094A}" dt="2025-02-06T11:22:06.363" v="1077" actId="478"/>
          <ac:spMkLst>
            <pc:docMk/>
            <pc:sldMk cId="3549870974" sldId="267"/>
            <ac:spMk id="4" creationId="{6864F342-A5D3-F6FF-EE9C-C2B371A2FB4C}"/>
          </ac:spMkLst>
        </pc:spChg>
        <pc:spChg chg="add mod">
          <ac:chgData name="다훈 심" userId="f94f392a36fa7e26" providerId="LiveId" clId="{80FDB578-8B89-4580-859F-02606466094A}" dt="2025-02-06T11:22:22.661" v="1098"/>
          <ac:spMkLst>
            <pc:docMk/>
            <pc:sldMk cId="3549870974" sldId="267"/>
            <ac:spMk id="6" creationId="{6F8F8656-7454-3511-0B57-B623B871A29C}"/>
          </ac:spMkLst>
        </pc:spChg>
        <pc:spChg chg="add del mod">
          <ac:chgData name="다훈 심" userId="f94f392a36fa7e26" providerId="LiveId" clId="{80FDB578-8B89-4580-859F-02606466094A}" dt="2025-02-06T11:23:04.565" v="1130" actId="478"/>
          <ac:spMkLst>
            <pc:docMk/>
            <pc:sldMk cId="3549870974" sldId="267"/>
            <ac:spMk id="7" creationId="{3DAB40AD-1632-8F37-3828-6F443E579CB5}"/>
          </ac:spMkLst>
        </pc:spChg>
        <pc:spChg chg="add mod ord">
          <ac:chgData name="다훈 심" userId="f94f392a36fa7e26" providerId="LiveId" clId="{80FDB578-8B89-4580-859F-02606466094A}" dt="2025-02-06T11:26:10.950" v="1166" actId="166"/>
          <ac:spMkLst>
            <pc:docMk/>
            <pc:sldMk cId="3549870974" sldId="267"/>
            <ac:spMk id="8" creationId="{E8801805-937D-FE78-4722-373AB39461BC}"/>
          </ac:spMkLst>
        </pc:spChg>
        <pc:spChg chg="add mod ord">
          <ac:chgData name="다훈 심" userId="f94f392a36fa7e26" providerId="LiveId" clId="{80FDB578-8B89-4580-859F-02606466094A}" dt="2025-02-06T11:38:06.582" v="1834" actId="14100"/>
          <ac:spMkLst>
            <pc:docMk/>
            <pc:sldMk cId="3549870974" sldId="267"/>
            <ac:spMk id="11" creationId="{18FF31DE-2E56-9BFE-4E01-9FF33163C119}"/>
          </ac:spMkLst>
        </pc:spChg>
        <pc:spChg chg="add del mod ord">
          <ac:chgData name="다훈 심" userId="f94f392a36fa7e26" providerId="LiveId" clId="{80FDB578-8B89-4580-859F-02606466094A}" dt="2025-02-06T11:25:02.397" v="1155" actId="21"/>
          <ac:spMkLst>
            <pc:docMk/>
            <pc:sldMk cId="3549870974" sldId="267"/>
            <ac:spMk id="12" creationId="{E84CA704-8822-76ED-12AA-077DA8BDF762}"/>
          </ac:spMkLst>
        </pc:spChg>
        <pc:spChg chg="add mod">
          <ac:chgData name="다훈 심" userId="f94f392a36fa7e26" providerId="LiveId" clId="{80FDB578-8B89-4580-859F-02606466094A}" dt="2025-02-06T11:25:09.979" v="1156" actId="1076"/>
          <ac:spMkLst>
            <pc:docMk/>
            <pc:sldMk cId="3549870974" sldId="267"/>
            <ac:spMk id="17" creationId="{73E59FA7-1F94-0427-CB93-54DF17041098}"/>
          </ac:spMkLst>
        </pc:spChg>
        <pc:spChg chg="add del mod">
          <ac:chgData name="다훈 심" userId="f94f392a36fa7e26" providerId="LiveId" clId="{80FDB578-8B89-4580-859F-02606466094A}" dt="2025-02-06T11:23:58.976" v="1142" actId="478"/>
          <ac:spMkLst>
            <pc:docMk/>
            <pc:sldMk cId="3549870974" sldId="267"/>
            <ac:spMk id="24" creationId="{F773AE75-DC4A-628D-AFBB-C40382795968}"/>
          </ac:spMkLst>
        </pc:spChg>
        <pc:spChg chg="add mod">
          <ac:chgData name="다훈 심" userId="f94f392a36fa7e26" providerId="LiveId" clId="{80FDB578-8B89-4580-859F-02606466094A}" dt="2025-02-06T11:25:09.979" v="1156" actId="1076"/>
          <ac:spMkLst>
            <pc:docMk/>
            <pc:sldMk cId="3549870974" sldId="267"/>
            <ac:spMk id="25" creationId="{D4E134A2-DF00-41B6-7147-A6E9133C0CC8}"/>
          </ac:spMkLst>
        </pc:spChg>
        <pc:spChg chg="add mod">
          <ac:chgData name="다훈 심" userId="f94f392a36fa7e26" providerId="LiveId" clId="{80FDB578-8B89-4580-859F-02606466094A}" dt="2025-02-06T11:27:13.155" v="1191" actId="1076"/>
          <ac:spMkLst>
            <pc:docMk/>
            <pc:sldMk cId="3549870974" sldId="267"/>
            <ac:spMk id="26" creationId="{04B6927E-CC05-498F-88B6-B555635A0CE0}"/>
          </ac:spMkLst>
        </pc:spChg>
        <pc:spChg chg="add mod">
          <ac:chgData name="다훈 심" userId="f94f392a36fa7e26" providerId="LiveId" clId="{80FDB578-8B89-4580-859F-02606466094A}" dt="2025-02-06T11:26:35.987" v="1178" actId="1076"/>
          <ac:spMkLst>
            <pc:docMk/>
            <pc:sldMk cId="3549870974" sldId="267"/>
            <ac:spMk id="27" creationId="{E79F4E24-F1F3-473A-0746-563B5ABAC0F7}"/>
          </ac:spMkLst>
        </pc:spChg>
        <pc:spChg chg="add mod">
          <ac:chgData name="다훈 심" userId="f94f392a36fa7e26" providerId="LiveId" clId="{80FDB578-8B89-4580-859F-02606466094A}" dt="2025-02-06T11:25:09.979" v="1156" actId="1076"/>
          <ac:spMkLst>
            <pc:docMk/>
            <pc:sldMk cId="3549870974" sldId="267"/>
            <ac:spMk id="28" creationId="{F7C64E48-76BD-05BC-A028-215216CFA306}"/>
          </ac:spMkLst>
        </pc:spChg>
        <pc:spChg chg="add mod">
          <ac:chgData name="다훈 심" userId="f94f392a36fa7e26" providerId="LiveId" clId="{80FDB578-8B89-4580-859F-02606466094A}" dt="2025-02-06T11:25:09.979" v="1156" actId="1076"/>
          <ac:spMkLst>
            <pc:docMk/>
            <pc:sldMk cId="3549870974" sldId="267"/>
            <ac:spMk id="29" creationId="{6630E6FB-F63E-B948-AA11-6D78E9752B8C}"/>
          </ac:spMkLst>
        </pc:spChg>
        <pc:spChg chg="add mod">
          <ac:chgData name="다훈 심" userId="f94f392a36fa7e26" providerId="LiveId" clId="{80FDB578-8B89-4580-859F-02606466094A}" dt="2025-02-06T11:25:09.979" v="1156" actId="1076"/>
          <ac:spMkLst>
            <pc:docMk/>
            <pc:sldMk cId="3549870974" sldId="267"/>
            <ac:spMk id="30" creationId="{DFDE4F73-FDA4-4B20-CEED-C1C5AE4E2163}"/>
          </ac:spMkLst>
        </pc:spChg>
        <pc:spChg chg="add mod">
          <ac:chgData name="다훈 심" userId="f94f392a36fa7e26" providerId="LiveId" clId="{80FDB578-8B89-4580-859F-02606466094A}" dt="2025-02-06T11:24:32.423" v="1146" actId="1076"/>
          <ac:spMkLst>
            <pc:docMk/>
            <pc:sldMk cId="3549870974" sldId="267"/>
            <ac:spMk id="31" creationId="{BB87B0C2-1FDE-29B1-D716-D95DF6A24880}"/>
          </ac:spMkLst>
        </pc:spChg>
        <pc:spChg chg="add mod">
          <ac:chgData name="다훈 심" userId="f94f392a36fa7e26" providerId="LiveId" clId="{80FDB578-8B89-4580-859F-02606466094A}" dt="2025-02-06T11:24:32.423" v="1146" actId="1076"/>
          <ac:spMkLst>
            <pc:docMk/>
            <pc:sldMk cId="3549870974" sldId="267"/>
            <ac:spMk id="32" creationId="{5724CB38-A360-47E6-3B35-E91FE37AE8A5}"/>
          </ac:spMkLst>
        </pc:spChg>
        <pc:spChg chg="add mod">
          <ac:chgData name="다훈 심" userId="f94f392a36fa7e26" providerId="LiveId" clId="{80FDB578-8B89-4580-859F-02606466094A}" dt="2025-02-06T11:25:09.979" v="1156" actId="1076"/>
          <ac:spMkLst>
            <pc:docMk/>
            <pc:sldMk cId="3549870974" sldId="267"/>
            <ac:spMk id="34" creationId="{037BD682-F312-7FA1-134D-D26AD4E5FFCA}"/>
          </ac:spMkLst>
        </pc:spChg>
        <pc:spChg chg="add mod">
          <ac:chgData name="다훈 심" userId="f94f392a36fa7e26" providerId="LiveId" clId="{80FDB578-8B89-4580-859F-02606466094A}" dt="2025-02-06T11:38:59.494" v="1873" actId="20577"/>
          <ac:spMkLst>
            <pc:docMk/>
            <pc:sldMk cId="3549870974" sldId="267"/>
            <ac:spMk id="35" creationId="{69BDC505-3EF5-07A3-B2FA-B572BB08A082}"/>
          </ac:spMkLst>
        </pc:spChg>
        <pc:spChg chg="add mod ord">
          <ac:chgData name="다훈 심" userId="f94f392a36fa7e26" providerId="LiveId" clId="{80FDB578-8B89-4580-859F-02606466094A}" dt="2025-02-06T11:28:00.962" v="1215" actId="166"/>
          <ac:spMkLst>
            <pc:docMk/>
            <pc:sldMk cId="3549870974" sldId="267"/>
            <ac:spMk id="36" creationId="{74DD07D4-C647-7751-8C98-E708D6C154C3}"/>
          </ac:spMkLst>
        </pc:spChg>
        <pc:spChg chg="add mod">
          <ac:chgData name="다훈 심" userId="f94f392a36fa7e26" providerId="LiveId" clId="{80FDB578-8B89-4580-859F-02606466094A}" dt="2025-02-06T11:25:46.870" v="1161" actId="14100"/>
          <ac:spMkLst>
            <pc:docMk/>
            <pc:sldMk cId="3549870974" sldId="267"/>
            <ac:spMk id="37" creationId="{7DC37559-460A-DF32-8E32-E44E11378FDD}"/>
          </ac:spMkLst>
        </pc:spChg>
        <pc:spChg chg="add mod">
          <ac:chgData name="다훈 심" userId="f94f392a36fa7e26" providerId="LiveId" clId="{80FDB578-8B89-4580-859F-02606466094A}" dt="2025-02-06T11:26:02.973" v="1164" actId="14100"/>
          <ac:spMkLst>
            <pc:docMk/>
            <pc:sldMk cId="3549870974" sldId="267"/>
            <ac:spMk id="38" creationId="{F21EEBB8-D6D6-837B-613A-BE21EB3A05C6}"/>
          </ac:spMkLst>
        </pc:spChg>
        <pc:spChg chg="add del mod">
          <ac:chgData name="다훈 심" userId="f94f392a36fa7e26" providerId="LiveId" clId="{80FDB578-8B89-4580-859F-02606466094A}" dt="2025-02-06T11:28:13.337" v="1221" actId="478"/>
          <ac:spMkLst>
            <pc:docMk/>
            <pc:sldMk cId="3549870974" sldId="267"/>
            <ac:spMk id="39" creationId="{F76A3B9B-3DEC-A159-6B69-1083A5A47918}"/>
          </ac:spMkLst>
        </pc:spChg>
        <pc:spChg chg="add mod">
          <ac:chgData name="다훈 심" userId="f94f392a36fa7e26" providerId="LiveId" clId="{80FDB578-8B89-4580-859F-02606466094A}" dt="2025-02-06T11:26:18.258" v="1169" actId="14100"/>
          <ac:spMkLst>
            <pc:docMk/>
            <pc:sldMk cId="3549870974" sldId="267"/>
            <ac:spMk id="40" creationId="{ACB6CCC5-76ED-C6F9-DC49-E84F846FBFBA}"/>
          </ac:spMkLst>
        </pc:spChg>
        <pc:spChg chg="add mod">
          <ac:chgData name="다훈 심" userId="f94f392a36fa7e26" providerId="LiveId" clId="{80FDB578-8B89-4580-859F-02606466094A}" dt="2025-02-06T11:26:30.156" v="1176" actId="14100"/>
          <ac:spMkLst>
            <pc:docMk/>
            <pc:sldMk cId="3549870974" sldId="267"/>
            <ac:spMk id="41" creationId="{5EE3CBAE-7724-B157-4A6D-C56FE4D51BA9}"/>
          </ac:spMkLst>
        </pc:spChg>
        <pc:spChg chg="add del mod">
          <ac:chgData name="다훈 심" userId="f94f392a36fa7e26" providerId="LiveId" clId="{80FDB578-8B89-4580-859F-02606466094A}" dt="2025-02-06T11:28:10.609" v="1219" actId="478"/>
          <ac:spMkLst>
            <pc:docMk/>
            <pc:sldMk cId="3549870974" sldId="267"/>
            <ac:spMk id="42" creationId="{E9DE879C-3FDC-1FAE-E58C-61FD25455922}"/>
          </ac:spMkLst>
        </pc:spChg>
        <pc:spChg chg="add mod">
          <ac:chgData name="다훈 심" userId="f94f392a36fa7e26" providerId="LiveId" clId="{80FDB578-8B89-4580-859F-02606466094A}" dt="2025-02-06T11:26:44.806" v="1180" actId="571"/>
          <ac:spMkLst>
            <pc:docMk/>
            <pc:sldMk cId="3549870974" sldId="267"/>
            <ac:spMk id="43" creationId="{EF186F8C-24A2-5832-4845-EE761E8C96BD}"/>
          </ac:spMkLst>
        </pc:spChg>
        <pc:spChg chg="add mod">
          <ac:chgData name="다훈 심" userId="f94f392a36fa7e26" providerId="LiveId" clId="{80FDB578-8B89-4580-859F-02606466094A}" dt="2025-02-06T11:26:53.539" v="1183" actId="14100"/>
          <ac:spMkLst>
            <pc:docMk/>
            <pc:sldMk cId="3549870974" sldId="267"/>
            <ac:spMk id="44" creationId="{66F35F9C-1746-D284-B726-98B6C2062412}"/>
          </ac:spMkLst>
        </pc:spChg>
        <pc:spChg chg="add mod">
          <ac:chgData name="다훈 심" userId="f94f392a36fa7e26" providerId="LiveId" clId="{80FDB578-8B89-4580-859F-02606466094A}" dt="2025-02-06T11:27:53.578" v="1211" actId="1038"/>
          <ac:spMkLst>
            <pc:docMk/>
            <pc:sldMk cId="3549870974" sldId="267"/>
            <ac:spMk id="45" creationId="{510CDEE5-46E4-2197-1A2B-558B55D54DAE}"/>
          </ac:spMkLst>
        </pc:spChg>
        <pc:spChg chg="add mod">
          <ac:chgData name="다훈 심" userId="f94f392a36fa7e26" providerId="LiveId" clId="{80FDB578-8B89-4580-859F-02606466094A}" dt="2025-02-06T11:27:00.867" v="1186" actId="14100"/>
          <ac:spMkLst>
            <pc:docMk/>
            <pc:sldMk cId="3549870974" sldId="267"/>
            <ac:spMk id="46" creationId="{760C1709-5391-3CBA-7153-2C472835DAAE}"/>
          </ac:spMkLst>
        </pc:spChg>
        <pc:spChg chg="add mod">
          <ac:chgData name="다훈 심" userId="f94f392a36fa7e26" providerId="LiveId" clId="{80FDB578-8B89-4580-859F-02606466094A}" dt="2025-02-06T11:27:05.423" v="1188" actId="571"/>
          <ac:spMkLst>
            <pc:docMk/>
            <pc:sldMk cId="3549870974" sldId="267"/>
            <ac:spMk id="47" creationId="{88BA6A92-73DB-69CD-2991-252E782D3FBA}"/>
          </ac:spMkLst>
        </pc:spChg>
        <pc:spChg chg="add mod">
          <ac:chgData name="다훈 심" userId="f94f392a36fa7e26" providerId="LiveId" clId="{80FDB578-8B89-4580-859F-02606466094A}" dt="2025-02-06T11:27:05.423" v="1188" actId="571"/>
          <ac:spMkLst>
            <pc:docMk/>
            <pc:sldMk cId="3549870974" sldId="267"/>
            <ac:spMk id="48" creationId="{84340799-E74F-24C8-67F8-D1A5B775F6E4}"/>
          </ac:spMkLst>
        </pc:spChg>
        <pc:spChg chg="add mod">
          <ac:chgData name="다훈 심" userId="f94f392a36fa7e26" providerId="LiveId" clId="{80FDB578-8B89-4580-859F-02606466094A}" dt="2025-02-06T11:27:22.768" v="1198" actId="14100"/>
          <ac:spMkLst>
            <pc:docMk/>
            <pc:sldMk cId="3549870974" sldId="267"/>
            <ac:spMk id="49" creationId="{B2B4533B-1F5A-77A7-1A74-9042663E6810}"/>
          </ac:spMkLst>
        </pc:spChg>
        <pc:spChg chg="add mod">
          <ac:chgData name="다훈 심" userId="f94f392a36fa7e26" providerId="LiveId" clId="{80FDB578-8B89-4580-859F-02606466094A}" dt="2025-02-06T11:27:24.134" v="1200" actId="571"/>
          <ac:spMkLst>
            <pc:docMk/>
            <pc:sldMk cId="3549870974" sldId="267"/>
            <ac:spMk id="50" creationId="{6D5E12C5-FC89-D4A7-545C-3D57AE093F51}"/>
          </ac:spMkLst>
        </pc:spChg>
        <pc:spChg chg="add mod">
          <ac:chgData name="다훈 심" userId="f94f392a36fa7e26" providerId="LiveId" clId="{80FDB578-8B89-4580-859F-02606466094A}" dt="2025-02-06T11:27:24.134" v="1200" actId="571"/>
          <ac:spMkLst>
            <pc:docMk/>
            <pc:sldMk cId="3549870974" sldId="267"/>
            <ac:spMk id="51" creationId="{4F375A7D-FEA4-BA14-857C-0C6F6E9A4D73}"/>
          </ac:spMkLst>
        </pc:spChg>
        <pc:spChg chg="add mod">
          <ac:chgData name="다훈 심" userId="f94f392a36fa7e26" providerId="LiveId" clId="{80FDB578-8B89-4580-859F-02606466094A}" dt="2025-02-06T11:27:38.427" v="1205" actId="1076"/>
          <ac:spMkLst>
            <pc:docMk/>
            <pc:sldMk cId="3549870974" sldId="267"/>
            <ac:spMk id="52" creationId="{427835A8-F5AE-52D0-C1DD-451E71D31450}"/>
          </ac:spMkLst>
        </pc:spChg>
        <pc:spChg chg="add mod">
          <ac:chgData name="다훈 심" userId="f94f392a36fa7e26" providerId="LiveId" clId="{80FDB578-8B89-4580-859F-02606466094A}" dt="2025-02-06T11:28:19.485" v="1223" actId="1076"/>
          <ac:spMkLst>
            <pc:docMk/>
            <pc:sldMk cId="3549870974" sldId="267"/>
            <ac:spMk id="53" creationId="{975DD322-D0C5-064D-6E56-B3EA0879D945}"/>
          </ac:spMkLst>
        </pc:spChg>
        <pc:spChg chg="add mod">
          <ac:chgData name="다훈 심" userId="f94f392a36fa7e26" providerId="LiveId" clId="{80FDB578-8B89-4580-859F-02606466094A}" dt="2025-02-06T11:28:23.725" v="1226" actId="20577"/>
          <ac:spMkLst>
            <pc:docMk/>
            <pc:sldMk cId="3549870974" sldId="267"/>
            <ac:spMk id="54" creationId="{8475939C-4884-115D-6390-C9C37F577297}"/>
          </ac:spMkLst>
        </pc:spChg>
        <pc:spChg chg="add mod">
          <ac:chgData name="다훈 심" userId="f94f392a36fa7e26" providerId="LiveId" clId="{80FDB578-8B89-4580-859F-02606466094A}" dt="2025-02-06T11:28:27.591" v="1229" actId="1076"/>
          <ac:spMkLst>
            <pc:docMk/>
            <pc:sldMk cId="3549870974" sldId="267"/>
            <ac:spMk id="55" creationId="{B815BB73-D24F-A4D1-5EEC-7E89BEC1BDFC}"/>
          </ac:spMkLst>
        </pc:spChg>
        <pc:spChg chg="add mod">
          <ac:chgData name="다훈 심" userId="f94f392a36fa7e26" providerId="LiveId" clId="{80FDB578-8B89-4580-859F-02606466094A}" dt="2025-02-06T11:28:31.322" v="1232" actId="20577"/>
          <ac:spMkLst>
            <pc:docMk/>
            <pc:sldMk cId="3549870974" sldId="267"/>
            <ac:spMk id="56" creationId="{55A86A75-AE62-3E50-9337-16E6D9ECD84F}"/>
          </ac:spMkLst>
        </pc:spChg>
        <pc:spChg chg="add mod">
          <ac:chgData name="다훈 심" userId="f94f392a36fa7e26" providerId="LiveId" clId="{80FDB578-8B89-4580-859F-02606466094A}" dt="2025-02-06T11:28:38.901" v="1237" actId="20577"/>
          <ac:spMkLst>
            <pc:docMk/>
            <pc:sldMk cId="3549870974" sldId="267"/>
            <ac:spMk id="57" creationId="{B0CE055E-7D3B-92F4-E9F4-A31C4BFC720B}"/>
          </ac:spMkLst>
        </pc:spChg>
        <pc:spChg chg="add mod">
          <ac:chgData name="다훈 심" userId="f94f392a36fa7e26" providerId="LiveId" clId="{80FDB578-8B89-4580-859F-02606466094A}" dt="2025-02-06T11:28:48.383" v="1240" actId="20577"/>
          <ac:spMkLst>
            <pc:docMk/>
            <pc:sldMk cId="3549870974" sldId="267"/>
            <ac:spMk id="58" creationId="{E843008D-5DD9-370A-F718-C2AA3AFACAE0}"/>
          </ac:spMkLst>
        </pc:spChg>
        <pc:spChg chg="add del mod">
          <ac:chgData name="다훈 심" userId="f94f392a36fa7e26" providerId="LiveId" clId="{80FDB578-8B89-4580-859F-02606466094A}" dt="2025-02-06T11:36:39.777" v="1809" actId="478"/>
          <ac:spMkLst>
            <pc:docMk/>
            <pc:sldMk cId="3549870974" sldId="267"/>
            <ac:spMk id="59" creationId="{AFEB7D5C-FC5C-B474-8A24-4507ECCFB580}"/>
          </ac:spMkLst>
        </pc:spChg>
        <pc:spChg chg="add mod">
          <ac:chgData name="다훈 심" userId="f94f392a36fa7e26" providerId="LiveId" clId="{80FDB578-8B89-4580-859F-02606466094A}" dt="2025-02-06T11:36:47.247" v="1815" actId="20577"/>
          <ac:spMkLst>
            <pc:docMk/>
            <pc:sldMk cId="3549870974" sldId="267"/>
            <ac:spMk id="60" creationId="{88B331E6-EA01-2A83-F9F3-7D9A707D0420}"/>
          </ac:spMkLst>
        </pc:spChg>
        <pc:spChg chg="add del mod">
          <ac:chgData name="다훈 심" userId="f94f392a36fa7e26" providerId="LiveId" clId="{80FDB578-8B89-4580-859F-02606466094A}" dt="2025-02-06T11:36:40.739" v="1810" actId="478"/>
          <ac:spMkLst>
            <pc:docMk/>
            <pc:sldMk cId="3549870974" sldId="267"/>
            <ac:spMk id="61" creationId="{EB720F36-F046-EF16-5E17-37132089899C}"/>
          </ac:spMkLst>
        </pc:spChg>
        <pc:spChg chg="add mod">
          <ac:chgData name="다훈 심" userId="f94f392a36fa7e26" providerId="LiveId" clId="{80FDB578-8B89-4580-859F-02606466094A}" dt="2025-02-06T11:38:24.477" v="1844"/>
          <ac:spMkLst>
            <pc:docMk/>
            <pc:sldMk cId="3549870974" sldId="267"/>
            <ac:spMk id="62" creationId="{A3180900-2ED8-A21A-3833-C7522B619524}"/>
          </ac:spMkLst>
        </pc:spChg>
        <pc:spChg chg="add mod">
          <ac:chgData name="다훈 심" userId="f94f392a36fa7e26" providerId="LiveId" clId="{80FDB578-8B89-4580-859F-02606466094A}" dt="2025-02-06T11:38:46.110" v="1851" actId="14100"/>
          <ac:spMkLst>
            <pc:docMk/>
            <pc:sldMk cId="3549870974" sldId="267"/>
            <ac:spMk id="63" creationId="{7817AE9D-D228-36CE-9DF6-331E218BC250}"/>
          </ac:spMkLst>
        </pc:spChg>
        <pc:spChg chg="add mod">
          <ac:chgData name="다훈 심" userId="f94f392a36fa7e26" providerId="LiveId" clId="{80FDB578-8B89-4580-859F-02606466094A}" dt="2025-02-06T11:38:52.874" v="1854" actId="20577"/>
          <ac:spMkLst>
            <pc:docMk/>
            <pc:sldMk cId="3549870974" sldId="267"/>
            <ac:spMk id="64" creationId="{0B600F9F-3547-F360-524A-15C1B34F95B6}"/>
          </ac:spMkLst>
        </pc:spChg>
        <pc:picChg chg="add mod">
          <ac:chgData name="다훈 심" userId="f94f392a36fa7e26" providerId="LiveId" clId="{80FDB578-8B89-4580-859F-02606466094A}" dt="2025-02-06T11:25:09.979" v="1156" actId="1076"/>
          <ac:picMkLst>
            <pc:docMk/>
            <pc:sldMk cId="3549870974" sldId="267"/>
            <ac:picMk id="18" creationId="{53A6231D-6704-0F1F-8DF9-5D4D5B31CF18}"/>
          </ac:picMkLst>
        </pc:picChg>
        <pc:picChg chg="add mod">
          <ac:chgData name="다훈 심" userId="f94f392a36fa7e26" providerId="LiveId" clId="{80FDB578-8B89-4580-859F-02606466094A}" dt="2025-02-06T11:24:59.196" v="1151" actId="1076"/>
          <ac:picMkLst>
            <pc:docMk/>
            <pc:sldMk cId="3549870974" sldId="267"/>
            <ac:picMk id="19" creationId="{0D5F45DD-8705-CBAE-A290-51FCA65BD96D}"/>
          </ac:picMkLst>
        </pc:picChg>
        <pc:picChg chg="add mod">
          <ac:chgData name="다훈 심" userId="f94f392a36fa7e26" providerId="LiveId" clId="{80FDB578-8B89-4580-859F-02606466094A}" dt="2025-02-06T11:25:09.979" v="1156" actId="1076"/>
          <ac:picMkLst>
            <pc:docMk/>
            <pc:sldMk cId="3549870974" sldId="267"/>
            <ac:picMk id="20" creationId="{76FD3E54-7838-873A-F7C3-A383010F8E3B}"/>
          </ac:picMkLst>
        </pc:picChg>
        <pc:picChg chg="add mod">
          <ac:chgData name="다훈 심" userId="f94f392a36fa7e26" providerId="LiveId" clId="{80FDB578-8B89-4580-859F-02606466094A}" dt="2025-02-06T11:24:32.423" v="1146" actId="1076"/>
          <ac:picMkLst>
            <pc:docMk/>
            <pc:sldMk cId="3549870974" sldId="267"/>
            <ac:picMk id="33" creationId="{92CC2AB0-8769-2E94-F2B3-479DF1A158BB}"/>
          </ac:picMkLst>
        </pc:picChg>
      </pc:sldChg>
      <pc:sldChg chg="addSp delSp modSp add mod">
        <pc:chgData name="다훈 심" userId="f94f392a36fa7e26" providerId="LiveId" clId="{80FDB578-8B89-4580-859F-02606466094A}" dt="2025-02-06T11:38:36.303" v="1847" actId="478"/>
        <pc:sldMkLst>
          <pc:docMk/>
          <pc:sldMk cId="1400438251" sldId="268"/>
        </pc:sldMkLst>
        <pc:spChg chg="add mod">
          <ac:chgData name="다훈 심" userId="f94f392a36fa7e26" providerId="LiveId" clId="{80FDB578-8B89-4580-859F-02606466094A}" dt="2025-02-06T11:31:18.512" v="1520" actId="14100"/>
          <ac:spMkLst>
            <pc:docMk/>
            <pc:sldMk cId="1400438251" sldId="268"/>
            <ac:spMk id="3" creationId="{6AA5C15E-E1C9-398B-100A-C03B42F51F13}"/>
          </ac:spMkLst>
        </pc:spChg>
        <pc:spChg chg="add mod">
          <ac:chgData name="다훈 심" userId="f94f392a36fa7e26" providerId="LiveId" clId="{80FDB578-8B89-4580-859F-02606466094A}" dt="2025-02-06T11:32:05.616" v="1539" actId="14100"/>
          <ac:spMkLst>
            <pc:docMk/>
            <pc:sldMk cId="1400438251" sldId="268"/>
            <ac:spMk id="4" creationId="{25B495E4-6850-8D10-8AB6-4453E5868E20}"/>
          </ac:spMkLst>
        </pc:spChg>
        <pc:spChg chg="mod">
          <ac:chgData name="다훈 심" userId="f94f392a36fa7e26" providerId="LiveId" clId="{80FDB578-8B89-4580-859F-02606466094A}" dt="2025-02-06T11:31:49.131" v="1533" actId="1076"/>
          <ac:spMkLst>
            <pc:docMk/>
            <pc:sldMk cId="1400438251" sldId="268"/>
            <ac:spMk id="5" creationId="{CB0F85FD-CB53-FF66-BCF6-F058AA19DB57}"/>
          </ac:spMkLst>
        </pc:spChg>
        <pc:spChg chg="add mod">
          <ac:chgData name="다훈 심" userId="f94f392a36fa7e26" providerId="LiveId" clId="{80FDB578-8B89-4580-859F-02606466094A}" dt="2025-02-06T11:32:15.607" v="1542" actId="14100"/>
          <ac:spMkLst>
            <pc:docMk/>
            <pc:sldMk cId="1400438251" sldId="268"/>
            <ac:spMk id="7" creationId="{78D75138-D0A8-8124-A9AC-0322641389F1}"/>
          </ac:spMkLst>
        </pc:spChg>
        <pc:spChg chg="mod">
          <ac:chgData name="다훈 심" userId="f94f392a36fa7e26" providerId="LiveId" clId="{80FDB578-8B89-4580-859F-02606466094A}" dt="2025-02-06T11:31:36.986" v="1527" actId="1076"/>
          <ac:spMkLst>
            <pc:docMk/>
            <pc:sldMk cId="1400438251" sldId="268"/>
            <ac:spMk id="8" creationId="{E8801805-937D-FE78-4722-373AB39461BC}"/>
          </ac:spMkLst>
        </pc:spChg>
        <pc:spChg chg="mod">
          <ac:chgData name="다훈 심" userId="f94f392a36fa7e26" providerId="LiveId" clId="{80FDB578-8B89-4580-859F-02606466094A}" dt="2025-02-06T11:33:46.713" v="1584" actId="1076"/>
          <ac:spMkLst>
            <pc:docMk/>
            <pc:sldMk cId="1400438251" sldId="268"/>
            <ac:spMk id="12" creationId="{E84CA704-8822-76ED-12AA-077DA8BDF762}"/>
          </ac:spMkLst>
        </pc:spChg>
        <pc:spChg chg="add mod">
          <ac:chgData name="다훈 심" userId="f94f392a36fa7e26" providerId="LiveId" clId="{80FDB578-8B89-4580-859F-02606466094A}" dt="2025-02-06T11:32:41.476" v="1548" actId="14100"/>
          <ac:spMkLst>
            <pc:docMk/>
            <pc:sldMk cId="1400438251" sldId="268"/>
            <ac:spMk id="24" creationId="{142140B6-EBC8-8B42-B27D-8CA6F68F0FC1}"/>
          </ac:spMkLst>
        </pc:spChg>
        <pc:spChg chg="mod">
          <ac:chgData name="다훈 심" userId="f94f392a36fa7e26" providerId="LiveId" clId="{80FDB578-8B89-4580-859F-02606466094A}" dt="2025-02-06T11:37:41.811" v="1831" actId="14100"/>
          <ac:spMkLst>
            <pc:docMk/>
            <pc:sldMk cId="1400438251" sldId="268"/>
            <ac:spMk id="35" creationId="{69BDC505-3EF5-07A3-B2FA-B572BB08A082}"/>
          </ac:spMkLst>
        </pc:spChg>
        <pc:spChg chg="mod">
          <ac:chgData name="다훈 심" userId="f94f392a36fa7e26" providerId="LiveId" clId="{80FDB578-8B89-4580-859F-02606466094A}" dt="2025-02-06T11:33:19.680" v="1569" actId="1076"/>
          <ac:spMkLst>
            <pc:docMk/>
            <pc:sldMk cId="1400438251" sldId="268"/>
            <ac:spMk id="36" creationId="{74DD07D4-C647-7751-8C98-E708D6C154C3}"/>
          </ac:spMkLst>
        </pc:spChg>
        <pc:spChg chg="mod">
          <ac:chgData name="다훈 심" userId="f94f392a36fa7e26" providerId="LiveId" clId="{80FDB578-8B89-4580-859F-02606466094A}" dt="2025-02-06T11:31:02.467" v="1516" actId="14100"/>
          <ac:spMkLst>
            <pc:docMk/>
            <pc:sldMk cId="1400438251" sldId="268"/>
            <ac:spMk id="37" creationId="{7DC37559-460A-DF32-8E32-E44E11378FDD}"/>
          </ac:spMkLst>
        </pc:spChg>
        <pc:spChg chg="mod">
          <ac:chgData name="다훈 심" userId="f94f392a36fa7e26" providerId="LiveId" clId="{80FDB578-8B89-4580-859F-02606466094A}" dt="2025-02-06T11:31:57.710" v="1536" actId="14100"/>
          <ac:spMkLst>
            <pc:docMk/>
            <pc:sldMk cId="1400438251" sldId="268"/>
            <ac:spMk id="38" creationId="{F21EEBB8-D6D6-837B-613A-BE21EB3A05C6}"/>
          </ac:spMkLst>
        </pc:spChg>
        <pc:spChg chg="add mod">
          <ac:chgData name="다훈 심" userId="f94f392a36fa7e26" providerId="LiveId" clId="{80FDB578-8B89-4580-859F-02606466094A}" dt="2025-02-06T11:32:36.184" v="1546" actId="1076"/>
          <ac:spMkLst>
            <pc:docMk/>
            <pc:sldMk cId="1400438251" sldId="268"/>
            <ac:spMk id="39" creationId="{E1ED4DF2-9E50-F627-B349-4BA8FD79630A}"/>
          </ac:spMkLst>
        </pc:spChg>
        <pc:spChg chg="del mod">
          <ac:chgData name="다훈 심" userId="f94f392a36fa7e26" providerId="LiveId" clId="{80FDB578-8B89-4580-859F-02606466094A}" dt="2025-02-06T11:31:39.329" v="1529" actId="478"/>
          <ac:spMkLst>
            <pc:docMk/>
            <pc:sldMk cId="1400438251" sldId="268"/>
            <ac:spMk id="40" creationId="{ACB6CCC5-76ED-C6F9-DC49-E84F846FBFBA}"/>
          </ac:spMkLst>
        </pc:spChg>
        <pc:spChg chg="del mod">
          <ac:chgData name="다훈 심" userId="f94f392a36fa7e26" providerId="LiveId" clId="{80FDB578-8B89-4580-859F-02606466094A}" dt="2025-02-06T11:32:48.061" v="1551" actId="478"/>
          <ac:spMkLst>
            <pc:docMk/>
            <pc:sldMk cId="1400438251" sldId="268"/>
            <ac:spMk id="41" creationId="{5EE3CBAE-7724-B157-4A6D-C56FE4D51BA9}"/>
          </ac:spMkLst>
        </pc:spChg>
        <pc:spChg chg="add mod">
          <ac:chgData name="다훈 심" userId="f94f392a36fa7e26" providerId="LiveId" clId="{80FDB578-8B89-4580-859F-02606466094A}" dt="2025-02-06T11:33:56.664" v="1587" actId="14100"/>
          <ac:spMkLst>
            <pc:docMk/>
            <pc:sldMk cId="1400438251" sldId="268"/>
            <ac:spMk id="42" creationId="{2113DB20-4689-01CC-670C-C94AFE1A3A63}"/>
          </ac:spMkLst>
        </pc:spChg>
        <pc:spChg chg="add mod">
          <ac:chgData name="다훈 심" userId="f94f392a36fa7e26" providerId="LiveId" clId="{80FDB578-8B89-4580-859F-02606466094A}" dt="2025-02-06T11:33:22.399" v="1571" actId="571"/>
          <ac:spMkLst>
            <pc:docMk/>
            <pc:sldMk cId="1400438251" sldId="268"/>
            <ac:spMk id="43" creationId="{E1B7A80C-FC54-97ED-E2D6-6A169B608478}"/>
          </ac:spMkLst>
        </pc:spChg>
        <pc:spChg chg="del">
          <ac:chgData name="다훈 심" userId="f94f392a36fa7e26" providerId="LiveId" clId="{80FDB578-8B89-4580-859F-02606466094A}" dt="2025-02-06T11:32:51.183" v="1554" actId="478"/>
          <ac:spMkLst>
            <pc:docMk/>
            <pc:sldMk cId="1400438251" sldId="268"/>
            <ac:spMk id="44" creationId="{66F35F9C-1746-D284-B726-98B6C2062412}"/>
          </ac:spMkLst>
        </pc:spChg>
        <pc:spChg chg="del">
          <ac:chgData name="다훈 심" userId="f94f392a36fa7e26" providerId="LiveId" clId="{80FDB578-8B89-4580-859F-02606466094A}" dt="2025-02-06T11:32:59.257" v="1559" actId="478"/>
          <ac:spMkLst>
            <pc:docMk/>
            <pc:sldMk cId="1400438251" sldId="268"/>
            <ac:spMk id="45" creationId="{510CDEE5-46E4-2197-1A2B-558B55D54DAE}"/>
          </ac:spMkLst>
        </pc:spChg>
        <pc:spChg chg="del mod">
          <ac:chgData name="다훈 심" userId="f94f392a36fa7e26" providerId="LiveId" clId="{80FDB578-8B89-4580-859F-02606466094A}" dt="2025-02-06T11:33:01.364" v="1561" actId="478"/>
          <ac:spMkLst>
            <pc:docMk/>
            <pc:sldMk cId="1400438251" sldId="268"/>
            <ac:spMk id="46" creationId="{760C1709-5391-3CBA-7153-2C472835DAAE}"/>
          </ac:spMkLst>
        </pc:spChg>
        <pc:spChg chg="add mod">
          <ac:chgData name="다훈 심" userId="f94f392a36fa7e26" providerId="LiveId" clId="{80FDB578-8B89-4580-859F-02606466094A}" dt="2025-02-06T11:33:22.399" v="1571" actId="571"/>
          <ac:spMkLst>
            <pc:docMk/>
            <pc:sldMk cId="1400438251" sldId="268"/>
            <ac:spMk id="47" creationId="{60AFE7E7-A281-C038-9CFF-F4FEFA10028B}"/>
          </ac:spMkLst>
        </pc:spChg>
        <pc:spChg chg="add mod">
          <ac:chgData name="다훈 심" userId="f94f392a36fa7e26" providerId="LiveId" clId="{80FDB578-8B89-4580-859F-02606466094A}" dt="2025-02-06T11:33:46.713" v="1584" actId="1076"/>
          <ac:spMkLst>
            <pc:docMk/>
            <pc:sldMk cId="1400438251" sldId="268"/>
            <ac:spMk id="48" creationId="{E688ABC8-593D-26A2-05A4-BA4614132651}"/>
          </ac:spMkLst>
        </pc:spChg>
        <pc:spChg chg="del">
          <ac:chgData name="다훈 심" userId="f94f392a36fa7e26" providerId="LiveId" clId="{80FDB578-8B89-4580-859F-02606466094A}" dt="2025-02-06T11:33:06.849" v="1565" actId="478"/>
          <ac:spMkLst>
            <pc:docMk/>
            <pc:sldMk cId="1400438251" sldId="268"/>
            <ac:spMk id="49" creationId="{B2B4533B-1F5A-77A7-1A74-9042663E6810}"/>
          </ac:spMkLst>
        </pc:spChg>
        <pc:spChg chg="add mod">
          <ac:chgData name="다훈 심" userId="f94f392a36fa7e26" providerId="LiveId" clId="{80FDB578-8B89-4580-859F-02606466094A}" dt="2025-02-06T11:33:46.713" v="1584" actId="1076"/>
          <ac:spMkLst>
            <pc:docMk/>
            <pc:sldMk cId="1400438251" sldId="268"/>
            <ac:spMk id="50" creationId="{12776AD1-A51B-3264-5ECD-4E0E354BD7FA}"/>
          </ac:spMkLst>
        </pc:spChg>
        <pc:spChg chg="add mod">
          <ac:chgData name="다훈 심" userId="f94f392a36fa7e26" providerId="LiveId" clId="{80FDB578-8B89-4580-859F-02606466094A}" dt="2025-02-06T11:33:46.713" v="1584" actId="1076"/>
          <ac:spMkLst>
            <pc:docMk/>
            <pc:sldMk cId="1400438251" sldId="268"/>
            <ac:spMk id="51" creationId="{50A2D62F-8986-8907-C772-696C106F9EFB}"/>
          </ac:spMkLst>
        </pc:spChg>
        <pc:spChg chg="del mod">
          <ac:chgData name="다훈 심" userId="f94f392a36fa7e26" providerId="LiveId" clId="{80FDB578-8B89-4580-859F-02606466094A}" dt="2025-02-06T11:32:22.603" v="1544" actId="478"/>
          <ac:spMkLst>
            <pc:docMk/>
            <pc:sldMk cId="1400438251" sldId="268"/>
            <ac:spMk id="52" creationId="{427835A8-F5AE-52D0-C1DD-451E71D31450}"/>
          </ac:spMkLst>
        </pc:spChg>
        <pc:spChg chg="mod ord">
          <ac:chgData name="다훈 심" userId="f94f392a36fa7e26" providerId="LiveId" clId="{80FDB578-8B89-4580-859F-02606466094A}" dt="2025-02-06T11:31:25.231" v="1522" actId="166"/>
          <ac:spMkLst>
            <pc:docMk/>
            <pc:sldMk cId="1400438251" sldId="268"/>
            <ac:spMk id="53" creationId="{975DD322-D0C5-064D-6E56-B3EA0879D945}"/>
          </ac:spMkLst>
        </pc:spChg>
        <pc:spChg chg="del">
          <ac:chgData name="다훈 심" userId="f94f392a36fa7e26" providerId="LiveId" clId="{80FDB578-8B89-4580-859F-02606466094A}" dt="2025-02-06T11:32:44.812" v="1549" actId="478"/>
          <ac:spMkLst>
            <pc:docMk/>
            <pc:sldMk cId="1400438251" sldId="268"/>
            <ac:spMk id="54" creationId="{8475939C-4884-115D-6390-C9C37F577297}"/>
          </ac:spMkLst>
        </pc:spChg>
        <pc:spChg chg="del">
          <ac:chgData name="다훈 심" userId="f94f392a36fa7e26" providerId="LiveId" clId="{80FDB578-8B89-4580-859F-02606466094A}" dt="2025-02-06T11:32:49.848" v="1552" actId="478"/>
          <ac:spMkLst>
            <pc:docMk/>
            <pc:sldMk cId="1400438251" sldId="268"/>
            <ac:spMk id="55" creationId="{B815BB73-D24F-A4D1-5EEC-7E89BEC1BDFC}"/>
          </ac:spMkLst>
        </pc:spChg>
        <pc:spChg chg="del mod">
          <ac:chgData name="다훈 심" userId="f94f392a36fa7e26" providerId="LiveId" clId="{80FDB578-8B89-4580-859F-02606466094A}" dt="2025-02-06T11:32:52.071" v="1555" actId="478"/>
          <ac:spMkLst>
            <pc:docMk/>
            <pc:sldMk cId="1400438251" sldId="268"/>
            <ac:spMk id="56" creationId="{55A86A75-AE62-3E50-9337-16E6D9ECD84F}"/>
          </ac:spMkLst>
        </pc:spChg>
        <pc:spChg chg="del">
          <ac:chgData name="다훈 심" userId="f94f392a36fa7e26" providerId="LiveId" clId="{80FDB578-8B89-4580-859F-02606466094A}" dt="2025-02-06T11:32:56.310" v="1558" actId="478"/>
          <ac:spMkLst>
            <pc:docMk/>
            <pc:sldMk cId="1400438251" sldId="268"/>
            <ac:spMk id="57" creationId="{B0CE055E-7D3B-92F4-E9F4-A31C4BFC720B}"/>
          </ac:spMkLst>
        </pc:spChg>
        <pc:spChg chg="del">
          <ac:chgData name="다훈 심" userId="f94f392a36fa7e26" providerId="LiveId" clId="{80FDB578-8B89-4580-859F-02606466094A}" dt="2025-02-06T11:33:09.308" v="1567" actId="478"/>
          <ac:spMkLst>
            <pc:docMk/>
            <pc:sldMk cId="1400438251" sldId="268"/>
            <ac:spMk id="58" creationId="{E843008D-5DD9-370A-F718-C2AA3AFACAE0}"/>
          </ac:spMkLst>
        </pc:spChg>
        <pc:spChg chg="del">
          <ac:chgData name="다훈 심" userId="f94f392a36fa7e26" providerId="LiveId" clId="{80FDB578-8B89-4580-859F-02606466094A}" dt="2025-02-06T11:33:08.644" v="1566" actId="478"/>
          <ac:spMkLst>
            <pc:docMk/>
            <pc:sldMk cId="1400438251" sldId="268"/>
            <ac:spMk id="59" creationId="{AFEB7D5C-FC5C-B474-8A24-4507ECCFB580}"/>
          </ac:spMkLst>
        </pc:spChg>
        <pc:spChg chg="del mod">
          <ac:chgData name="다훈 심" userId="f94f392a36fa7e26" providerId="LiveId" clId="{80FDB578-8B89-4580-859F-02606466094A}" dt="2025-02-06T11:33:04.746" v="1564" actId="478"/>
          <ac:spMkLst>
            <pc:docMk/>
            <pc:sldMk cId="1400438251" sldId="268"/>
            <ac:spMk id="60" creationId="{88B331E6-EA01-2A83-F9F3-7D9A707D0420}"/>
          </ac:spMkLst>
        </pc:spChg>
        <pc:spChg chg="del">
          <ac:chgData name="다훈 심" userId="f94f392a36fa7e26" providerId="LiveId" clId="{80FDB578-8B89-4580-859F-02606466094A}" dt="2025-02-06T11:33:04.074" v="1563" actId="478"/>
          <ac:spMkLst>
            <pc:docMk/>
            <pc:sldMk cId="1400438251" sldId="268"/>
            <ac:spMk id="61" creationId="{EB720F36-F046-EF16-5E17-37132089899C}"/>
          </ac:spMkLst>
        </pc:spChg>
        <pc:spChg chg="add mod">
          <ac:chgData name="다훈 심" userId="f94f392a36fa7e26" providerId="LiveId" clId="{80FDB578-8B89-4580-859F-02606466094A}" dt="2025-02-06T11:34:01.048" v="1593" actId="20577"/>
          <ac:spMkLst>
            <pc:docMk/>
            <pc:sldMk cId="1400438251" sldId="268"/>
            <ac:spMk id="62" creationId="{D816F966-A164-CFF9-FDF8-FA5E1EEA8A2A}"/>
          </ac:spMkLst>
        </pc:spChg>
        <pc:spChg chg="add mod">
          <ac:chgData name="다훈 심" userId="f94f392a36fa7e26" providerId="LiveId" clId="{80FDB578-8B89-4580-859F-02606466094A}" dt="2025-02-06T11:33:59.765" v="1592" actId="20577"/>
          <ac:spMkLst>
            <pc:docMk/>
            <pc:sldMk cId="1400438251" sldId="268"/>
            <ac:spMk id="63" creationId="{C0E448AC-D292-E876-25A7-BF6FF12716F8}"/>
          </ac:spMkLst>
        </pc:spChg>
        <pc:spChg chg="add mod">
          <ac:chgData name="다훈 심" userId="f94f392a36fa7e26" providerId="LiveId" clId="{80FDB578-8B89-4580-859F-02606466094A}" dt="2025-02-06T11:34:02.082" v="1594" actId="20577"/>
          <ac:spMkLst>
            <pc:docMk/>
            <pc:sldMk cId="1400438251" sldId="268"/>
            <ac:spMk id="64" creationId="{D309BBA4-16B0-C6F5-5FAE-FEE746E3C12F}"/>
          </ac:spMkLst>
        </pc:spChg>
        <pc:spChg chg="add mod">
          <ac:chgData name="다훈 심" userId="f94f392a36fa7e26" providerId="LiveId" clId="{80FDB578-8B89-4580-859F-02606466094A}" dt="2025-02-06T11:38:26.026" v="1845"/>
          <ac:spMkLst>
            <pc:docMk/>
            <pc:sldMk cId="1400438251" sldId="268"/>
            <ac:spMk id="65" creationId="{45D3C980-AF6A-985C-2526-E18F5DC213F1}"/>
          </ac:spMkLst>
        </pc:spChg>
        <pc:spChg chg="add del mod">
          <ac:chgData name="다훈 심" userId="f94f392a36fa7e26" providerId="LiveId" clId="{80FDB578-8B89-4580-859F-02606466094A}" dt="2025-02-06T11:38:36.303" v="1847" actId="478"/>
          <ac:spMkLst>
            <pc:docMk/>
            <pc:sldMk cId="1400438251" sldId="268"/>
            <ac:spMk id="66" creationId="{461FC0E1-4CFF-FD70-2F43-DD2488268B23}"/>
          </ac:spMkLst>
        </pc:spChg>
        <pc:picChg chg="add del">
          <ac:chgData name="다훈 심" userId="f94f392a36fa7e26" providerId="LiveId" clId="{80FDB578-8B89-4580-859F-02606466094A}" dt="2025-02-06T11:32:54.653" v="1557" actId="478"/>
          <ac:picMkLst>
            <pc:docMk/>
            <pc:sldMk cId="1400438251" sldId="268"/>
            <ac:picMk id="20" creationId="{76FD3E54-7838-873A-F7C3-A383010F8E3B}"/>
          </ac:picMkLst>
        </pc:picChg>
      </pc:sldChg>
      <pc:sldChg chg="addSp delSp modSp add mod">
        <pc:chgData name="다훈 심" userId="f94f392a36fa7e26" providerId="LiveId" clId="{80FDB578-8B89-4580-859F-02606466094A}" dt="2025-02-06T11:51:07.749" v="2386" actId="20577"/>
        <pc:sldMkLst>
          <pc:docMk/>
          <pc:sldMk cId="1034947716" sldId="269"/>
        </pc:sldMkLst>
        <pc:spChg chg="add mod">
          <ac:chgData name="다훈 심" userId="f94f392a36fa7e26" providerId="LiveId" clId="{80FDB578-8B89-4580-859F-02606466094A}" dt="2025-02-06T11:47:39.627" v="2101" actId="1076"/>
          <ac:spMkLst>
            <pc:docMk/>
            <pc:sldMk cId="1034947716" sldId="269"/>
            <ac:spMk id="2" creationId="{7943BB52-03D4-2518-14E7-DC64AB6CF74A}"/>
          </ac:spMkLst>
        </pc:spChg>
        <pc:spChg chg="add mod">
          <ac:chgData name="다훈 심" userId="f94f392a36fa7e26" providerId="LiveId" clId="{80FDB578-8B89-4580-859F-02606466094A}" dt="2025-02-06T11:46:37.911" v="2070" actId="14100"/>
          <ac:spMkLst>
            <pc:docMk/>
            <pc:sldMk cId="1034947716" sldId="269"/>
            <ac:spMk id="3" creationId="{69F38C03-0E17-D62C-1259-40022D2B4A32}"/>
          </ac:spMkLst>
        </pc:spChg>
        <pc:spChg chg="del">
          <ac:chgData name="다훈 심" userId="f94f392a36fa7e26" providerId="LiveId" clId="{80FDB578-8B89-4580-859F-02606466094A}" dt="2025-02-06T11:43:43.968" v="2034" actId="478"/>
          <ac:spMkLst>
            <pc:docMk/>
            <pc:sldMk cId="1034947716" sldId="269"/>
            <ac:spMk id="4" creationId="{6864F342-A5D3-F6FF-EE9C-C2B371A2FB4C}"/>
          </ac:spMkLst>
        </pc:spChg>
        <pc:spChg chg="mod">
          <ac:chgData name="다훈 심" userId="f94f392a36fa7e26" providerId="LiveId" clId="{80FDB578-8B89-4580-859F-02606466094A}" dt="2025-02-06T11:43:58.077" v="2051" actId="1076"/>
          <ac:spMkLst>
            <pc:docMk/>
            <pc:sldMk cId="1034947716" sldId="269"/>
            <ac:spMk id="5" creationId="{CB0F85FD-CB53-FF66-BCF6-F058AA19DB57}"/>
          </ac:spMkLst>
        </pc:spChg>
        <pc:spChg chg="add mod ord">
          <ac:chgData name="다훈 심" userId="f94f392a36fa7e26" providerId="LiveId" clId="{80FDB578-8B89-4580-859F-02606466094A}" dt="2025-02-06T11:46:29.937" v="2067"/>
          <ac:spMkLst>
            <pc:docMk/>
            <pc:sldMk cId="1034947716" sldId="269"/>
            <ac:spMk id="6" creationId="{C0AC902E-8858-514C-064B-3A6D820FBDB8}"/>
          </ac:spMkLst>
        </pc:spChg>
        <pc:spChg chg="add mod">
          <ac:chgData name="다훈 심" userId="f94f392a36fa7e26" providerId="LiveId" clId="{80FDB578-8B89-4580-859F-02606466094A}" dt="2025-02-06T11:42:23.646" v="1920" actId="14100"/>
          <ac:spMkLst>
            <pc:docMk/>
            <pc:sldMk cId="1034947716" sldId="269"/>
            <ac:spMk id="7" creationId="{6176BBFF-B8DB-EA58-5C1B-3BBF7D849A72}"/>
          </ac:spMkLst>
        </pc:spChg>
        <pc:spChg chg="add mod">
          <ac:chgData name="다훈 심" userId="f94f392a36fa7e26" providerId="LiveId" clId="{80FDB578-8B89-4580-859F-02606466094A}" dt="2025-02-06T11:42:30.606" v="1928" actId="14100"/>
          <ac:spMkLst>
            <pc:docMk/>
            <pc:sldMk cId="1034947716" sldId="269"/>
            <ac:spMk id="8" creationId="{5E2C88FF-F5A6-1163-588A-111458731DF6}"/>
          </ac:spMkLst>
        </pc:spChg>
        <pc:spChg chg="add mod">
          <ac:chgData name="다훈 심" userId="f94f392a36fa7e26" providerId="LiveId" clId="{80FDB578-8B89-4580-859F-02606466094A}" dt="2025-02-06T11:42:42.054" v="1944" actId="14100"/>
          <ac:spMkLst>
            <pc:docMk/>
            <pc:sldMk cId="1034947716" sldId="269"/>
            <ac:spMk id="11" creationId="{1999DFAF-FBF1-7B28-B499-0063AFF9E703}"/>
          </ac:spMkLst>
        </pc:spChg>
        <pc:spChg chg="add mod">
          <ac:chgData name="다훈 심" userId="f94f392a36fa7e26" providerId="LiveId" clId="{80FDB578-8B89-4580-859F-02606466094A}" dt="2025-02-06T11:42:56.063" v="1953" actId="120"/>
          <ac:spMkLst>
            <pc:docMk/>
            <pc:sldMk cId="1034947716" sldId="269"/>
            <ac:spMk id="12" creationId="{E733C76F-9423-6623-ABFD-38B3864A4EAA}"/>
          </ac:spMkLst>
        </pc:spChg>
        <pc:spChg chg="add mod">
          <ac:chgData name="다훈 심" userId="f94f392a36fa7e26" providerId="LiveId" clId="{80FDB578-8B89-4580-859F-02606466094A}" dt="2025-02-06T11:43:10.030" v="1993" actId="14100"/>
          <ac:spMkLst>
            <pc:docMk/>
            <pc:sldMk cId="1034947716" sldId="269"/>
            <ac:spMk id="17" creationId="{A957DD00-3403-27BA-C2BD-350C33C0EC97}"/>
          </ac:spMkLst>
        </pc:spChg>
        <pc:spChg chg="add mod">
          <ac:chgData name="다훈 심" userId="f94f392a36fa7e26" providerId="LiveId" clId="{80FDB578-8B89-4580-859F-02606466094A}" dt="2025-02-06T11:42:59.419" v="1954" actId="571"/>
          <ac:spMkLst>
            <pc:docMk/>
            <pc:sldMk cId="1034947716" sldId="269"/>
            <ac:spMk id="18" creationId="{0A01853F-8859-7F11-B3A7-12684C7DD321}"/>
          </ac:spMkLst>
        </pc:spChg>
        <pc:spChg chg="add del mod">
          <ac:chgData name="다훈 심" userId="f94f392a36fa7e26" providerId="LiveId" clId="{80FDB578-8B89-4580-859F-02606466094A}" dt="2025-02-06T11:43:14.106" v="1995" actId="478"/>
          <ac:spMkLst>
            <pc:docMk/>
            <pc:sldMk cId="1034947716" sldId="269"/>
            <ac:spMk id="19" creationId="{7C5C03B2-11D4-1427-C005-0D19E72EEEBB}"/>
          </ac:spMkLst>
        </pc:spChg>
        <pc:spChg chg="add mod">
          <ac:chgData name="다훈 심" userId="f94f392a36fa7e26" providerId="LiveId" clId="{80FDB578-8B89-4580-859F-02606466094A}" dt="2025-02-06T11:47:06.344" v="2083" actId="1076"/>
          <ac:spMkLst>
            <pc:docMk/>
            <pc:sldMk cId="1034947716" sldId="269"/>
            <ac:spMk id="20" creationId="{30127E3A-9CAC-CD11-39B2-65A4BD4FB683}"/>
          </ac:spMkLst>
        </pc:spChg>
        <pc:spChg chg="add mod">
          <ac:chgData name="다훈 심" userId="f94f392a36fa7e26" providerId="LiveId" clId="{80FDB578-8B89-4580-859F-02606466094A}" dt="2025-02-06T11:47:06.344" v="2083" actId="1076"/>
          <ac:spMkLst>
            <pc:docMk/>
            <pc:sldMk cId="1034947716" sldId="269"/>
            <ac:spMk id="24" creationId="{D2966E7A-1794-EB57-3994-3FC6A53C6ABB}"/>
          </ac:spMkLst>
        </pc:spChg>
        <pc:spChg chg="add mod">
          <ac:chgData name="다훈 심" userId="f94f392a36fa7e26" providerId="LiveId" clId="{80FDB578-8B89-4580-859F-02606466094A}" dt="2025-02-06T11:43:48.649" v="2048" actId="20577"/>
          <ac:spMkLst>
            <pc:docMk/>
            <pc:sldMk cId="1034947716" sldId="269"/>
            <ac:spMk id="25" creationId="{0D0219A6-9855-49E4-C20B-91A2435FC116}"/>
          </ac:spMkLst>
        </pc:spChg>
        <pc:spChg chg="add mod">
          <ac:chgData name="다훈 심" userId="f94f392a36fa7e26" providerId="LiveId" clId="{80FDB578-8B89-4580-859F-02606466094A}" dt="2025-02-06T11:51:07.749" v="2386" actId="20577"/>
          <ac:spMkLst>
            <pc:docMk/>
            <pc:sldMk cId="1034947716" sldId="269"/>
            <ac:spMk id="26" creationId="{D840F8CA-7DF4-7F4F-C50F-28D1624B85DE}"/>
          </ac:spMkLst>
        </pc:spChg>
        <pc:spChg chg="add mod">
          <ac:chgData name="다훈 심" userId="f94f392a36fa7e26" providerId="LiveId" clId="{80FDB578-8B89-4580-859F-02606466094A}" dt="2025-02-06T11:46:16.617" v="2056" actId="14100"/>
          <ac:spMkLst>
            <pc:docMk/>
            <pc:sldMk cId="1034947716" sldId="269"/>
            <ac:spMk id="27" creationId="{9F4D1027-6CF8-AAD7-72B0-D98EF952B70B}"/>
          </ac:spMkLst>
        </pc:spChg>
        <pc:spChg chg="add mod">
          <ac:chgData name="다훈 심" userId="f94f392a36fa7e26" providerId="LiveId" clId="{80FDB578-8B89-4580-859F-02606466094A}" dt="2025-02-06T11:47:29.782" v="2094" actId="1076"/>
          <ac:spMkLst>
            <pc:docMk/>
            <pc:sldMk cId="1034947716" sldId="269"/>
            <ac:spMk id="28" creationId="{64801568-4CB7-8DEE-98B8-8C4CB4B65457}"/>
          </ac:spMkLst>
        </pc:spChg>
        <pc:spChg chg="add mod">
          <ac:chgData name="다훈 심" userId="f94f392a36fa7e26" providerId="LiveId" clId="{80FDB578-8B89-4580-859F-02606466094A}" dt="2025-02-06T11:47:15.779" v="2090" actId="14100"/>
          <ac:spMkLst>
            <pc:docMk/>
            <pc:sldMk cId="1034947716" sldId="269"/>
            <ac:spMk id="29" creationId="{002D6731-31A7-3FD1-14BF-A10198402EB4}"/>
          </ac:spMkLst>
        </pc:spChg>
        <pc:spChg chg="add mod">
          <ac:chgData name="다훈 심" userId="f94f392a36fa7e26" providerId="LiveId" clId="{80FDB578-8B89-4580-859F-02606466094A}" dt="2025-02-06T11:46:47.322" v="2074" actId="14100"/>
          <ac:spMkLst>
            <pc:docMk/>
            <pc:sldMk cId="1034947716" sldId="269"/>
            <ac:spMk id="30" creationId="{140C8E3E-026B-B988-E48E-D659EA75F306}"/>
          </ac:spMkLst>
        </pc:spChg>
        <pc:spChg chg="add mod">
          <ac:chgData name="다훈 심" userId="f94f392a36fa7e26" providerId="LiveId" clId="{80FDB578-8B89-4580-859F-02606466094A}" dt="2025-02-06T11:46:53.641" v="2077" actId="14100"/>
          <ac:spMkLst>
            <pc:docMk/>
            <pc:sldMk cId="1034947716" sldId="269"/>
            <ac:spMk id="31" creationId="{4D191914-6440-B834-FACD-EADFCCB0352D}"/>
          </ac:spMkLst>
        </pc:spChg>
        <pc:spChg chg="add mod">
          <ac:chgData name="다훈 심" userId="f94f392a36fa7e26" providerId="LiveId" clId="{80FDB578-8B89-4580-859F-02606466094A}" dt="2025-02-06T11:46:59.972" v="2080" actId="14100"/>
          <ac:spMkLst>
            <pc:docMk/>
            <pc:sldMk cId="1034947716" sldId="269"/>
            <ac:spMk id="32" creationId="{92892365-056F-6996-B442-C75AC04556F7}"/>
          </ac:spMkLst>
        </pc:spChg>
        <pc:spChg chg="add mod">
          <ac:chgData name="다훈 심" userId="f94f392a36fa7e26" providerId="LiveId" clId="{80FDB578-8B89-4580-859F-02606466094A}" dt="2025-02-06T11:47:03.967" v="2082" actId="14100"/>
          <ac:spMkLst>
            <pc:docMk/>
            <pc:sldMk cId="1034947716" sldId="269"/>
            <ac:spMk id="33" creationId="{B3AC1E7D-CA89-D45E-E7FB-F2DD39C698C2}"/>
          </ac:spMkLst>
        </pc:spChg>
        <pc:spChg chg="add mod">
          <ac:chgData name="다훈 심" userId="f94f392a36fa7e26" providerId="LiveId" clId="{80FDB578-8B89-4580-859F-02606466094A}" dt="2025-02-06T11:47:09.048" v="2084" actId="571"/>
          <ac:spMkLst>
            <pc:docMk/>
            <pc:sldMk cId="1034947716" sldId="269"/>
            <ac:spMk id="34" creationId="{BCDADDB6-2903-12BE-576E-5E8184530A6D}"/>
          </ac:spMkLst>
        </pc:spChg>
        <pc:spChg chg="add mod">
          <ac:chgData name="다훈 심" userId="f94f392a36fa7e26" providerId="LiveId" clId="{80FDB578-8B89-4580-859F-02606466094A}" dt="2025-02-06T11:47:11.881" v="2086" actId="571"/>
          <ac:spMkLst>
            <pc:docMk/>
            <pc:sldMk cId="1034947716" sldId="269"/>
            <ac:spMk id="35" creationId="{7B9042F9-59E3-D6C3-01A2-DB72F891B1E9}"/>
          </ac:spMkLst>
        </pc:spChg>
        <pc:spChg chg="add mod">
          <ac:chgData name="다훈 심" userId="f94f392a36fa7e26" providerId="LiveId" clId="{80FDB578-8B89-4580-859F-02606466094A}" dt="2025-02-06T11:47:13.667" v="2088" actId="571"/>
          <ac:spMkLst>
            <pc:docMk/>
            <pc:sldMk cId="1034947716" sldId="269"/>
            <ac:spMk id="36" creationId="{AD0570CA-EACB-F89B-D929-3A5B6A54B30C}"/>
          </ac:spMkLst>
        </pc:spChg>
        <pc:spChg chg="add mod">
          <ac:chgData name="다훈 심" userId="f94f392a36fa7e26" providerId="LiveId" clId="{80FDB578-8B89-4580-859F-02606466094A}" dt="2025-02-06T11:47:24.364" v="2093" actId="14100"/>
          <ac:spMkLst>
            <pc:docMk/>
            <pc:sldMk cId="1034947716" sldId="269"/>
            <ac:spMk id="37" creationId="{365654B6-90D5-CBDE-F442-C2FFA1BE48DC}"/>
          </ac:spMkLst>
        </pc:spChg>
        <pc:spChg chg="add mod">
          <ac:chgData name="다훈 심" userId="f94f392a36fa7e26" providerId="LiveId" clId="{80FDB578-8B89-4580-859F-02606466094A}" dt="2025-02-06T11:47:39.191" v="2100" actId="20577"/>
          <ac:spMkLst>
            <pc:docMk/>
            <pc:sldMk cId="1034947716" sldId="269"/>
            <ac:spMk id="38" creationId="{5DD3048C-2585-1BC7-6703-E3B82ACD47F4}"/>
          </ac:spMkLst>
        </pc:spChg>
        <pc:spChg chg="add mod">
          <ac:chgData name="다훈 심" userId="f94f392a36fa7e26" providerId="LiveId" clId="{80FDB578-8B89-4580-859F-02606466094A}" dt="2025-02-06T11:47:37.861" v="2099" actId="20577"/>
          <ac:spMkLst>
            <pc:docMk/>
            <pc:sldMk cId="1034947716" sldId="269"/>
            <ac:spMk id="39" creationId="{2076C523-181A-1795-8FE8-3B8606BB2A85}"/>
          </ac:spMkLst>
        </pc:spChg>
        <pc:spChg chg="add mod">
          <ac:chgData name="다훈 심" userId="f94f392a36fa7e26" providerId="LiveId" clId="{80FDB578-8B89-4580-859F-02606466094A}" dt="2025-02-06T11:47:43.764" v="2104" actId="20577"/>
          <ac:spMkLst>
            <pc:docMk/>
            <pc:sldMk cId="1034947716" sldId="269"/>
            <ac:spMk id="40" creationId="{AC0E8476-B343-D26B-6FFF-968387309354}"/>
          </ac:spMkLst>
        </pc:spChg>
        <pc:spChg chg="add mod">
          <ac:chgData name="다훈 심" userId="f94f392a36fa7e26" providerId="LiveId" clId="{80FDB578-8B89-4580-859F-02606466094A}" dt="2025-02-06T11:47:48.997" v="2107" actId="20577"/>
          <ac:spMkLst>
            <pc:docMk/>
            <pc:sldMk cId="1034947716" sldId="269"/>
            <ac:spMk id="41" creationId="{212C3050-6C9D-46F7-E634-245ED41E0843}"/>
          </ac:spMkLst>
        </pc:spChg>
        <pc:spChg chg="add mod">
          <ac:chgData name="다훈 심" userId="f94f392a36fa7e26" providerId="LiveId" clId="{80FDB578-8B89-4580-859F-02606466094A}" dt="2025-02-06T11:47:53.549" v="2110" actId="20577"/>
          <ac:spMkLst>
            <pc:docMk/>
            <pc:sldMk cId="1034947716" sldId="269"/>
            <ac:spMk id="42" creationId="{6A216BDF-599B-6E54-7872-05712B15F729}"/>
          </ac:spMkLst>
        </pc:spChg>
        <pc:spChg chg="add mod">
          <ac:chgData name="다훈 심" userId="f94f392a36fa7e26" providerId="LiveId" clId="{80FDB578-8B89-4580-859F-02606466094A}" dt="2025-02-06T11:51:01.315" v="2351" actId="1076"/>
          <ac:spMkLst>
            <pc:docMk/>
            <pc:sldMk cId="1034947716" sldId="269"/>
            <ac:spMk id="43" creationId="{FA846214-06EE-63D0-6141-1B9B03CBB707}"/>
          </ac:spMkLst>
        </pc:spChg>
      </pc:sldChg>
      <pc:sldChg chg="addSp delSp modSp add mod">
        <pc:chgData name="다훈 심" userId="f94f392a36fa7e26" providerId="LiveId" clId="{80FDB578-8B89-4580-859F-02606466094A}" dt="2025-02-06T12:47:49.801" v="3826"/>
        <pc:sldMkLst>
          <pc:docMk/>
          <pc:sldMk cId="2658526111" sldId="270"/>
        </pc:sldMkLst>
        <pc:spChg chg="add mod">
          <ac:chgData name="다훈 심" userId="f94f392a36fa7e26" providerId="LiveId" clId="{80FDB578-8B89-4580-859F-02606466094A}" dt="2025-02-06T12:03:37.031" v="2687" actId="1076"/>
          <ac:spMkLst>
            <pc:docMk/>
            <pc:sldMk cId="2658526111" sldId="270"/>
            <ac:spMk id="2" creationId="{16495353-47C3-6F57-A9AE-25B8F862E1BE}"/>
          </ac:spMkLst>
        </pc:spChg>
        <pc:spChg chg="add mod">
          <ac:chgData name="다훈 심" userId="f94f392a36fa7e26" providerId="LiveId" clId="{80FDB578-8B89-4580-859F-02606466094A}" dt="2025-02-06T12:03:37.031" v="2687" actId="1076"/>
          <ac:spMkLst>
            <pc:docMk/>
            <pc:sldMk cId="2658526111" sldId="270"/>
            <ac:spMk id="3" creationId="{CEC290CE-AC8A-08D3-0D4A-92856AA65F5A}"/>
          </ac:spMkLst>
        </pc:spChg>
        <pc:spChg chg="del">
          <ac:chgData name="다훈 심" userId="f94f392a36fa7e26" providerId="LiveId" clId="{80FDB578-8B89-4580-859F-02606466094A}" dt="2025-02-06T12:47:36.476" v="3774" actId="478"/>
          <ac:spMkLst>
            <pc:docMk/>
            <pc:sldMk cId="2658526111" sldId="270"/>
            <ac:spMk id="4" creationId="{6864F342-A5D3-F6FF-EE9C-C2B371A2FB4C}"/>
          </ac:spMkLst>
        </pc:spChg>
        <pc:spChg chg="mod">
          <ac:chgData name="다훈 심" userId="f94f392a36fa7e26" providerId="LiveId" clId="{80FDB578-8B89-4580-859F-02606466094A}" dt="2025-02-06T12:06:26.755" v="2907" actId="20577"/>
          <ac:spMkLst>
            <pc:docMk/>
            <pc:sldMk cId="2658526111" sldId="270"/>
            <ac:spMk id="5" creationId="{CB0F85FD-CB53-FF66-BCF6-F058AA19DB57}"/>
          </ac:spMkLst>
        </pc:spChg>
        <pc:spChg chg="add del mod">
          <ac:chgData name="다훈 심" userId="f94f392a36fa7e26" providerId="LiveId" clId="{80FDB578-8B89-4580-859F-02606466094A}" dt="2025-02-06T11:58:43.904" v="2550" actId="478"/>
          <ac:spMkLst>
            <pc:docMk/>
            <pc:sldMk cId="2658526111" sldId="270"/>
            <ac:spMk id="6" creationId="{07683C3F-DC1D-FD87-2012-2FCC838AEC51}"/>
          </ac:spMkLst>
        </pc:spChg>
        <pc:spChg chg="add del mod">
          <ac:chgData name="다훈 심" userId="f94f392a36fa7e26" providerId="LiveId" clId="{80FDB578-8B89-4580-859F-02606466094A}" dt="2025-02-06T11:58:43.904" v="2550" actId="478"/>
          <ac:spMkLst>
            <pc:docMk/>
            <pc:sldMk cId="2658526111" sldId="270"/>
            <ac:spMk id="7" creationId="{0FA0D808-7B60-9BEE-A314-BE7B4797DA3B}"/>
          </ac:spMkLst>
        </pc:spChg>
        <pc:spChg chg="add del mod ord">
          <ac:chgData name="다훈 심" userId="f94f392a36fa7e26" providerId="LiveId" clId="{80FDB578-8B89-4580-859F-02606466094A}" dt="2025-02-06T12:03:12.161" v="2683" actId="478"/>
          <ac:spMkLst>
            <pc:docMk/>
            <pc:sldMk cId="2658526111" sldId="270"/>
            <ac:spMk id="8" creationId="{E114ED92-D277-7A7A-0705-77DE45D852C0}"/>
          </ac:spMkLst>
        </pc:spChg>
        <pc:spChg chg="del">
          <ac:chgData name="다훈 심" userId="f94f392a36fa7e26" providerId="LiveId" clId="{80FDB578-8B89-4580-859F-02606466094A}" dt="2025-02-06T11:52:48.243" v="2390" actId="478"/>
          <ac:spMkLst>
            <pc:docMk/>
            <pc:sldMk cId="2658526111" sldId="270"/>
            <ac:spMk id="9" creationId="{D0E98DF9-13AC-0343-78AD-8D335AE0B160}"/>
          </ac:spMkLst>
        </pc:spChg>
        <pc:spChg chg="del">
          <ac:chgData name="다훈 심" userId="f94f392a36fa7e26" providerId="LiveId" clId="{80FDB578-8B89-4580-859F-02606466094A}" dt="2025-02-06T11:52:48.243" v="2390" actId="478"/>
          <ac:spMkLst>
            <pc:docMk/>
            <pc:sldMk cId="2658526111" sldId="270"/>
            <ac:spMk id="10" creationId="{A275D857-9652-D4B8-46E5-3ACAA01483CA}"/>
          </ac:spMkLst>
        </pc:spChg>
        <pc:spChg chg="add mod">
          <ac:chgData name="다훈 심" userId="f94f392a36fa7e26" providerId="LiveId" clId="{80FDB578-8B89-4580-859F-02606466094A}" dt="2025-02-06T12:02:34.549" v="2669" actId="1076"/>
          <ac:spMkLst>
            <pc:docMk/>
            <pc:sldMk cId="2658526111" sldId="270"/>
            <ac:spMk id="11" creationId="{AE463BD9-16AF-598A-ED03-8676E6F17C75}"/>
          </ac:spMkLst>
        </pc:spChg>
        <pc:spChg chg="add del mod">
          <ac:chgData name="다훈 심" userId="f94f392a36fa7e26" providerId="LiveId" clId="{80FDB578-8B89-4580-859F-02606466094A}" dt="2025-02-06T11:59:21.941" v="2569" actId="478"/>
          <ac:spMkLst>
            <pc:docMk/>
            <pc:sldMk cId="2658526111" sldId="270"/>
            <ac:spMk id="12" creationId="{02CB0179-0111-998E-41CB-C664190909A3}"/>
          </ac:spMkLst>
        </pc:spChg>
        <pc:spChg chg="del">
          <ac:chgData name="다훈 심" userId="f94f392a36fa7e26" providerId="LiveId" clId="{80FDB578-8B89-4580-859F-02606466094A}" dt="2025-02-06T11:52:48.243" v="2390" actId="478"/>
          <ac:spMkLst>
            <pc:docMk/>
            <pc:sldMk cId="2658526111" sldId="270"/>
            <ac:spMk id="13" creationId="{0172D78E-2BE7-369A-4BA0-3B8E58FDCAB2}"/>
          </ac:spMkLst>
        </pc:spChg>
        <pc:spChg chg="del">
          <ac:chgData name="다훈 심" userId="f94f392a36fa7e26" providerId="LiveId" clId="{80FDB578-8B89-4580-859F-02606466094A}" dt="2025-02-06T11:52:48.243" v="2390" actId="478"/>
          <ac:spMkLst>
            <pc:docMk/>
            <pc:sldMk cId="2658526111" sldId="270"/>
            <ac:spMk id="14" creationId="{03067959-861B-7951-414F-A1B016912D1F}"/>
          </ac:spMkLst>
        </pc:spChg>
        <pc:spChg chg="del">
          <ac:chgData name="다훈 심" userId="f94f392a36fa7e26" providerId="LiveId" clId="{80FDB578-8B89-4580-859F-02606466094A}" dt="2025-02-06T11:52:48.243" v="2390" actId="478"/>
          <ac:spMkLst>
            <pc:docMk/>
            <pc:sldMk cId="2658526111" sldId="270"/>
            <ac:spMk id="15" creationId="{D0741970-1836-7CCA-446A-7C280734A8D7}"/>
          </ac:spMkLst>
        </pc:spChg>
        <pc:spChg chg="mod">
          <ac:chgData name="다훈 심" userId="f94f392a36fa7e26" providerId="LiveId" clId="{80FDB578-8B89-4580-859F-02606466094A}" dt="2025-02-06T12:03:37.031" v="2687" actId="1076"/>
          <ac:spMkLst>
            <pc:docMk/>
            <pc:sldMk cId="2658526111" sldId="270"/>
            <ac:spMk id="16" creationId="{D111553F-A416-8205-0B07-2D0F1BD34413}"/>
          </ac:spMkLst>
        </pc:spChg>
        <pc:spChg chg="add del mod">
          <ac:chgData name="다훈 심" userId="f94f392a36fa7e26" providerId="LiveId" clId="{80FDB578-8B89-4580-859F-02606466094A}" dt="2025-02-06T11:59:21.359" v="2568" actId="478"/>
          <ac:spMkLst>
            <pc:docMk/>
            <pc:sldMk cId="2658526111" sldId="270"/>
            <ac:spMk id="17" creationId="{CC03A0B3-0CF1-C669-1806-23527FE25D48}"/>
          </ac:spMkLst>
        </pc:spChg>
        <pc:spChg chg="add del mod">
          <ac:chgData name="다훈 심" userId="f94f392a36fa7e26" providerId="LiveId" clId="{80FDB578-8B89-4580-859F-02606466094A}" dt="2025-02-06T11:59:23.286" v="2570" actId="478"/>
          <ac:spMkLst>
            <pc:docMk/>
            <pc:sldMk cId="2658526111" sldId="270"/>
            <ac:spMk id="18" creationId="{B09C14D6-C050-3A43-B4D8-EDB39A2DEDDC}"/>
          </ac:spMkLst>
        </pc:spChg>
        <pc:spChg chg="add mod">
          <ac:chgData name="다훈 심" userId="f94f392a36fa7e26" providerId="LiveId" clId="{80FDB578-8B89-4580-859F-02606466094A}" dt="2025-02-06T12:02:41.363" v="2672" actId="1076"/>
          <ac:spMkLst>
            <pc:docMk/>
            <pc:sldMk cId="2658526111" sldId="270"/>
            <ac:spMk id="19" creationId="{156AB7E4-909B-9586-4AE4-61D1A039DD1B}"/>
          </ac:spMkLst>
        </pc:spChg>
        <pc:spChg chg="add mod">
          <ac:chgData name="다훈 심" userId="f94f392a36fa7e26" providerId="LiveId" clId="{80FDB578-8B89-4580-859F-02606466094A}" dt="2025-02-06T12:03:37.031" v="2687" actId="1076"/>
          <ac:spMkLst>
            <pc:docMk/>
            <pc:sldMk cId="2658526111" sldId="270"/>
            <ac:spMk id="20" creationId="{1AFBF7B3-0825-68CB-444C-DD420DE990E5}"/>
          </ac:spMkLst>
        </pc:spChg>
        <pc:spChg chg="del">
          <ac:chgData name="다훈 심" userId="f94f392a36fa7e26" providerId="LiveId" clId="{80FDB578-8B89-4580-859F-02606466094A}" dt="2025-02-06T11:52:48.243" v="2390" actId="478"/>
          <ac:spMkLst>
            <pc:docMk/>
            <pc:sldMk cId="2658526111" sldId="270"/>
            <ac:spMk id="22" creationId="{B397607A-71C4-DA93-6881-14B01233A7B3}"/>
          </ac:spMkLst>
        </pc:spChg>
        <pc:spChg chg="del">
          <ac:chgData name="다훈 심" userId="f94f392a36fa7e26" providerId="LiveId" clId="{80FDB578-8B89-4580-859F-02606466094A}" dt="2025-02-06T11:52:48.243" v="2390" actId="478"/>
          <ac:spMkLst>
            <pc:docMk/>
            <pc:sldMk cId="2658526111" sldId="270"/>
            <ac:spMk id="23" creationId="{4A2B7E97-48C6-1577-36F7-6F8D17B1F4A9}"/>
          </ac:spMkLst>
        </pc:spChg>
        <pc:spChg chg="add del mod">
          <ac:chgData name="다훈 심" userId="f94f392a36fa7e26" providerId="LiveId" clId="{80FDB578-8B89-4580-859F-02606466094A}" dt="2025-02-06T12:01:25.031" v="2659" actId="478"/>
          <ac:spMkLst>
            <pc:docMk/>
            <pc:sldMk cId="2658526111" sldId="270"/>
            <ac:spMk id="24" creationId="{BAF1C153-4571-A74F-CAA6-04BC5AD04756}"/>
          </ac:spMkLst>
        </pc:spChg>
        <pc:spChg chg="add mod">
          <ac:chgData name="다훈 심" userId="f94f392a36fa7e26" providerId="LiveId" clId="{80FDB578-8B89-4580-859F-02606466094A}" dt="2025-02-06T12:02:52.381" v="2678" actId="1076"/>
          <ac:spMkLst>
            <pc:docMk/>
            <pc:sldMk cId="2658526111" sldId="270"/>
            <ac:spMk id="25" creationId="{4E9EA74E-C1E2-5378-B9ED-AAC72DC1AD84}"/>
          </ac:spMkLst>
        </pc:spChg>
        <pc:spChg chg="add mod">
          <ac:chgData name="다훈 심" userId="f94f392a36fa7e26" providerId="LiveId" clId="{80FDB578-8B89-4580-859F-02606466094A}" dt="2025-02-06T12:05:54.134" v="2896" actId="20577"/>
          <ac:spMkLst>
            <pc:docMk/>
            <pc:sldMk cId="2658526111" sldId="270"/>
            <ac:spMk id="26" creationId="{C929E5A3-D422-986A-3765-F1E3C8875E9B}"/>
          </ac:spMkLst>
        </pc:spChg>
        <pc:spChg chg="add mod">
          <ac:chgData name="다훈 심" userId="f94f392a36fa7e26" providerId="LiveId" clId="{80FDB578-8B89-4580-859F-02606466094A}" dt="2025-02-06T12:04:02.060" v="2691" actId="14100"/>
          <ac:spMkLst>
            <pc:docMk/>
            <pc:sldMk cId="2658526111" sldId="270"/>
            <ac:spMk id="27" creationId="{95715D75-202B-F6C7-4690-E49E1BA3335C}"/>
          </ac:spMkLst>
        </pc:spChg>
        <pc:spChg chg="add mod">
          <ac:chgData name="다훈 심" userId="f94f392a36fa7e26" providerId="LiveId" clId="{80FDB578-8B89-4580-859F-02606466094A}" dt="2025-02-06T12:06:33.705" v="2909" actId="1076"/>
          <ac:spMkLst>
            <pc:docMk/>
            <pc:sldMk cId="2658526111" sldId="270"/>
            <ac:spMk id="28" creationId="{8AFB6BBE-08B5-2B0C-EBBB-7ABE915F0E65}"/>
          </ac:spMkLst>
        </pc:spChg>
        <pc:spChg chg="add mod">
          <ac:chgData name="다훈 심" userId="f94f392a36fa7e26" providerId="LiveId" clId="{80FDB578-8B89-4580-859F-02606466094A}" dt="2025-02-06T12:05:44.485" v="2879" actId="14100"/>
          <ac:spMkLst>
            <pc:docMk/>
            <pc:sldMk cId="2658526111" sldId="270"/>
            <ac:spMk id="29" creationId="{5C0B9802-F7A1-90B1-7E04-50A4B0268D67}"/>
          </ac:spMkLst>
        </pc:spChg>
        <pc:spChg chg="add mod">
          <ac:chgData name="다훈 심" userId="f94f392a36fa7e26" providerId="LiveId" clId="{80FDB578-8B89-4580-859F-02606466094A}" dt="2025-02-06T12:05:50.301" v="2882" actId="14100"/>
          <ac:spMkLst>
            <pc:docMk/>
            <pc:sldMk cId="2658526111" sldId="270"/>
            <ac:spMk id="30" creationId="{74B649DB-EC9C-B487-0C8B-056421E5C922}"/>
          </ac:spMkLst>
        </pc:spChg>
        <pc:spChg chg="add mod">
          <ac:chgData name="다훈 심" userId="f94f392a36fa7e26" providerId="LiveId" clId="{80FDB578-8B89-4580-859F-02606466094A}" dt="2025-02-06T12:06:09.218" v="2900" actId="14100"/>
          <ac:spMkLst>
            <pc:docMk/>
            <pc:sldMk cId="2658526111" sldId="270"/>
            <ac:spMk id="31" creationId="{10726B92-880E-103A-4BE8-79C64547E3A7}"/>
          </ac:spMkLst>
        </pc:spChg>
        <pc:spChg chg="add mod">
          <ac:chgData name="다훈 심" userId="f94f392a36fa7e26" providerId="LiveId" clId="{80FDB578-8B89-4580-859F-02606466094A}" dt="2025-02-06T12:06:11.124" v="2901" actId="571"/>
          <ac:spMkLst>
            <pc:docMk/>
            <pc:sldMk cId="2658526111" sldId="270"/>
            <ac:spMk id="32" creationId="{30E8D54D-ED9C-F808-5F1D-B928B73A89EE}"/>
          </ac:spMkLst>
        </pc:spChg>
        <pc:spChg chg="add mod">
          <ac:chgData name="다훈 심" userId="f94f392a36fa7e26" providerId="LiveId" clId="{80FDB578-8B89-4580-859F-02606466094A}" dt="2025-02-06T12:06:19.789" v="2904" actId="14100"/>
          <ac:spMkLst>
            <pc:docMk/>
            <pc:sldMk cId="2658526111" sldId="270"/>
            <ac:spMk id="33" creationId="{E57088C3-DB5A-AD53-F1D4-E3084350AE27}"/>
          </ac:spMkLst>
        </pc:spChg>
        <pc:spChg chg="add mod">
          <ac:chgData name="다훈 심" userId="f94f392a36fa7e26" providerId="LiveId" clId="{80FDB578-8B89-4580-859F-02606466094A}" dt="2025-02-06T12:06:29.229" v="2908" actId="14100"/>
          <ac:spMkLst>
            <pc:docMk/>
            <pc:sldMk cId="2658526111" sldId="270"/>
            <ac:spMk id="34" creationId="{4375FEC1-2828-6402-7DDC-C30DB12985F2}"/>
          </ac:spMkLst>
        </pc:spChg>
        <pc:spChg chg="add mod">
          <ac:chgData name="다훈 심" userId="f94f392a36fa7e26" providerId="LiveId" clId="{80FDB578-8B89-4580-859F-02606466094A}" dt="2025-02-06T12:06:41.527" v="2917" actId="20577"/>
          <ac:spMkLst>
            <pc:docMk/>
            <pc:sldMk cId="2658526111" sldId="270"/>
            <ac:spMk id="35" creationId="{8388F18B-1359-F29D-59E5-097CB4703F30}"/>
          </ac:spMkLst>
        </pc:spChg>
        <pc:spChg chg="add mod">
          <ac:chgData name="다훈 심" userId="f94f392a36fa7e26" providerId="LiveId" clId="{80FDB578-8B89-4580-859F-02606466094A}" dt="2025-02-06T12:06:40.651" v="2916" actId="20577"/>
          <ac:spMkLst>
            <pc:docMk/>
            <pc:sldMk cId="2658526111" sldId="270"/>
            <ac:spMk id="36" creationId="{A8892197-8376-0AA5-944B-99DF90FB42D4}"/>
          </ac:spMkLst>
        </pc:spChg>
        <pc:spChg chg="add mod">
          <ac:chgData name="다훈 심" userId="f94f392a36fa7e26" providerId="LiveId" clId="{80FDB578-8B89-4580-859F-02606466094A}" dt="2025-02-06T12:06:47.083" v="2921" actId="1076"/>
          <ac:spMkLst>
            <pc:docMk/>
            <pc:sldMk cId="2658526111" sldId="270"/>
            <ac:spMk id="37" creationId="{2F0D6E78-44C1-D929-9A3D-266174D6CF13}"/>
          </ac:spMkLst>
        </pc:spChg>
        <pc:spChg chg="add mod">
          <ac:chgData name="다훈 심" userId="f94f392a36fa7e26" providerId="LiveId" clId="{80FDB578-8B89-4580-859F-02606466094A}" dt="2025-02-06T12:06:49.169" v="2923" actId="20577"/>
          <ac:spMkLst>
            <pc:docMk/>
            <pc:sldMk cId="2658526111" sldId="270"/>
            <ac:spMk id="38" creationId="{42B42D46-3C64-5030-A2EF-F8C357937E45}"/>
          </ac:spMkLst>
        </pc:spChg>
        <pc:spChg chg="add mod">
          <ac:chgData name="다훈 심" userId="f94f392a36fa7e26" providerId="LiveId" clId="{80FDB578-8B89-4580-859F-02606466094A}" dt="2025-02-06T12:06:54.480" v="2927" actId="20577"/>
          <ac:spMkLst>
            <pc:docMk/>
            <pc:sldMk cId="2658526111" sldId="270"/>
            <ac:spMk id="39" creationId="{FDD74E99-F2AB-6907-8992-5F146155AECB}"/>
          </ac:spMkLst>
        </pc:spChg>
        <pc:spChg chg="add mod">
          <ac:chgData name="다훈 심" userId="f94f392a36fa7e26" providerId="LiveId" clId="{80FDB578-8B89-4580-859F-02606466094A}" dt="2025-02-06T12:06:58.551" v="2930" actId="20577"/>
          <ac:spMkLst>
            <pc:docMk/>
            <pc:sldMk cId="2658526111" sldId="270"/>
            <ac:spMk id="40" creationId="{A99EB188-225B-D9E1-AFCF-D6B342203C01}"/>
          </ac:spMkLst>
        </pc:spChg>
        <pc:spChg chg="add mod">
          <ac:chgData name="다훈 심" userId="f94f392a36fa7e26" providerId="LiveId" clId="{80FDB578-8B89-4580-859F-02606466094A}" dt="2025-02-06T12:47:49.801" v="3826"/>
          <ac:spMkLst>
            <pc:docMk/>
            <pc:sldMk cId="2658526111" sldId="270"/>
            <ac:spMk id="41" creationId="{FDE0F0F8-DD6A-3B00-45F1-7B021664CE0C}"/>
          </ac:spMkLst>
        </pc:spChg>
      </pc:sldChg>
      <pc:sldChg chg="addSp delSp modSp add mod ord">
        <pc:chgData name="다훈 심" userId="f94f392a36fa7e26" providerId="LiveId" clId="{80FDB578-8B89-4580-859F-02606466094A}" dt="2025-02-06T12:54:46.617" v="4200"/>
        <pc:sldMkLst>
          <pc:docMk/>
          <pc:sldMk cId="2128291734" sldId="271"/>
        </pc:sldMkLst>
        <pc:spChg chg="add mod ord">
          <ac:chgData name="다훈 심" userId="f94f392a36fa7e26" providerId="LiveId" clId="{80FDB578-8B89-4580-859F-02606466094A}" dt="2025-02-06T12:43:00.806" v="3281" actId="12788"/>
          <ac:spMkLst>
            <pc:docMk/>
            <pc:sldMk cId="2128291734" sldId="271"/>
            <ac:spMk id="2" creationId="{22A97829-0951-EE66-9122-41D2A1957A4D}"/>
          </ac:spMkLst>
        </pc:spChg>
        <pc:spChg chg="add mod">
          <ac:chgData name="다훈 심" userId="f94f392a36fa7e26" providerId="LiveId" clId="{80FDB578-8B89-4580-859F-02606466094A}" dt="2025-02-06T12:40:48.136" v="3224"/>
          <ac:spMkLst>
            <pc:docMk/>
            <pc:sldMk cId="2128291734" sldId="271"/>
            <ac:spMk id="3" creationId="{4E24A3D1-171F-3537-7616-2AB4E005C031}"/>
          </ac:spMkLst>
        </pc:spChg>
        <pc:spChg chg="del">
          <ac:chgData name="다훈 심" userId="f94f392a36fa7e26" providerId="LiveId" clId="{80FDB578-8B89-4580-859F-02606466094A}" dt="2025-02-06T12:47:34.751" v="3773" actId="478"/>
          <ac:spMkLst>
            <pc:docMk/>
            <pc:sldMk cId="2128291734" sldId="271"/>
            <ac:spMk id="4" creationId="{6864F342-A5D3-F6FF-EE9C-C2B371A2FB4C}"/>
          </ac:spMkLst>
        </pc:spChg>
        <pc:spChg chg="add del">
          <ac:chgData name="다훈 심" userId="f94f392a36fa7e26" providerId="LiveId" clId="{80FDB578-8B89-4580-859F-02606466094A}" dt="2025-02-06T12:40:30.872" v="3217" actId="478"/>
          <ac:spMkLst>
            <pc:docMk/>
            <pc:sldMk cId="2128291734" sldId="271"/>
            <ac:spMk id="5" creationId="{CB0F85FD-CB53-FF66-BCF6-F058AA19DB57}"/>
          </ac:spMkLst>
        </pc:spChg>
        <pc:spChg chg="add mod">
          <ac:chgData name="다훈 심" userId="f94f392a36fa7e26" providerId="LiveId" clId="{80FDB578-8B89-4580-859F-02606466094A}" dt="2025-02-06T12:41:00.950" v="3230"/>
          <ac:spMkLst>
            <pc:docMk/>
            <pc:sldMk cId="2128291734" sldId="271"/>
            <ac:spMk id="6" creationId="{62FADF11-AFEF-B69E-F2FF-B196020E21F0}"/>
          </ac:spMkLst>
        </pc:spChg>
        <pc:spChg chg="add mod ord">
          <ac:chgData name="다훈 심" userId="f94f392a36fa7e26" providerId="LiveId" clId="{80FDB578-8B89-4580-859F-02606466094A}" dt="2025-02-06T12:43:05.350" v="3283" actId="1076"/>
          <ac:spMkLst>
            <pc:docMk/>
            <pc:sldMk cId="2128291734" sldId="271"/>
            <ac:spMk id="7" creationId="{6B6D10E0-3DDA-B96F-985A-383D6F0A5D25}"/>
          </ac:spMkLst>
        </pc:spChg>
        <pc:spChg chg="add mod">
          <ac:chgData name="다훈 심" userId="f94f392a36fa7e26" providerId="LiveId" clId="{80FDB578-8B89-4580-859F-02606466094A}" dt="2025-02-06T12:43:00.806" v="3281" actId="12788"/>
          <ac:spMkLst>
            <pc:docMk/>
            <pc:sldMk cId="2128291734" sldId="271"/>
            <ac:spMk id="8" creationId="{A78B74FB-6F59-CCC6-4359-86C7C3A8D20C}"/>
          </ac:spMkLst>
        </pc:spChg>
        <pc:spChg chg="add mod">
          <ac:chgData name="다훈 심" userId="f94f392a36fa7e26" providerId="LiveId" clId="{80FDB578-8B89-4580-859F-02606466094A}" dt="2025-02-06T12:43:12.889" v="3285" actId="1076"/>
          <ac:spMkLst>
            <pc:docMk/>
            <pc:sldMk cId="2128291734" sldId="271"/>
            <ac:spMk id="11" creationId="{D2FACF03-F8AD-4FEB-376F-7FE2A7A770D9}"/>
          </ac:spMkLst>
        </pc:spChg>
        <pc:spChg chg="add mod">
          <ac:chgData name="다훈 심" userId="f94f392a36fa7e26" providerId="LiveId" clId="{80FDB578-8B89-4580-859F-02606466094A}" dt="2025-02-06T12:43:12.889" v="3285" actId="1076"/>
          <ac:spMkLst>
            <pc:docMk/>
            <pc:sldMk cId="2128291734" sldId="271"/>
            <ac:spMk id="12" creationId="{508CA359-DFCA-D67B-7DF3-710B85872491}"/>
          </ac:spMkLst>
        </pc:spChg>
        <pc:spChg chg="del">
          <ac:chgData name="다훈 심" userId="f94f392a36fa7e26" providerId="LiveId" clId="{80FDB578-8B89-4580-859F-02606466094A}" dt="2025-02-06T12:40:30.872" v="3217" actId="478"/>
          <ac:spMkLst>
            <pc:docMk/>
            <pc:sldMk cId="2128291734" sldId="271"/>
            <ac:spMk id="13" creationId="{0172D78E-2BE7-369A-4BA0-3B8E58FDCAB2}"/>
          </ac:spMkLst>
        </pc:spChg>
        <pc:spChg chg="add mod">
          <ac:chgData name="다훈 심" userId="f94f392a36fa7e26" providerId="LiveId" clId="{80FDB578-8B89-4580-859F-02606466094A}" dt="2025-02-06T12:43:08.211" v="3284" actId="12788"/>
          <ac:spMkLst>
            <pc:docMk/>
            <pc:sldMk cId="2128291734" sldId="271"/>
            <ac:spMk id="17" creationId="{D9D88118-5762-804E-D1F9-7F274C4D6DE5}"/>
          </ac:spMkLst>
        </pc:spChg>
        <pc:spChg chg="add del mod">
          <ac:chgData name="다훈 심" userId="f94f392a36fa7e26" providerId="LiveId" clId="{80FDB578-8B89-4580-859F-02606466094A}" dt="2025-02-06T12:54:14.427" v="4170" actId="1076"/>
          <ac:spMkLst>
            <pc:docMk/>
            <pc:sldMk cId="2128291734" sldId="271"/>
            <ac:spMk id="18" creationId="{D0F931AE-CE97-06C3-7B35-A0269FCD99BE}"/>
          </ac:spMkLst>
        </pc:spChg>
        <pc:spChg chg="add mod">
          <ac:chgData name="다훈 심" userId="f94f392a36fa7e26" providerId="LiveId" clId="{80FDB578-8B89-4580-859F-02606466094A}" dt="2025-02-06T12:43:15.028" v="3286" actId="1076"/>
          <ac:spMkLst>
            <pc:docMk/>
            <pc:sldMk cId="2128291734" sldId="271"/>
            <ac:spMk id="19" creationId="{DD3DE428-2FC3-6CB8-C2E6-87A36C4EB5B1}"/>
          </ac:spMkLst>
        </pc:spChg>
        <pc:spChg chg="add mod">
          <ac:chgData name="다훈 심" userId="f94f392a36fa7e26" providerId="LiveId" clId="{80FDB578-8B89-4580-859F-02606466094A}" dt="2025-02-06T12:43:15.028" v="3286" actId="1076"/>
          <ac:spMkLst>
            <pc:docMk/>
            <pc:sldMk cId="2128291734" sldId="271"/>
            <ac:spMk id="20" creationId="{F7C3CFE2-33B6-89C6-717F-41F5A0A192AF}"/>
          </ac:spMkLst>
        </pc:spChg>
        <pc:spChg chg="del">
          <ac:chgData name="다훈 심" userId="f94f392a36fa7e26" providerId="LiveId" clId="{80FDB578-8B89-4580-859F-02606466094A}" dt="2025-02-06T12:40:26.090" v="3216" actId="478"/>
          <ac:spMkLst>
            <pc:docMk/>
            <pc:sldMk cId="2128291734" sldId="271"/>
            <ac:spMk id="22" creationId="{B397607A-71C4-DA93-6881-14B01233A7B3}"/>
          </ac:spMkLst>
        </pc:spChg>
        <pc:spChg chg="del">
          <ac:chgData name="다훈 심" userId="f94f392a36fa7e26" providerId="LiveId" clId="{80FDB578-8B89-4580-859F-02606466094A}" dt="2025-02-06T12:40:30.872" v="3217" actId="478"/>
          <ac:spMkLst>
            <pc:docMk/>
            <pc:sldMk cId="2128291734" sldId="271"/>
            <ac:spMk id="23" creationId="{4A2B7E97-48C6-1577-36F7-6F8D17B1F4A9}"/>
          </ac:spMkLst>
        </pc:spChg>
        <pc:spChg chg="del">
          <ac:chgData name="다훈 심" userId="f94f392a36fa7e26" providerId="LiveId" clId="{80FDB578-8B89-4580-859F-02606466094A}" dt="2025-02-06T12:40:20.409" v="3212" actId="478"/>
          <ac:spMkLst>
            <pc:docMk/>
            <pc:sldMk cId="2128291734" sldId="271"/>
            <ac:spMk id="25" creationId="{7EB821E5-C5C5-0FE0-2B53-C32D2E12BE0F}"/>
          </ac:spMkLst>
        </pc:spChg>
        <pc:spChg chg="mod ord">
          <ac:chgData name="다훈 심" userId="f94f392a36fa7e26" providerId="LiveId" clId="{80FDB578-8B89-4580-859F-02606466094A}" dt="2025-02-06T12:53:13.310" v="4159" actId="20577"/>
          <ac:spMkLst>
            <pc:docMk/>
            <pc:sldMk cId="2128291734" sldId="271"/>
            <ac:spMk id="26" creationId="{90EE65BA-E464-15D7-FF1F-DB636005B218}"/>
          </ac:spMkLst>
        </pc:spChg>
        <pc:spChg chg="del">
          <ac:chgData name="다훈 심" userId="f94f392a36fa7e26" providerId="LiveId" clId="{80FDB578-8B89-4580-859F-02606466094A}" dt="2025-02-06T12:40:30.872" v="3217" actId="478"/>
          <ac:spMkLst>
            <pc:docMk/>
            <pc:sldMk cId="2128291734" sldId="271"/>
            <ac:spMk id="27" creationId="{919A39B0-835C-1676-2025-CF278803B2D4}"/>
          </ac:spMkLst>
        </pc:spChg>
        <pc:spChg chg="del">
          <ac:chgData name="다훈 심" userId="f94f392a36fa7e26" providerId="LiveId" clId="{80FDB578-8B89-4580-859F-02606466094A}" dt="2025-02-06T12:40:24.754" v="3215" actId="478"/>
          <ac:spMkLst>
            <pc:docMk/>
            <pc:sldMk cId="2128291734" sldId="271"/>
            <ac:spMk id="29" creationId="{34D01AAC-7E2E-04DD-35C7-240E6E220E26}"/>
          </ac:spMkLst>
        </pc:spChg>
        <pc:spChg chg="add del mod">
          <ac:chgData name="다훈 심" userId="f94f392a36fa7e26" providerId="LiveId" clId="{80FDB578-8B89-4580-859F-02606466094A}" dt="2025-02-06T12:43:47.740" v="3330" actId="478"/>
          <ac:spMkLst>
            <pc:docMk/>
            <pc:sldMk cId="2128291734" sldId="271"/>
            <ac:spMk id="30" creationId="{369DD1BE-8FA2-D9B7-9EC1-48CC0A6BD5E3}"/>
          </ac:spMkLst>
        </pc:spChg>
        <pc:spChg chg="add mod ord">
          <ac:chgData name="다훈 심" userId="f94f392a36fa7e26" providerId="LiveId" clId="{80FDB578-8B89-4580-859F-02606466094A}" dt="2025-02-06T12:45:58.509" v="3405" actId="20577"/>
          <ac:spMkLst>
            <pc:docMk/>
            <pc:sldMk cId="2128291734" sldId="271"/>
            <ac:spMk id="31" creationId="{5AE13745-8875-7941-6B18-EA62BA7BFF01}"/>
          </ac:spMkLst>
        </pc:spChg>
        <pc:spChg chg="del">
          <ac:chgData name="다훈 심" userId="f94f392a36fa7e26" providerId="LiveId" clId="{80FDB578-8B89-4580-859F-02606466094A}" dt="2025-02-06T12:40:30.872" v="3217" actId="478"/>
          <ac:spMkLst>
            <pc:docMk/>
            <pc:sldMk cId="2128291734" sldId="271"/>
            <ac:spMk id="32" creationId="{32ADB554-CF65-5B96-7FD8-B687C250CFCA}"/>
          </ac:spMkLst>
        </pc:spChg>
        <pc:spChg chg="del">
          <ac:chgData name="다훈 심" userId="f94f392a36fa7e26" providerId="LiveId" clId="{80FDB578-8B89-4580-859F-02606466094A}" dt="2025-02-06T12:40:30.872" v="3217" actId="478"/>
          <ac:spMkLst>
            <pc:docMk/>
            <pc:sldMk cId="2128291734" sldId="271"/>
            <ac:spMk id="34" creationId="{B443EBED-B143-3388-D995-22E1C08F5D26}"/>
          </ac:spMkLst>
        </pc:spChg>
        <pc:spChg chg="del">
          <ac:chgData name="다훈 심" userId="f94f392a36fa7e26" providerId="LiveId" clId="{80FDB578-8B89-4580-859F-02606466094A}" dt="2025-02-06T12:40:30.872" v="3217" actId="478"/>
          <ac:spMkLst>
            <pc:docMk/>
            <pc:sldMk cId="2128291734" sldId="271"/>
            <ac:spMk id="36" creationId="{FD76F261-EA27-23E3-D253-5C95DD561A15}"/>
          </ac:spMkLst>
        </pc:spChg>
        <pc:spChg chg="del">
          <ac:chgData name="다훈 심" userId="f94f392a36fa7e26" providerId="LiveId" clId="{80FDB578-8B89-4580-859F-02606466094A}" dt="2025-02-06T12:40:30.872" v="3217" actId="478"/>
          <ac:spMkLst>
            <pc:docMk/>
            <pc:sldMk cId="2128291734" sldId="271"/>
            <ac:spMk id="41" creationId="{B330AB50-B971-F003-4624-0DFC4D14DACC}"/>
          </ac:spMkLst>
        </pc:spChg>
        <pc:spChg chg="del">
          <ac:chgData name="다훈 심" userId="f94f392a36fa7e26" providerId="LiveId" clId="{80FDB578-8B89-4580-859F-02606466094A}" dt="2025-02-06T12:40:30.872" v="3217" actId="478"/>
          <ac:spMkLst>
            <pc:docMk/>
            <pc:sldMk cId="2128291734" sldId="271"/>
            <ac:spMk id="42" creationId="{14343202-EF7B-EA20-0AF2-7553CE2B8F93}"/>
          </ac:spMkLst>
        </pc:spChg>
        <pc:spChg chg="del">
          <ac:chgData name="다훈 심" userId="f94f392a36fa7e26" providerId="LiveId" clId="{80FDB578-8B89-4580-859F-02606466094A}" dt="2025-02-06T12:40:30.872" v="3217" actId="478"/>
          <ac:spMkLst>
            <pc:docMk/>
            <pc:sldMk cId="2128291734" sldId="271"/>
            <ac:spMk id="46" creationId="{4923FD66-4541-F1B2-91CB-CC36AF90EA17}"/>
          </ac:spMkLst>
        </pc:spChg>
        <pc:spChg chg="add del mod">
          <ac:chgData name="다훈 심" userId="f94f392a36fa7e26" providerId="LiveId" clId="{80FDB578-8B89-4580-859F-02606466094A}" dt="2025-02-06T12:43:59.732" v="3336" actId="478"/>
          <ac:spMkLst>
            <pc:docMk/>
            <pc:sldMk cId="2128291734" sldId="271"/>
            <ac:spMk id="47" creationId="{A573453E-C51D-4B0F-2B5C-BF814ABA3C9A}"/>
          </ac:spMkLst>
        </pc:spChg>
        <pc:spChg chg="add mod">
          <ac:chgData name="다훈 심" userId="f94f392a36fa7e26" providerId="LiveId" clId="{80FDB578-8B89-4580-859F-02606466094A}" dt="2025-02-06T12:44:25.047" v="3350" actId="14100"/>
          <ac:spMkLst>
            <pc:docMk/>
            <pc:sldMk cId="2128291734" sldId="271"/>
            <ac:spMk id="49" creationId="{2DBD0252-6DF1-6980-4681-5FBA49F9671D}"/>
          </ac:spMkLst>
        </pc:spChg>
        <pc:spChg chg="add mod">
          <ac:chgData name="다훈 심" userId="f94f392a36fa7e26" providerId="LiveId" clId="{80FDB578-8B89-4580-859F-02606466094A}" dt="2025-02-06T12:44:32.891" v="3353" actId="14100"/>
          <ac:spMkLst>
            <pc:docMk/>
            <pc:sldMk cId="2128291734" sldId="271"/>
            <ac:spMk id="50" creationId="{FAF05B89-616D-6EB9-D8C1-755B06119AB7}"/>
          </ac:spMkLst>
        </pc:spChg>
        <pc:spChg chg="add mod">
          <ac:chgData name="다훈 심" userId="f94f392a36fa7e26" providerId="LiveId" clId="{80FDB578-8B89-4580-859F-02606466094A}" dt="2025-02-06T12:44:41.957" v="3358" actId="1035"/>
          <ac:spMkLst>
            <pc:docMk/>
            <pc:sldMk cId="2128291734" sldId="271"/>
            <ac:spMk id="51" creationId="{8ED21515-2CD2-57C5-C651-434408CC2CEE}"/>
          </ac:spMkLst>
        </pc:spChg>
        <pc:spChg chg="add mod">
          <ac:chgData name="다훈 심" userId="f94f392a36fa7e26" providerId="LiveId" clId="{80FDB578-8B89-4580-859F-02606466094A}" dt="2025-02-06T12:44:49.566" v="3361" actId="14100"/>
          <ac:spMkLst>
            <pc:docMk/>
            <pc:sldMk cId="2128291734" sldId="271"/>
            <ac:spMk id="52" creationId="{942B7CC2-CFBF-1082-C495-CCB6F3AF21D0}"/>
          </ac:spMkLst>
        </pc:spChg>
        <pc:spChg chg="add del mod">
          <ac:chgData name="다훈 심" userId="f94f392a36fa7e26" providerId="LiveId" clId="{80FDB578-8B89-4580-859F-02606466094A}" dt="2025-02-06T12:54:16.704" v="4172" actId="478"/>
          <ac:spMkLst>
            <pc:docMk/>
            <pc:sldMk cId="2128291734" sldId="271"/>
            <ac:spMk id="53" creationId="{D4F37556-5AF9-0055-B388-BCC88C2B650D}"/>
          </ac:spMkLst>
        </pc:spChg>
        <pc:spChg chg="add del mod">
          <ac:chgData name="다훈 심" userId="f94f392a36fa7e26" providerId="LiveId" clId="{80FDB578-8B89-4580-859F-02606466094A}" dt="2025-02-06T12:54:24.880" v="4174" actId="1076"/>
          <ac:spMkLst>
            <pc:docMk/>
            <pc:sldMk cId="2128291734" sldId="271"/>
            <ac:spMk id="54" creationId="{F6370AFD-642B-0746-8E63-5727F4F89E2A}"/>
          </ac:spMkLst>
        </pc:spChg>
        <pc:spChg chg="add mod">
          <ac:chgData name="다훈 심" userId="f94f392a36fa7e26" providerId="LiveId" clId="{80FDB578-8B89-4580-859F-02606466094A}" dt="2025-02-06T12:54:27.725" v="4175" actId="1076"/>
          <ac:spMkLst>
            <pc:docMk/>
            <pc:sldMk cId="2128291734" sldId="271"/>
            <ac:spMk id="55" creationId="{6BE49F1B-7D13-C9F0-D323-A6FF7BBACC2C}"/>
          </ac:spMkLst>
        </pc:spChg>
        <pc:spChg chg="add mod">
          <ac:chgData name="다훈 심" userId="f94f392a36fa7e26" providerId="LiveId" clId="{80FDB578-8B89-4580-859F-02606466094A}" dt="2025-02-06T12:54:32.311" v="4177" actId="14100"/>
          <ac:spMkLst>
            <pc:docMk/>
            <pc:sldMk cId="2128291734" sldId="271"/>
            <ac:spMk id="56" creationId="{841A40AC-636A-4F19-12A5-107C198FFA3C}"/>
          </ac:spMkLst>
        </pc:spChg>
        <pc:spChg chg="add mod">
          <ac:chgData name="다훈 심" userId="f94f392a36fa7e26" providerId="LiveId" clId="{80FDB578-8B89-4580-859F-02606466094A}" dt="2025-02-06T12:45:59.685" v="3406" actId="20577"/>
          <ac:spMkLst>
            <pc:docMk/>
            <pc:sldMk cId="2128291734" sldId="271"/>
            <ac:spMk id="57" creationId="{DCF4A53D-B386-E7A6-838D-82973C0416D0}"/>
          </ac:spMkLst>
        </pc:spChg>
        <pc:spChg chg="add mod">
          <ac:chgData name="다훈 심" userId="f94f392a36fa7e26" providerId="LiveId" clId="{80FDB578-8B89-4580-859F-02606466094A}" dt="2025-02-06T12:45:36.383" v="3389" actId="14100"/>
          <ac:spMkLst>
            <pc:docMk/>
            <pc:sldMk cId="2128291734" sldId="271"/>
            <ac:spMk id="58" creationId="{93762241-3CD2-B386-7369-7FFDD3968985}"/>
          </ac:spMkLst>
        </pc:spChg>
        <pc:spChg chg="add mod">
          <ac:chgData name="다훈 심" userId="f94f392a36fa7e26" providerId="LiveId" clId="{80FDB578-8B89-4580-859F-02606466094A}" dt="2025-02-06T12:46:01.622" v="3407" actId="20577"/>
          <ac:spMkLst>
            <pc:docMk/>
            <pc:sldMk cId="2128291734" sldId="271"/>
            <ac:spMk id="59" creationId="{86FBBF14-9C49-FF23-AC9B-53BF210F9F5E}"/>
          </ac:spMkLst>
        </pc:spChg>
        <pc:spChg chg="add del mod ord">
          <ac:chgData name="다훈 심" userId="f94f392a36fa7e26" providerId="LiveId" clId="{80FDB578-8B89-4580-859F-02606466094A}" dt="2025-02-06T12:52:31.443" v="4150" actId="478"/>
          <ac:spMkLst>
            <pc:docMk/>
            <pc:sldMk cId="2128291734" sldId="271"/>
            <ac:spMk id="60" creationId="{DEDE7606-2501-3F53-FEB3-D06CB0DABC69}"/>
          </ac:spMkLst>
        </pc:spChg>
        <pc:spChg chg="add del mod ord">
          <ac:chgData name="다훈 심" userId="f94f392a36fa7e26" providerId="LiveId" clId="{80FDB578-8B89-4580-859F-02606466094A}" dt="2025-02-06T12:52:30.722" v="4149" actId="478"/>
          <ac:spMkLst>
            <pc:docMk/>
            <pc:sldMk cId="2128291734" sldId="271"/>
            <ac:spMk id="61" creationId="{29E03CBD-0280-2AF2-F9C2-9CFD9DCB9FD8}"/>
          </ac:spMkLst>
        </pc:spChg>
        <pc:spChg chg="add del mod">
          <ac:chgData name="다훈 심" userId="f94f392a36fa7e26" providerId="LiveId" clId="{80FDB578-8B89-4580-859F-02606466094A}" dt="2025-02-06T12:52:36.793" v="4153" actId="478"/>
          <ac:spMkLst>
            <pc:docMk/>
            <pc:sldMk cId="2128291734" sldId="271"/>
            <ac:spMk id="62" creationId="{4FF1E690-CE6E-56CE-494C-CF8A01F85F94}"/>
          </ac:spMkLst>
        </pc:spChg>
        <pc:spChg chg="add del mod">
          <ac:chgData name="다훈 심" userId="f94f392a36fa7e26" providerId="LiveId" clId="{80FDB578-8B89-4580-859F-02606466094A}" dt="2025-02-06T12:52:33.578" v="4152" actId="478"/>
          <ac:spMkLst>
            <pc:docMk/>
            <pc:sldMk cId="2128291734" sldId="271"/>
            <ac:spMk id="63" creationId="{8679A75B-448D-7BF1-D2C8-14DC78BC4300}"/>
          </ac:spMkLst>
        </pc:spChg>
        <pc:spChg chg="add mod">
          <ac:chgData name="다훈 심" userId="f94f392a36fa7e26" providerId="LiveId" clId="{80FDB578-8B89-4580-859F-02606466094A}" dt="2025-02-06T12:54:46.617" v="4200"/>
          <ac:spMkLst>
            <pc:docMk/>
            <pc:sldMk cId="2128291734" sldId="271"/>
            <ac:spMk id="64" creationId="{FAC7F3D9-CE69-71A9-EC28-8842AFB7F026}"/>
          </ac:spMkLst>
        </pc:spChg>
        <pc:spChg chg="add mod">
          <ac:chgData name="다훈 심" userId="f94f392a36fa7e26" providerId="LiveId" clId="{80FDB578-8B89-4580-859F-02606466094A}" dt="2025-02-06T12:54:20.976" v="4173" actId="1076"/>
          <ac:spMkLst>
            <pc:docMk/>
            <pc:sldMk cId="2128291734" sldId="271"/>
            <ac:spMk id="65" creationId="{CC41451A-B219-EB82-0E3A-3DA05421D64E}"/>
          </ac:spMkLst>
        </pc:spChg>
      </pc:sldChg>
      <pc:sldChg chg="addSp delSp modSp add mod">
        <pc:chgData name="다훈 심" userId="f94f392a36fa7e26" providerId="LiveId" clId="{80FDB578-8B89-4580-859F-02606466094A}" dt="2025-02-06T12:57:14.263" v="4335" actId="166"/>
        <pc:sldMkLst>
          <pc:docMk/>
          <pc:sldMk cId="1581168696" sldId="272"/>
        </pc:sldMkLst>
        <pc:spChg chg="del">
          <ac:chgData name="다훈 심" userId="f94f392a36fa7e26" providerId="LiveId" clId="{80FDB578-8B89-4580-859F-02606466094A}" dt="2025-02-06T12:48:15.834" v="3869" actId="478"/>
          <ac:spMkLst>
            <pc:docMk/>
            <pc:sldMk cId="1581168696" sldId="272"/>
            <ac:spMk id="2" creationId="{16495353-47C3-6F57-A9AE-25B8F862E1BE}"/>
          </ac:spMkLst>
        </pc:spChg>
        <pc:spChg chg="del">
          <ac:chgData name="다훈 심" userId="f94f392a36fa7e26" providerId="LiveId" clId="{80FDB578-8B89-4580-859F-02606466094A}" dt="2025-02-06T12:48:15.834" v="3869" actId="478"/>
          <ac:spMkLst>
            <pc:docMk/>
            <pc:sldMk cId="1581168696" sldId="272"/>
            <ac:spMk id="3" creationId="{CEC290CE-AC8A-08D3-0D4A-92856AA65F5A}"/>
          </ac:spMkLst>
        </pc:spChg>
        <pc:spChg chg="add mod">
          <ac:chgData name="다훈 심" userId="f94f392a36fa7e26" providerId="LiveId" clId="{80FDB578-8B89-4580-859F-02606466094A}" dt="2025-02-06T12:48:32.890" v="3879"/>
          <ac:spMkLst>
            <pc:docMk/>
            <pc:sldMk cId="1581168696" sldId="272"/>
            <ac:spMk id="4" creationId="{66440A03-1922-C35D-3A46-3FD5D7B239F7}"/>
          </ac:spMkLst>
        </pc:spChg>
        <pc:spChg chg="mod">
          <ac:chgData name="다훈 심" userId="f94f392a36fa7e26" providerId="LiveId" clId="{80FDB578-8B89-4580-859F-02606466094A}" dt="2025-02-06T12:48:20.496" v="3875" actId="1076"/>
          <ac:spMkLst>
            <pc:docMk/>
            <pc:sldMk cId="1581168696" sldId="272"/>
            <ac:spMk id="5" creationId="{CB0F85FD-CB53-FF66-BCF6-F058AA19DB57}"/>
          </ac:spMkLst>
        </pc:spChg>
        <pc:spChg chg="add mod">
          <ac:chgData name="다훈 심" userId="f94f392a36fa7e26" providerId="LiveId" clId="{80FDB578-8B89-4580-859F-02606466094A}" dt="2025-02-06T12:48:32.890" v="3879"/>
          <ac:spMkLst>
            <pc:docMk/>
            <pc:sldMk cId="1581168696" sldId="272"/>
            <ac:spMk id="6" creationId="{883F06FA-E6C3-8F47-FE65-E0561CC3B62E}"/>
          </ac:spMkLst>
        </pc:spChg>
        <pc:spChg chg="add mod">
          <ac:chgData name="다훈 심" userId="f94f392a36fa7e26" providerId="LiveId" clId="{80FDB578-8B89-4580-859F-02606466094A}" dt="2025-02-06T12:48:32.890" v="3879"/>
          <ac:spMkLst>
            <pc:docMk/>
            <pc:sldMk cId="1581168696" sldId="272"/>
            <ac:spMk id="7" creationId="{67F47AF2-4609-6FF4-5D5B-28462B44832F}"/>
          </ac:spMkLst>
        </pc:spChg>
        <pc:spChg chg="add mod">
          <ac:chgData name="다훈 심" userId="f94f392a36fa7e26" providerId="LiveId" clId="{80FDB578-8B89-4580-859F-02606466094A}" dt="2025-02-06T12:49:17.799" v="3971" actId="1076"/>
          <ac:spMkLst>
            <pc:docMk/>
            <pc:sldMk cId="1581168696" sldId="272"/>
            <ac:spMk id="8" creationId="{B12B4A77-E7C5-7E68-B452-119456386510}"/>
          </ac:spMkLst>
        </pc:spChg>
        <pc:spChg chg="add mod ord">
          <ac:chgData name="다훈 심" userId="f94f392a36fa7e26" providerId="LiveId" clId="{80FDB578-8B89-4580-859F-02606466094A}" dt="2025-02-06T12:49:45.745" v="3982" actId="166"/>
          <ac:spMkLst>
            <pc:docMk/>
            <pc:sldMk cId="1581168696" sldId="272"/>
            <ac:spMk id="9" creationId="{7C1BF6BB-0A85-67A8-60B2-2151B87DD427}"/>
          </ac:spMkLst>
        </pc:spChg>
        <pc:spChg chg="add mod ord">
          <ac:chgData name="다훈 심" userId="f94f392a36fa7e26" providerId="LiveId" clId="{80FDB578-8B89-4580-859F-02606466094A}" dt="2025-02-06T12:50:00.347" v="4022" actId="20577"/>
          <ac:spMkLst>
            <pc:docMk/>
            <pc:sldMk cId="1581168696" sldId="272"/>
            <ac:spMk id="10" creationId="{15505AA7-82E2-1674-80BA-DF8FBB1203AB}"/>
          </ac:spMkLst>
        </pc:spChg>
        <pc:spChg chg="del">
          <ac:chgData name="다훈 심" userId="f94f392a36fa7e26" providerId="LiveId" clId="{80FDB578-8B89-4580-859F-02606466094A}" dt="2025-02-06T12:48:11.339" v="3866" actId="478"/>
          <ac:spMkLst>
            <pc:docMk/>
            <pc:sldMk cId="1581168696" sldId="272"/>
            <ac:spMk id="11" creationId="{AE463BD9-16AF-598A-ED03-8676E6F17C75}"/>
          </ac:spMkLst>
        </pc:spChg>
        <pc:spChg chg="add mod ord">
          <ac:chgData name="다훈 심" userId="f94f392a36fa7e26" providerId="LiveId" clId="{80FDB578-8B89-4580-859F-02606466094A}" dt="2025-02-06T12:57:14.263" v="4335" actId="166"/>
          <ac:spMkLst>
            <pc:docMk/>
            <pc:sldMk cId="1581168696" sldId="272"/>
            <ac:spMk id="12" creationId="{02326B19-47DA-463B-B861-79E6D34684C7}"/>
          </ac:spMkLst>
        </pc:spChg>
        <pc:spChg chg="add del mod">
          <ac:chgData name="다훈 심" userId="f94f392a36fa7e26" providerId="LiveId" clId="{80FDB578-8B89-4580-859F-02606466094A}" dt="2025-02-06T12:49:30.551" v="3975" actId="478"/>
          <ac:spMkLst>
            <pc:docMk/>
            <pc:sldMk cId="1581168696" sldId="272"/>
            <ac:spMk id="13" creationId="{049B5E05-49B0-A649-8DB1-3EE8E82AD4F7}"/>
          </ac:spMkLst>
        </pc:spChg>
        <pc:spChg chg="add mod ord">
          <ac:chgData name="다훈 심" userId="f94f392a36fa7e26" providerId="LiveId" clId="{80FDB578-8B89-4580-859F-02606466094A}" dt="2025-02-06T12:49:56.583" v="4020" actId="2085"/>
          <ac:spMkLst>
            <pc:docMk/>
            <pc:sldMk cId="1581168696" sldId="272"/>
            <ac:spMk id="14" creationId="{83ABD96D-2591-2984-81B7-3921987C37B6}"/>
          </ac:spMkLst>
        </pc:spChg>
        <pc:spChg chg="add mod">
          <ac:chgData name="다훈 심" userId="f94f392a36fa7e26" providerId="LiveId" clId="{80FDB578-8B89-4580-859F-02606466094A}" dt="2025-02-06T12:50:14.717" v="4029" actId="1076"/>
          <ac:spMkLst>
            <pc:docMk/>
            <pc:sldMk cId="1581168696" sldId="272"/>
            <ac:spMk id="15" creationId="{4DD87136-90B7-8522-B1AF-73EAD3EEC190}"/>
          </ac:spMkLst>
        </pc:spChg>
        <pc:spChg chg="del mod">
          <ac:chgData name="다훈 심" userId="f94f392a36fa7e26" providerId="LiveId" clId="{80FDB578-8B89-4580-859F-02606466094A}" dt="2025-02-06T12:51:11.070" v="4128" actId="478"/>
          <ac:spMkLst>
            <pc:docMk/>
            <pc:sldMk cId="1581168696" sldId="272"/>
            <ac:spMk id="16" creationId="{D111553F-A416-8205-0B07-2D0F1BD34413}"/>
          </ac:spMkLst>
        </pc:spChg>
        <pc:spChg chg="add mod">
          <ac:chgData name="다훈 심" userId="f94f392a36fa7e26" providerId="LiveId" clId="{80FDB578-8B89-4580-859F-02606466094A}" dt="2025-02-06T12:50:48.975" v="4117" actId="1076"/>
          <ac:spMkLst>
            <pc:docMk/>
            <pc:sldMk cId="1581168696" sldId="272"/>
            <ac:spMk id="17" creationId="{1778AAC8-3DD8-B390-B5A5-90E0876CC4DB}"/>
          </ac:spMkLst>
        </pc:spChg>
        <pc:spChg chg="add mod ord">
          <ac:chgData name="다훈 심" userId="f94f392a36fa7e26" providerId="LiveId" clId="{80FDB578-8B89-4580-859F-02606466094A}" dt="2025-02-06T12:57:14.263" v="4335" actId="166"/>
          <ac:spMkLst>
            <pc:docMk/>
            <pc:sldMk cId="1581168696" sldId="272"/>
            <ac:spMk id="18" creationId="{D99F405C-6208-DD52-C186-8552587DAC30}"/>
          </ac:spMkLst>
        </pc:spChg>
        <pc:spChg chg="del">
          <ac:chgData name="다훈 심" userId="f94f392a36fa7e26" providerId="LiveId" clId="{80FDB578-8B89-4580-859F-02606466094A}" dt="2025-02-06T12:48:11.339" v="3866" actId="478"/>
          <ac:spMkLst>
            <pc:docMk/>
            <pc:sldMk cId="1581168696" sldId="272"/>
            <ac:spMk id="19" creationId="{156AB7E4-909B-9586-4AE4-61D1A039DD1B}"/>
          </ac:spMkLst>
        </pc:spChg>
        <pc:spChg chg="del">
          <ac:chgData name="다훈 심" userId="f94f392a36fa7e26" providerId="LiveId" clId="{80FDB578-8B89-4580-859F-02606466094A}" dt="2025-02-06T12:48:15.834" v="3869" actId="478"/>
          <ac:spMkLst>
            <pc:docMk/>
            <pc:sldMk cId="1581168696" sldId="272"/>
            <ac:spMk id="20" creationId="{1AFBF7B3-0825-68CB-444C-DD420DE990E5}"/>
          </ac:spMkLst>
        </pc:spChg>
        <pc:spChg chg="add mod">
          <ac:chgData name="다훈 심" userId="f94f392a36fa7e26" providerId="LiveId" clId="{80FDB578-8B89-4580-859F-02606466094A}" dt="2025-02-06T12:51:04.835" v="4124" actId="20577"/>
          <ac:spMkLst>
            <pc:docMk/>
            <pc:sldMk cId="1581168696" sldId="272"/>
            <ac:spMk id="22" creationId="{22EC4979-14D9-1AD0-E23B-698A28671653}"/>
          </ac:spMkLst>
        </pc:spChg>
        <pc:spChg chg="add mod ord">
          <ac:chgData name="다훈 심" userId="f94f392a36fa7e26" providerId="LiveId" clId="{80FDB578-8B89-4580-859F-02606466094A}" dt="2025-02-06T12:57:14.263" v="4335" actId="166"/>
          <ac:spMkLst>
            <pc:docMk/>
            <pc:sldMk cId="1581168696" sldId="272"/>
            <ac:spMk id="23" creationId="{ED844ADA-3060-1B9B-ABA5-F4B315E928CF}"/>
          </ac:spMkLst>
        </pc:spChg>
        <pc:spChg chg="add mod">
          <ac:chgData name="다훈 심" userId="f94f392a36fa7e26" providerId="LiveId" clId="{80FDB578-8B89-4580-859F-02606466094A}" dt="2025-02-06T12:51:07.336" v="4126" actId="20577"/>
          <ac:spMkLst>
            <pc:docMk/>
            <pc:sldMk cId="1581168696" sldId="272"/>
            <ac:spMk id="24" creationId="{6EFD3721-2C46-961E-ECF0-57C3E00CD688}"/>
          </ac:spMkLst>
        </pc:spChg>
        <pc:spChg chg="del">
          <ac:chgData name="다훈 심" userId="f94f392a36fa7e26" providerId="LiveId" clId="{80FDB578-8B89-4580-859F-02606466094A}" dt="2025-02-06T12:48:11.339" v="3866" actId="478"/>
          <ac:spMkLst>
            <pc:docMk/>
            <pc:sldMk cId="1581168696" sldId="272"/>
            <ac:spMk id="25" creationId="{4E9EA74E-C1E2-5378-B9ED-AAC72DC1AD84}"/>
          </ac:spMkLst>
        </pc:spChg>
        <pc:spChg chg="mod ord">
          <ac:chgData name="다훈 심" userId="f94f392a36fa7e26" providerId="LiveId" clId="{80FDB578-8B89-4580-859F-02606466094A}" dt="2025-02-06T12:51:12.269" v="4129" actId="166"/>
          <ac:spMkLst>
            <pc:docMk/>
            <pc:sldMk cId="1581168696" sldId="272"/>
            <ac:spMk id="26" creationId="{C929E5A3-D422-986A-3765-F1E3C8875E9B}"/>
          </ac:spMkLst>
        </pc:spChg>
        <pc:spChg chg="del">
          <ac:chgData name="다훈 심" userId="f94f392a36fa7e26" providerId="LiveId" clId="{80FDB578-8B89-4580-859F-02606466094A}" dt="2025-02-06T12:48:11.339" v="3866" actId="478"/>
          <ac:spMkLst>
            <pc:docMk/>
            <pc:sldMk cId="1581168696" sldId="272"/>
            <ac:spMk id="28" creationId="{8AFB6BBE-08B5-2B0C-EBBB-7ABE915F0E65}"/>
          </ac:spMkLst>
        </pc:spChg>
        <pc:spChg chg="del">
          <ac:chgData name="다훈 심" userId="f94f392a36fa7e26" providerId="LiveId" clId="{80FDB578-8B89-4580-859F-02606466094A}" dt="2025-02-06T12:48:11.339" v="3866" actId="478"/>
          <ac:spMkLst>
            <pc:docMk/>
            <pc:sldMk cId="1581168696" sldId="272"/>
            <ac:spMk id="29" creationId="{5C0B9802-F7A1-90B1-7E04-50A4B0268D67}"/>
          </ac:spMkLst>
        </pc:spChg>
        <pc:spChg chg="del">
          <ac:chgData name="다훈 심" userId="f94f392a36fa7e26" providerId="LiveId" clId="{80FDB578-8B89-4580-859F-02606466094A}" dt="2025-02-06T12:48:11.339" v="3866" actId="478"/>
          <ac:spMkLst>
            <pc:docMk/>
            <pc:sldMk cId="1581168696" sldId="272"/>
            <ac:spMk id="30" creationId="{74B649DB-EC9C-B487-0C8B-056421E5C922}"/>
          </ac:spMkLst>
        </pc:spChg>
        <pc:spChg chg="del">
          <ac:chgData name="다훈 심" userId="f94f392a36fa7e26" providerId="LiveId" clId="{80FDB578-8B89-4580-859F-02606466094A}" dt="2025-02-06T12:48:15.834" v="3869" actId="478"/>
          <ac:spMkLst>
            <pc:docMk/>
            <pc:sldMk cId="1581168696" sldId="272"/>
            <ac:spMk id="31" creationId="{10726B92-880E-103A-4BE8-79C64547E3A7}"/>
          </ac:spMkLst>
        </pc:spChg>
        <pc:spChg chg="del">
          <ac:chgData name="다훈 심" userId="f94f392a36fa7e26" providerId="LiveId" clId="{80FDB578-8B89-4580-859F-02606466094A}" dt="2025-02-06T12:48:15.834" v="3869" actId="478"/>
          <ac:spMkLst>
            <pc:docMk/>
            <pc:sldMk cId="1581168696" sldId="272"/>
            <ac:spMk id="32" creationId="{30E8D54D-ED9C-F808-5F1D-B928B73A89EE}"/>
          </ac:spMkLst>
        </pc:spChg>
        <pc:spChg chg="del">
          <ac:chgData name="다훈 심" userId="f94f392a36fa7e26" providerId="LiveId" clId="{80FDB578-8B89-4580-859F-02606466094A}" dt="2025-02-06T12:48:15.834" v="3869" actId="478"/>
          <ac:spMkLst>
            <pc:docMk/>
            <pc:sldMk cId="1581168696" sldId="272"/>
            <ac:spMk id="33" creationId="{E57088C3-DB5A-AD53-F1D4-E3084350AE27}"/>
          </ac:spMkLst>
        </pc:spChg>
        <pc:spChg chg="mod">
          <ac:chgData name="다훈 심" userId="f94f392a36fa7e26" providerId="LiveId" clId="{80FDB578-8B89-4580-859F-02606466094A}" dt="2025-02-06T12:50:08.067" v="4026" actId="14100"/>
          <ac:spMkLst>
            <pc:docMk/>
            <pc:sldMk cId="1581168696" sldId="272"/>
            <ac:spMk id="34" creationId="{4375FEC1-2828-6402-7DDC-C30DB12985F2}"/>
          </ac:spMkLst>
        </pc:spChg>
        <pc:spChg chg="del">
          <ac:chgData name="다훈 심" userId="f94f392a36fa7e26" providerId="LiveId" clId="{80FDB578-8B89-4580-859F-02606466094A}" dt="2025-02-06T12:48:11.339" v="3866" actId="478"/>
          <ac:spMkLst>
            <pc:docMk/>
            <pc:sldMk cId="1581168696" sldId="272"/>
            <ac:spMk id="35" creationId="{8388F18B-1359-F29D-59E5-097CB4703F30}"/>
          </ac:spMkLst>
        </pc:spChg>
        <pc:spChg chg="del">
          <ac:chgData name="다훈 심" userId="f94f392a36fa7e26" providerId="LiveId" clId="{80FDB578-8B89-4580-859F-02606466094A}" dt="2025-02-06T12:48:11.339" v="3866" actId="478"/>
          <ac:spMkLst>
            <pc:docMk/>
            <pc:sldMk cId="1581168696" sldId="272"/>
            <ac:spMk id="36" creationId="{A8892197-8376-0AA5-944B-99DF90FB42D4}"/>
          </ac:spMkLst>
        </pc:spChg>
        <pc:spChg chg="del">
          <ac:chgData name="다훈 심" userId="f94f392a36fa7e26" providerId="LiveId" clId="{80FDB578-8B89-4580-859F-02606466094A}" dt="2025-02-06T12:48:11.339" v="3866" actId="478"/>
          <ac:spMkLst>
            <pc:docMk/>
            <pc:sldMk cId="1581168696" sldId="272"/>
            <ac:spMk id="37" creationId="{2F0D6E78-44C1-D929-9A3D-266174D6CF13}"/>
          </ac:spMkLst>
        </pc:spChg>
        <pc:spChg chg="del">
          <ac:chgData name="다훈 심" userId="f94f392a36fa7e26" providerId="LiveId" clId="{80FDB578-8B89-4580-859F-02606466094A}" dt="2025-02-06T12:48:11.339" v="3866" actId="478"/>
          <ac:spMkLst>
            <pc:docMk/>
            <pc:sldMk cId="1581168696" sldId="272"/>
            <ac:spMk id="38" creationId="{42B42D46-3C64-5030-A2EF-F8C357937E45}"/>
          </ac:spMkLst>
        </pc:spChg>
        <pc:spChg chg="del">
          <ac:chgData name="다훈 심" userId="f94f392a36fa7e26" providerId="LiveId" clId="{80FDB578-8B89-4580-859F-02606466094A}" dt="2025-02-06T12:48:15.834" v="3869" actId="478"/>
          <ac:spMkLst>
            <pc:docMk/>
            <pc:sldMk cId="1581168696" sldId="272"/>
            <ac:spMk id="39" creationId="{FDD74E99-F2AB-6907-8992-5F146155AECB}"/>
          </ac:spMkLst>
        </pc:spChg>
        <pc:spChg chg="mod ord">
          <ac:chgData name="다훈 심" userId="f94f392a36fa7e26" providerId="LiveId" clId="{80FDB578-8B89-4580-859F-02606466094A}" dt="2025-02-06T12:50:18.176" v="4032" actId="20577"/>
          <ac:spMkLst>
            <pc:docMk/>
            <pc:sldMk cId="1581168696" sldId="272"/>
            <ac:spMk id="40" creationId="{A99EB188-225B-D9E1-AFCF-D6B342203C01}"/>
          </ac:spMkLst>
        </pc:spChg>
        <pc:spChg chg="mod">
          <ac:chgData name="다훈 심" userId="f94f392a36fa7e26" providerId="LiveId" clId="{80FDB578-8B89-4580-859F-02606466094A}" dt="2025-02-06T12:48:06.557" v="3865"/>
          <ac:spMkLst>
            <pc:docMk/>
            <pc:sldMk cId="1581168696" sldId="272"/>
            <ac:spMk id="41" creationId="{FDE0F0F8-DD6A-3B00-45F1-7B021664CE0C}"/>
          </ac:spMkLst>
        </pc:spChg>
        <pc:spChg chg="add mod ord">
          <ac:chgData name="다훈 심" userId="f94f392a36fa7e26" providerId="LiveId" clId="{80FDB578-8B89-4580-859F-02606466094A}" dt="2025-02-06T12:57:06.635" v="4331" actId="166"/>
          <ac:spMkLst>
            <pc:docMk/>
            <pc:sldMk cId="1581168696" sldId="272"/>
            <ac:spMk id="42" creationId="{855D100F-2253-956B-3A24-E811E9E54F13}"/>
          </ac:spMkLst>
        </pc:spChg>
      </pc:sldChg>
      <pc:sldChg chg="modSp add del mod">
        <pc:chgData name="다훈 심" userId="f94f392a36fa7e26" providerId="LiveId" clId="{80FDB578-8B89-4580-859F-02606466094A}" dt="2025-02-06T12:54:35.852" v="4178" actId="47"/>
        <pc:sldMkLst>
          <pc:docMk/>
          <pc:sldMk cId="994976594" sldId="273"/>
        </pc:sldMkLst>
        <pc:spChg chg="mod">
          <ac:chgData name="다훈 심" userId="f94f392a36fa7e26" providerId="LiveId" clId="{80FDB578-8B89-4580-859F-02606466094A}" dt="2025-02-06T12:53:28.898" v="4161" actId="1582"/>
          <ac:spMkLst>
            <pc:docMk/>
            <pc:sldMk cId="994976594" sldId="273"/>
            <ac:spMk id="11" creationId="{D2FACF03-F8AD-4FEB-376F-7FE2A7A770D9}"/>
          </ac:spMkLst>
        </pc:spChg>
        <pc:spChg chg="mod">
          <ac:chgData name="다훈 심" userId="f94f392a36fa7e26" providerId="LiveId" clId="{80FDB578-8B89-4580-859F-02606466094A}" dt="2025-02-06T12:53:44.853" v="4165" actId="1076"/>
          <ac:spMkLst>
            <pc:docMk/>
            <pc:sldMk cId="994976594" sldId="273"/>
            <ac:spMk id="18" creationId="{D0F931AE-CE97-06C3-7B35-A0269FCD99BE}"/>
          </ac:spMkLst>
        </pc:spChg>
        <pc:spChg chg="mod">
          <ac:chgData name="다훈 심" userId="f94f392a36fa7e26" providerId="LiveId" clId="{80FDB578-8B89-4580-859F-02606466094A}" dt="2025-02-06T12:53:28.898" v="4161" actId="1582"/>
          <ac:spMkLst>
            <pc:docMk/>
            <pc:sldMk cId="994976594" sldId="273"/>
            <ac:spMk id="49" creationId="{2DBD0252-6DF1-6980-4681-5FBA49F9671D}"/>
          </ac:spMkLst>
        </pc:spChg>
        <pc:spChg chg="mod">
          <ac:chgData name="다훈 심" userId="f94f392a36fa7e26" providerId="LiveId" clId="{80FDB578-8B89-4580-859F-02606466094A}" dt="2025-02-06T12:53:28.898" v="4161" actId="1582"/>
          <ac:spMkLst>
            <pc:docMk/>
            <pc:sldMk cId="994976594" sldId="273"/>
            <ac:spMk id="50" creationId="{FAF05B89-616D-6EB9-D8C1-755B06119AB7}"/>
          </ac:spMkLst>
        </pc:spChg>
        <pc:spChg chg="mod">
          <ac:chgData name="다훈 심" userId="f94f392a36fa7e26" providerId="LiveId" clId="{80FDB578-8B89-4580-859F-02606466094A}" dt="2025-02-06T12:53:39.510" v="4162" actId="208"/>
          <ac:spMkLst>
            <pc:docMk/>
            <pc:sldMk cId="994976594" sldId="273"/>
            <ac:spMk id="51" creationId="{8ED21515-2CD2-57C5-C651-434408CC2CEE}"/>
          </ac:spMkLst>
        </pc:spChg>
        <pc:spChg chg="mod">
          <ac:chgData name="다훈 심" userId="f94f392a36fa7e26" providerId="LiveId" clId="{80FDB578-8B89-4580-859F-02606466094A}" dt="2025-02-06T12:53:39.510" v="4162" actId="208"/>
          <ac:spMkLst>
            <pc:docMk/>
            <pc:sldMk cId="994976594" sldId="273"/>
            <ac:spMk id="52" creationId="{942B7CC2-CFBF-1082-C495-CCB6F3AF21D0}"/>
          </ac:spMkLst>
        </pc:spChg>
        <pc:spChg chg="mod">
          <ac:chgData name="다훈 심" userId="f94f392a36fa7e26" providerId="LiveId" clId="{80FDB578-8B89-4580-859F-02606466094A}" dt="2025-02-06T12:53:39.510" v="4162" actId="208"/>
          <ac:spMkLst>
            <pc:docMk/>
            <pc:sldMk cId="994976594" sldId="273"/>
            <ac:spMk id="53" creationId="{D4F37556-5AF9-0055-B388-BCC88C2B650D}"/>
          </ac:spMkLst>
        </pc:spChg>
        <pc:spChg chg="mod">
          <ac:chgData name="다훈 심" userId="f94f392a36fa7e26" providerId="LiveId" clId="{80FDB578-8B89-4580-859F-02606466094A}" dt="2025-02-06T12:53:44.853" v="4165" actId="1076"/>
          <ac:spMkLst>
            <pc:docMk/>
            <pc:sldMk cId="994976594" sldId="273"/>
            <ac:spMk id="54" creationId="{F6370AFD-642B-0746-8E63-5727F4F89E2A}"/>
          </ac:spMkLst>
        </pc:spChg>
        <pc:spChg chg="mod">
          <ac:chgData name="다훈 심" userId="f94f392a36fa7e26" providerId="LiveId" clId="{80FDB578-8B89-4580-859F-02606466094A}" dt="2025-02-06T12:53:44.853" v="4165" actId="1076"/>
          <ac:spMkLst>
            <pc:docMk/>
            <pc:sldMk cId="994976594" sldId="273"/>
            <ac:spMk id="55" creationId="{6BE49F1B-7D13-C9F0-D323-A6FF7BBACC2C}"/>
          </ac:spMkLst>
        </pc:spChg>
        <pc:spChg chg="mod">
          <ac:chgData name="다훈 심" userId="f94f392a36fa7e26" providerId="LiveId" clId="{80FDB578-8B89-4580-859F-02606466094A}" dt="2025-02-06T12:53:47.313" v="4166" actId="208"/>
          <ac:spMkLst>
            <pc:docMk/>
            <pc:sldMk cId="994976594" sldId="273"/>
            <ac:spMk id="56" creationId="{841A40AC-636A-4F19-12A5-107C198FFA3C}"/>
          </ac:spMkLst>
        </pc:spChg>
        <pc:spChg chg="mod">
          <ac:chgData name="다훈 심" userId="f94f392a36fa7e26" providerId="LiveId" clId="{80FDB578-8B89-4580-859F-02606466094A}" dt="2025-02-06T12:53:47.313" v="4166" actId="208"/>
          <ac:spMkLst>
            <pc:docMk/>
            <pc:sldMk cId="994976594" sldId="273"/>
            <ac:spMk id="65" creationId="{CC41451A-B219-EB82-0E3A-3DA05421D64E}"/>
          </ac:spMkLst>
        </pc:spChg>
      </pc:sldChg>
      <pc:sldChg chg="addSp delSp modSp add mod">
        <pc:chgData name="다훈 심" userId="f94f392a36fa7e26" providerId="LiveId" clId="{80FDB578-8B89-4580-859F-02606466094A}" dt="2025-02-06T12:56:49.464" v="4330" actId="1076"/>
        <pc:sldMkLst>
          <pc:docMk/>
          <pc:sldMk cId="1783088029" sldId="273"/>
        </pc:sldMkLst>
        <pc:spChg chg="mod">
          <ac:chgData name="다훈 심" userId="f94f392a36fa7e26" providerId="LiveId" clId="{80FDB578-8B89-4580-859F-02606466094A}" dt="2025-02-06T12:55:19.325" v="4235" actId="1076"/>
          <ac:spMkLst>
            <pc:docMk/>
            <pc:sldMk cId="1783088029" sldId="273"/>
            <ac:spMk id="2" creationId="{22A97829-0951-EE66-9122-41D2A1957A4D}"/>
          </ac:spMkLst>
        </pc:spChg>
        <pc:spChg chg="add mod">
          <ac:chgData name="다훈 심" userId="f94f392a36fa7e26" providerId="LiveId" clId="{80FDB578-8B89-4580-859F-02606466094A}" dt="2025-02-06T12:54:56.047" v="4223" actId="571"/>
          <ac:spMkLst>
            <pc:docMk/>
            <pc:sldMk cId="1783088029" sldId="273"/>
            <ac:spMk id="4" creationId="{C28AC378-AB14-8616-D454-A1536267787D}"/>
          </ac:spMkLst>
        </pc:spChg>
        <pc:spChg chg="add mod">
          <ac:chgData name="다훈 심" userId="f94f392a36fa7e26" providerId="LiveId" clId="{80FDB578-8B89-4580-859F-02606466094A}" dt="2025-02-06T12:55:00.105" v="4227" actId="571"/>
          <ac:spMkLst>
            <pc:docMk/>
            <pc:sldMk cId="1783088029" sldId="273"/>
            <ac:spMk id="5" creationId="{73E097AE-7AD2-E606-0207-5B144575D0E0}"/>
          </ac:spMkLst>
        </pc:spChg>
        <pc:spChg chg="mod">
          <ac:chgData name="다훈 심" userId="f94f392a36fa7e26" providerId="LiveId" clId="{80FDB578-8B89-4580-859F-02606466094A}" dt="2025-02-06T12:55:19.325" v="4235" actId="1076"/>
          <ac:spMkLst>
            <pc:docMk/>
            <pc:sldMk cId="1783088029" sldId="273"/>
            <ac:spMk id="7" creationId="{6B6D10E0-3DDA-B96F-985A-383D6F0A5D25}"/>
          </ac:spMkLst>
        </pc:spChg>
        <pc:spChg chg="add mod">
          <ac:chgData name="다훈 심" userId="f94f392a36fa7e26" providerId="LiveId" clId="{80FDB578-8B89-4580-859F-02606466094A}" dt="2025-02-06T12:55:35.707" v="4244" actId="14100"/>
          <ac:spMkLst>
            <pc:docMk/>
            <pc:sldMk cId="1783088029" sldId="273"/>
            <ac:spMk id="9" creationId="{EDA3E597-84FE-7CAD-0C36-1D1E2371DA67}"/>
          </ac:spMkLst>
        </pc:spChg>
        <pc:spChg chg="add mod">
          <ac:chgData name="다훈 심" userId="f94f392a36fa7e26" providerId="LiveId" clId="{80FDB578-8B89-4580-859F-02606466094A}" dt="2025-02-06T12:55:46.548" v="4249" actId="14100"/>
          <ac:spMkLst>
            <pc:docMk/>
            <pc:sldMk cId="1783088029" sldId="273"/>
            <ac:spMk id="10" creationId="{DCB99AF7-608A-FC4F-2B75-3A28C27B50ED}"/>
          </ac:spMkLst>
        </pc:spChg>
        <pc:spChg chg="mod">
          <ac:chgData name="다훈 심" userId="f94f392a36fa7e26" providerId="LiveId" clId="{80FDB578-8B89-4580-859F-02606466094A}" dt="2025-02-06T12:54:57.050" v="4225" actId="1076"/>
          <ac:spMkLst>
            <pc:docMk/>
            <pc:sldMk cId="1783088029" sldId="273"/>
            <ac:spMk id="11" creationId="{D2FACF03-F8AD-4FEB-376F-7FE2A7A770D9}"/>
          </ac:spMkLst>
        </pc:spChg>
        <pc:spChg chg="add mod">
          <ac:chgData name="다훈 심" userId="f94f392a36fa7e26" providerId="LiveId" clId="{80FDB578-8B89-4580-859F-02606466094A}" dt="2025-02-06T12:55:51.871" v="4251" actId="14100"/>
          <ac:spMkLst>
            <pc:docMk/>
            <pc:sldMk cId="1783088029" sldId="273"/>
            <ac:spMk id="13" creationId="{36171961-D0C1-661D-6734-7F487E94F353}"/>
          </ac:spMkLst>
        </pc:spChg>
        <pc:spChg chg="add mod">
          <ac:chgData name="다훈 심" userId="f94f392a36fa7e26" providerId="LiveId" clId="{80FDB578-8B89-4580-859F-02606466094A}" dt="2025-02-06T12:55:55.876" v="4253" actId="14100"/>
          <ac:spMkLst>
            <pc:docMk/>
            <pc:sldMk cId="1783088029" sldId="273"/>
            <ac:spMk id="14" creationId="{06F6A00D-3B2B-A485-B81D-32C27BBAA643}"/>
          </ac:spMkLst>
        </pc:spChg>
        <pc:spChg chg="add mod">
          <ac:chgData name="다훈 심" userId="f94f392a36fa7e26" providerId="LiveId" clId="{80FDB578-8B89-4580-859F-02606466094A}" dt="2025-02-06T12:56:02.374" v="4256" actId="14100"/>
          <ac:spMkLst>
            <pc:docMk/>
            <pc:sldMk cId="1783088029" sldId="273"/>
            <ac:spMk id="15" creationId="{18E14A8D-D6C6-40B9-6666-2F9D0AA24733}"/>
          </ac:spMkLst>
        </pc:spChg>
        <pc:spChg chg="mod">
          <ac:chgData name="다훈 심" userId="f94f392a36fa7e26" providerId="LiveId" clId="{80FDB578-8B89-4580-859F-02606466094A}" dt="2025-02-06T12:56:38.247" v="4327" actId="20577"/>
          <ac:spMkLst>
            <pc:docMk/>
            <pc:sldMk cId="1783088029" sldId="273"/>
            <ac:spMk id="26" creationId="{90EE65BA-E464-15D7-FF1F-DB636005B218}"/>
          </ac:spMkLst>
        </pc:spChg>
        <pc:spChg chg="mod ord">
          <ac:chgData name="다훈 심" userId="f94f392a36fa7e26" providerId="LiveId" clId="{80FDB578-8B89-4580-859F-02606466094A}" dt="2025-02-06T12:56:06.769" v="4257" actId="166"/>
          <ac:spMkLst>
            <pc:docMk/>
            <pc:sldMk cId="1783088029" sldId="273"/>
            <ac:spMk id="31" creationId="{5AE13745-8875-7941-6B18-EA62BA7BFF01}"/>
          </ac:spMkLst>
        </pc:spChg>
        <pc:spChg chg="del mod">
          <ac:chgData name="다훈 심" userId="f94f392a36fa7e26" providerId="LiveId" clId="{80FDB578-8B89-4580-859F-02606466094A}" dt="2025-02-06T12:55:22.418" v="4237" actId="478"/>
          <ac:spMkLst>
            <pc:docMk/>
            <pc:sldMk cId="1783088029" sldId="273"/>
            <ac:spMk id="49" creationId="{2DBD0252-6DF1-6980-4681-5FBA49F9671D}"/>
          </ac:spMkLst>
        </pc:spChg>
        <pc:spChg chg="del mod">
          <ac:chgData name="다훈 심" userId="f94f392a36fa7e26" providerId="LiveId" clId="{80FDB578-8B89-4580-859F-02606466094A}" dt="2025-02-06T12:55:23.886" v="4239" actId="478"/>
          <ac:spMkLst>
            <pc:docMk/>
            <pc:sldMk cId="1783088029" sldId="273"/>
            <ac:spMk id="50" creationId="{FAF05B89-616D-6EB9-D8C1-755B06119AB7}"/>
          </ac:spMkLst>
        </pc:spChg>
        <pc:spChg chg="del mod">
          <ac:chgData name="다훈 심" userId="f94f392a36fa7e26" providerId="LiveId" clId="{80FDB578-8B89-4580-859F-02606466094A}" dt="2025-02-06T12:55:25.702" v="4241" actId="478"/>
          <ac:spMkLst>
            <pc:docMk/>
            <pc:sldMk cId="1783088029" sldId="273"/>
            <ac:spMk id="51" creationId="{8ED21515-2CD2-57C5-C651-434408CC2CEE}"/>
          </ac:spMkLst>
        </pc:spChg>
        <pc:spChg chg="del mod">
          <ac:chgData name="다훈 심" userId="f94f392a36fa7e26" providerId="LiveId" clId="{80FDB578-8B89-4580-859F-02606466094A}" dt="2025-02-06T12:55:15.058" v="4233" actId="478"/>
          <ac:spMkLst>
            <pc:docMk/>
            <pc:sldMk cId="1783088029" sldId="273"/>
            <ac:spMk id="52" creationId="{942B7CC2-CFBF-1082-C495-CCB6F3AF21D0}"/>
          </ac:spMkLst>
        </pc:spChg>
        <pc:spChg chg="mod">
          <ac:chgData name="다훈 심" userId="f94f392a36fa7e26" providerId="LiveId" clId="{80FDB578-8B89-4580-859F-02606466094A}" dt="2025-02-06T12:55:28.028" v="4242" actId="14100"/>
          <ac:spMkLst>
            <pc:docMk/>
            <pc:sldMk cId="1783088029" sldId="273"/>
            <ac:spMk id="54" creationId="{F6370AFD-642B-0746-8E63-5727F4F89E2A}"/>
          </ac:spMkLst>
        </pc:spChg>
        <pc:spChg chg="mod ord">
          <ac:chgData name="다훈 심" userId="f94f392a36fa7e26" providerId="LiveId" clId="{80FDB578-8B89-4580-859F-02606466094A}" dt="2025-02-06T12:56:46.888" v="4329" actId="1076"/>
          <ac:spMkLst>
            <pc:docMk/>
            <pc:sldMk cId="1783088029" sldId="273"/>
            <ac:spMk id="57" creationId="{DCF4A53D-B386-E7A6-838D-82973C0416D0}"/>
          </ac:spMkLst>
        </pc:spChg>
        <pc:spChg chg="mod ord">
          <ac:chgData name="다훈 심" userId="f94f392a36fa7e26" providerId="LiveId" clId="{80FDB578-8B89-4580-859F-02606466094A}" dt="2025-02-06T12:56:43.396" v="4328" actId="1076"/>
          <ac:spMkLst>
            <pc:docMk/>
            <pc:sldMk cId="1783088029" sldId="273"/>
            <ac:spMk id="58" creationId="{93762241-3CD2-B386-7369-7FFDD3968985}"/>
          </ac:spMkLst>
        </pc:spChg>
        <pc:spChg chg="mod ord">
          <ac:chgData name="다훈 심" userId="f94f392a36fa7e26" providerId="LiveId" clId="{80FDB578-8B89-4580-859F-02606466094A}" dt="2025-02-06T12:56:49.464" v="4330" actId="1076"/>
          <ac:spMkLst>
            <pc:docMk/>
            <pc:sldMk cId="1783088029" sldId="273"/>
            <ac:spMk id="59" creationId="{86FBBF14-9C49-FF23-AC9B-53BF210F9F5E}"/>
          </ac:spMkLst>
        </pc:spChg>
        <pc:spChg chg="mod">
          <ac:chgData name="다훈 심" userId="f94f392a36fa7e26" providerId="LiveId" clId="{80FDB578-8B89-4580-859F-02606466094A}" dt="2025-02-06T12:54:50.536" v="4221"/>
          <ac:spMkLst>
            <pc:docMk/>
            <pc:sldMk cId="1783088029" sldId="273"/>
            <ac:spMk id="64" creationId="{FAC7F3D9-CE69-71A9-EC28-8842AFB7F026}"/>
          </ac:spMkLst>
        </pc:spChg>
      </pc:sldChg>
      <pc:sldChg chg="addSp delSp modSp add mod">
        <pc:chgData name="다훈 심" userId="f94f392a36fa7e26" providerId="LiveId" clId="{80FDB578-8B89-4580-859F-02606466094A}" dt="2025-02-06T13:00:51.845" v="4432"/>
        <pc:sldMkLst>
          <pc:docMk/>
          <pc:sldMk cId="600751279" sldId="274"/>
        </pc:sldMkLst>
        <pc:spChg chg="add del mod">
          <ac:chgData name="다훈 심" userId="f94f392a36fa7e26" providerId="LiveId" clId="{80FDB578-8B89-4580-859F-02606466094A}" dt="2025-02-06T12:58:58.782" v="4370" actId="478"/>
          <ac:spMkLst>
            <pc:docMk/>
            <pc:sldMk cId="600751279" sldId="274"/>
            <ac:spMk id="2" creationId="{9A7229D3-E2B5-7111-825A-A29F2A8A5B20}"/>
          </ac:spMkLst>
        </pc:spChg>
        <pc:spChg chg="add mod">
          <ac:chgData name="다훈 심" userId="f94f392a36fa7e26" providerId="LiveId" clId="{80FDB578-8B89-4580-859F-02606466094A}" dt="2025-02-06T13:00:23.776" v="4405" actId="1076"/>
          <ac:spMkLst>
            <pc:docMk/>
            <pc:sldMk cId="600751279" sldId="274"/>
            <ac:spMk id="3" creationId="{AA7B9209-8AF7-514A-C948-8C84F3C7EA65}"/>
          </ac:spMkLst>
        </pc:spChg>
        <pc:spChg chg="del">
          <ac:chgData name="다훈 심" userId="f94f392a36fa7e26" providerId="LiveId" clId="{80FDB578-8B89-4580-859F-02606466094A}" dt="2025-02-06T12:57:32.702" v="4348" actId="478"/>
          <ac:spMkLst>
            <pc:docMk/>
            <pc:sldMk cId="600751279" sldId="274"/>
            <ac:spMk id="4" creationId="{66440A03-1922-C35D-3A46-3FD5D7B239F7}"/>
          </ac:spMkLst>
        </pc:spChg>
        <pc:spChg chg="add del">
          <ac:chgData name="다훈 심" userId="f94f392a36fa7e26" providerId="LiveId" clId="{80FDB578-8B89-4580-859F-02606466094A}" dt="2025-02-06T12:57:31.816" v="4347" actId="478"/>
          <ac:spMkLst>
            <pc:docMk/>
            <pc:sldMk cId="600751279" sldId="274"/>
            <ac:spMk id="5" creationId="{CB0F85FD-CB53-FF66-BCF6-F058AA19DB57}"/>
          </ac:spMkLst>
        </pc:spChg>
        <pc:spChg chg="del">
          <ac:chgData name="다훈 심" userId="f94f392a36fa7e26" providerId="LiveId" clId="{80FDB578-8B89-4580-859F-02606466094A}" dt="2025-02-06T12:57:33.237" v="4349" actId="478"/>
          <ac:spMkLst>
            <pc:docMk/>
            <pc:sldMk cId="600751279" sldId="274"/>
            <ac:spMk id="6" creationId="{883F06FA-E6C3-8F47-FE65-E0561CC3B62E}"/>
          </ac:spMkLst>
        </pc:spChg>
        <pc:spChg chg="del">
          <ac:chgData name="다훈 심" userId="f94f392a36fa7e26" providerId="LiveId" clId="{80FDB578-8B89-4580-859F-02606466094A}" dt="2025-02-06T12:57:30.164" v="4345" actId="478"/>
          <ac:spMkLst>
            <pc:docMk/>
            <pc:sldMk cId="600751279" sldId="274"/>
            <ac:spMk id="7" creationId="{67F47AF2-4609-6FF4-5D5B-28462B44832F}"/>
          </ac:spMkLst>
        </pc:spChg>
        <pc:spChg chg="del">
          <ac:chgData name="다훈 심" userId="f94f392a36fa7e26" providerId="LiveId" clId="{80FDB578-8B89-4580-859F-02606466094A}" dt="2025-02-06T12:57:27.940" v="4342" actId="478"/>
          <ac:spMkLst>
            <pc:docMk/>
            <pc:sldMk cId="600751279" sldId="274"/>
            <ac:spMk id="8" creationId="{B12B4A77-E7C5-7E68-B452-119456386510}"/>
          </ac:spMkLst>
        </pc:spChg>
        <pc:spChg chg="del">
          <ac:chgData name="다훈 심" userId="f94f392a36fa7e26" providerId="LiveId" clId="{80FDB578-8B89-4580-859F-02606466094A}" dt="2025-02-06T12:57:20.246" v="4337" actId="478"/>
          <ac:spMkLst>
            <pc:docMk/>
            <pc:sldMk cId="600751279" sldId="274"/>
            <ac:spMk id="9" creationId="{7C1BF6BB-0A85-67A8-60B2-2151B87DD427}"/>
          </ac:spMkLst>
        </pc:spChg>
        <pc:spChg chg="del">
          <ac:chgData name="다훈 심" userId="f94f392a36fa7e26" providerId="LiveId" clId="{80FDB578-8B89-4580-859F-02606466094A}" dt="2025-02-06T12:57:29.086" v="4344" actId="478"/>
          <ac:spMkLst>
            <pc:docMk/>
            <pc:sldMk cId="600751279" sldId="274"/>
            <ac:spMk id="10" creationId="{15505AA7-82E2-1674-80BA-DF8FBB1203AB}"/>
          </ac:spMkLst>
        </pc:spChg>
        <pc:spChg chg="del">
          <ac:chgData name="다훈 심" userId="f94f392a36fa7e26" providerId="LiveId" clId="{80FDB578-8B89-4580-859F-02606466094A}" dt="2025-02-06T12:59:01.184" v="4371" actId="478"/>
          <ac:spMkLst>
            <pc:docMk/>
            <pc:sldMk cId="600751279" sldId="274"/>
            <ac:spMk id="11" creationId="{EDED2663-8B46-1435-8FD2-843F08521692}"/>
          </ac:spMkLst>
        </pc:spChg>
        <pc:spChg chg="del">
          <ac:chgData name="다훈 심" userId="f94f392a36fa7e26" providerId="LiveId" clId="{80FDB578-8B89-4580-859F-02606466094A}" dt="2025-02-06T12:57:35.846" v="4353" actId="478"/>
          <ac:spMkLst>
            <pc:docMk/>
            <pc:sldMk cId="600751279" sldId="274"/>
            <ac:spMk id="12" creationId="{02326B19-47DA-463B-B861-79E6D34684C7}"/>
          </ac:spMkLst>
        </pc:spChg>
        <pc:spChg chg="del">
          <ac:chgData name="다훈 심" userId="f94f392a36fa7e26" providerId="LiveId" clId="{80FDB578-8B89-4580-859F-02606466094A}" dt="2025-02-06T12:57:27.262" v="4341" actId="478"/>
          <ac:spMkLst>
            <pc:docMk/>
            <pc:sldMk cId="600751279" sldId="274"/>
            <ac:spMk id="14" creationId="{83ABD96D-2591-2984-81B7-3921987C37B6}"/>
          </ac:spMkLst>
        </pc:spChg>
        <pc:spChg chg="del">
          <ac:chgData name="다훈 심" userId="f94f392a36fa7e26" providerId="LiveId" clId="{80FDB578-8B89-4580-859F-02606466094A}" dt="2025-02-06T12:57:23.802" v="4338" actId="478"/>
          <ac:spMkLst>
            <pc:docMk/>
            <pc:sldMk cId="600751279" sldId="274"/>
            <ac:spMk id="15" creationId="{4DD87136-90B7-8522-B1AF-73EAD3EEC190}"/>
          </ac:spMkLst>
        </pc:spChg>
        <pc:spChg chg="del">
          <ac:chgData name="다훈 심" userId="f94f392a36fa7e26" providerId="LiveId" clId="{80FDB578-8B89-4580-859F-02606466094A}" dt="2025-02-06T12:57:38.443" v="4355" actId="478"/>
          <ac:spMkLst>
            <pc:docMk/>
            <pc:sldMk cId="600751279" sldId="274"/>
            <ac:spMk id="17" creationId="{1778AAC8-3DD8-B390-B5A5-90E0876CC4DB}"/>
          </ac:spMkLst>
        </pc:spChg>
        <pc:spChg chg="del">
          <ac:chgData name="다훈 심" userId="f94f392a36fa7e26" providerId="LiveId" clId="{80FDB578-8B89-4580-859F-02606466094A}" dt="2025-02-06T12:57:28.772" v="4343" actId="478"/>
          <ac:spMkLst>
            <pc:docMk/>
            <pc:sldMk cId="600751279" sldId="274"/>
            <ac:spMk id="18" creationId="{D99F405C-6208-DD52-C186-8552587DAC30}"/>
          </ac:spMkLst>
        </pc:spChg>
        <pc:spChg chg="del">
          <ac:chgData name="다훈 심" userId="f94f392a36fa7e26" providerId="LiveId" clId="{80FDB578-8B89-4580-859F-02606466094A}" dt="2025-02-06T12:57:36.989" v="4354" actId="478"/>
          <ac:spMkLst>
            <pc:docMk/>
            <pc:sldMk cId="600751279" sldId="274"/>
            <ac:spMk id="22" creationId="{22EC4979-14D9-1AD0-E23B-698A28671653}"/>
          </ac:spMkLst>
        </pc:spChg>
        <pc:spChg chg="del">
          <ac:chgData name="다훈 심" userId="f94f392a36fa7e26" providerId="LiveId" clId="{80FDB578-8B89-4580-859F-02606466094A}" dt="2025-02-06T12:57:34.232" v="4350" actId="478"/>
          <ac:spMkLst>
            <pc:docMk/>
            <pc:sldMk cId="600751279" sldId="274"/>
            <ac:spMk id="23" creationId="{ED844ADA-3060-1B9B-ABA5-F4B315E928CF}"/>
          </ac:spMkLst>
        </pc:spChg>
        <pc:spChg chg="del">
          <ac:chgData name="다훈 심" userId="f94f392a36fa7e26" providerId="LiveId" clId="{80FDB578-8B89-4580-859F-02606466094A}" dt="2025-02-06T12:57:35.346" v="4352" actId="478"/>
          <ac:spMkLst>
            <pc:docMk/>
            <pc:sldMk cId="600751279" sldId="274"/>
            <ac:spMk id="24" creationId="{6EFD3721-2C46-961E-ECF0-57C3E00CD688}"/>
          </ac:spMkLst>
        </pc:spChg>
        <pc:spChg chg="del ord">
          <ac:chgData name="다훈 심" userId="f94f392a36fa7e26" providerId="LiveId" clId="{80FDB578-8B89-4580-859F-02606466094A}" dt="2025-02-06T13:00:47.310" v="4412" actId="478"/>
          <ac:spMkLst>
            <pc:docMk/>
            <pc:sldMk cId="600751279" sldId="274"/>
            <ac:spMk id="26" creationId="{C929E5A3-D422-986A-3765-F1E3C8875E9B}"/>
          </ac:spMkLst>
        </pc:spChg>
        <pc:spChg chg="add mod">
          <ac:chgData name="다훈 심" userId="f94f392a36fa7e26" providerId="LiveId" clId="{80FDB578-8B89-4580-859F-02606466094A}" dt="2025-02-06T13:00:23.776" v="4405" actId="1076"/>
          <ac:spMkLst>
            <pc:docMk/>
            <pc:sldMk cId="600751279" sldId="274"/>
            <ac:spMk id="27" creationId="{77A8762C-2AF0-BD97-25F4-4D6C41EF68DD}"/>
          </ac:spMkLst>
        </pc:spChg>
        <pc:spChg chg="add mod">
          <ac:chgData name="다훈 심" userId="f94f392a36fa7e26" providerId="LiveId" clId="{80FDB578-8B89-4580-859F-02606466094A}" dt="2025-02-06T13:00:23.776" v="4405" actId="1076"/>
          <ac:spMkLst>
            <pc:docMk/>
            <pc:sldMk cId="600751279" sldId="274"/>
            <ac:spMk id="30" creationId="{D804FEA9-27CF-6AF5-AA3F-7ACD075A9138}"/>
          </ac:spMkLst>
        </pc:spChg>
        <pc:spChg chg="mod">
          <ac:chgData name="다훈 심" userId="f94f392a36fa7e26" providerId="LiveId" clId="{80FDB578-8B89-4580-859F-02606466094A}" dt="2025-02-06T13:00:23.776" v="4405" actId="1076"/>
          <ac:spMkLst>
            <pc:docMk/>
            <pc:sldMk cId="600751279" sldId="274"/>
            <ac:spMk id="31" creationId="{ACCFAF6C-4D68-0DE7-20FF-CA412BFD7D86}"/>
          </ac:spMkLst>
        </pc:spChg>
        <pc:spChg chg="add mod">
          <ac:chgData name="다훈 심" userId="f94f392a36fa7e26" providerId="LiveId" clId="{80FDB578-8B89-4580-859F-02606466094A}" dt="2025-02-06T13:00:23.776" v="4405" actId="1076"/>
          <ac:spMkLst>
            <pc:docMk/>
            <pc:sldMk cId="600751279" sldId="274"/>
            <ac:spMk id="33" creationId="{A70222E1-8ABF-713E-0DA1-5EA2C1E72509}"/>
          </ac:spMkLst>
        </pc:spChg>
        <pc:spChg chg="del">
          <ac:chgData name="다훈 심" userId="f94f392a36fa7e26" providerId="LiveId" clId="{80FDB578-8B89-4580-859F-02606466094A}" dt="2025-02-06T12:57:24.647" v="4339" actId="478"/>
          <ac:spMkLst>
            <pc:docMk/>
            <pc:sldMk cId="600751279" sldId="274"/>
            <ac:spMk id="34" creationId="{4375FEC1-2828-6402-7DDC-C30DB12985F2}"/>
          </ac:spMkLst>
        </pc:spChg>
        <pc:spChg chg="add mod">
          <ac:chgData name="다훈 심" userId="f94f392a36fa7e26" providerId="LiveId" clId="{80FDB578-8B89-4580-859F-02606466094A}" dt="2025-02-06T13:00:23.776" v="4405" actId="1076"/>
          <ac:spMkLst>
            <pc:docMk/>
            <pc:sldMk cId="600751279" sldId="274"/>
            <ac:spMk id="35" creationId="{E826B430-8FC7-B89D-078B-788E7D5004E2}"/>
          </ac:spMkLst>
        </pc:spChg>
        <pc:spChg chg="add mod">
          <ac:chgData name="다훈 심" userId="f94f392a36fa7e26" providerId="LiveId" clId="{80FDB578-8B89-4580-859F-02606466094A}" dt="2025-02-06T13:00:23.776" v="4405" actId="1076"/>
          <ac:spMkLst>
            <pc:docMk/>
            <pc:sldMk cId="600751279" sldId="274"/>
            <ac:spMk id="36" creationId="{5809E23B-B471-FFD7-F04F-088B922032B0}"/>
          </ac:spMkLst>
        </pc:spChg>
        <pc:spChg chg="del">
          <ac:chgData name="다훈 심" userId="f94f392a36fa7e26" providerId="LiveId" clId="{80FDB578-8B89-4580-859F-02606466094A}" dt="2025-02-06T12:59:03.955" v="4373" actId="478"/>
          <ac:spMkLst>
            <pc:docMk/>
            <pc:sldMk cId="600751279" sldId="274"/>
            <ac:spMk id="37" creationId="{B44AC09A-050D-31D6-050A-491D673840DA}"/>
          </ac:spMkLst>
        </pc:spChg>
        <pc:spChg chg="del">
          <ac:chgData name="다훈 심" userId="f94f392a36fa7e26" providerId="LiveId" clId="{80FDB578-8B89-4580-859F-02606466094A}" dt="2025-02-06T12:59:03.286" v="4372" actId="478"/>
          <ac:spMkLst>
            <pc:docMk/>
            <pc:sldMk cId="600751279" sldId="274"/>
            <ac:spMk id="38" creationId="{26F03F18-3BB4-49BD-6E45-9528213C212D}"/>
          </ac:spMkLst>
        </pc:spChg>
        <pc:spChg chg="del">
          <ac:chgData name="다훈 심" userId="f94f392a36fa7e26" providerId="LiveId" clId="{80FDB578-8B89-4580-859F-02606466094A}" dt="2025-02-06T12:59:04.868" v="4374" actId="478"/>
          <ac:spMkLst>
            <pc:docMk/>
            <pc:sldMk cId="600751279" sldId="274"/>
            <ac:spMk id="39" creationId="{6E428EAB-6EE9-BBA7-31DB-64B4A9F3F272}"/>
          </ac:spMkLst>
        </pc:spChg>
        <pc:spChg chg="del">
          <ac:chgData name="다훈 심" userId="f94f392a36fa7e26" providerId="LiveId" clId="{80FDB578-8B89-4580-859F-02606466094A}" dt="2025-02-06T12:57:26.457" v="4340" actId="478"/>
          <ac:spMkLst>
            <pc:docMk/>
            <pc:sldMk cId="600751279" sldId="274"/>
            <ac:spMk id="40" creationId="{A99EB188-225B-D9E1-AFCF-D6B342203C01}"/>
          </ac:spMkLst>
        </pc:spChg>
        <pc:spChg chg="mod">
          <ac:chgData name="다훈 심" userId="f94f392a36fa7e26" providerId="LiveId" clId="{80FDB578-8B89-4580-859F-02606466094A}" dt="2025-02-06T12:58:27.347" v="4364" actId="20577"/>
          <ac:spMkLst>
            <pc:docMk/>
            <pc:sldMk cId="600751279" sldId="274"/>
            <ac:spMk id="41" creationId="{FDE0F0F8-DD6A-3B00-45F1-7B021664CE0C}"/>
          </ac:spMkLst>
        </pc:spChg>
        <pc:spChg chg="del">
          <ac:chgData name="다훈 심" userId="f94f392a36fa7e26" providerId="LiveId" clId="{80FDB578-8B89-4580-859F-02606466094A}" dt="2025-02-06T12:57:34.887" v="4351" actId="478"/>
          <ac:spMkLst>
            <pc:docMk/>
            <pc:sldMk cId="600751279" sldId="274"/>
            <ac:spMk id="42" creationId="{855D100F-2253-956B-3A24-E811E9E54F13}"/>
          </ac:spMkLst>
        </pc:spChg>
        <pc:spChg chg="add mod">
          <ac:chgData name="다훈 심" userId="f94f392a36fa7e26" providerId="LiveId" clId="{80FDB578-8B89-4580-859F-02606466094A}" dt="2025-02-06T13:00:23.776" v="4405" actId="1076"/>
          <ac:spMkLst>
            <pc:docMk/>
            <pc:sldMk cId="600751279" sldId="274"/>
            <ac:spMk id="43" creationId="{400BEBD9-DCBB-4F63-A3E2-6B5C36B27487}"/>
          </ac:spMkLst>
        </pc:spChg>
        <pc:spChg chg="del">
          <ac:chgData name="다훈 심" userId="f94f392a36fa7e26" providerId="LiveId" clId="{80FDB578-8B89-4580-859F-02606466094A}" dt="2025-02-06T12:59:09.060" v="4378" actId="478"/>
          <ac:spMkLst>
            <pc:docMk/>
            <pc:sldMk cId="600751279" sldId="274"/>
            <ac:spMk id="44" creationId="{F543B7A6-185E-B431-355A-99295258699A}"/>
          </ac:spMkLst>
        </pc:spChg>
        <pc:spChg chg="add mod">
          <ac:chgData name="다훈 심" userId="f94f392a36fa7e26" providerId="LiveId" clId="{80FDB578-8B89-4580-859F-02606466094A}" dt="2025-02-06T13:00:23.776" v="4405" actId="1076"/>
          <ac:spMkLst>
            <pc:docMk/>
            <pc:sldMk cId="600751279" sldId="274"/>
            <ac:spMk id="45" creationId="{C106DF79-70EE-C2AA-056E-C588AF8FF133}"/>
          </ac:spMkLst>
        </pc:spChg>
        <pc:spChg chg="del">
          <ac:chgData name="다훈 심" userId="f94f392a36fa7e26" providerId="LiveId" clId="{80FDB578-8B89-4580-859F-02606466094A}" dt="2025-02-06T12:59:07.864" v="4376" actId="478"/>
          <ac:spMkLst>
            <pc:docMk/>
            <pc:sldMk cId="600751279" sldId="274"/>
            <ac:spMk id="46" creationId="{2BFF32EE-D35E-C58F-2167-6074C0E136E3}"/>
          </ac:spMkLst>
        </pc:spChg>
        <pc:spChg chg="del">
          <ac:chgData name="다훈 심" userId="f94f392a36fa7e26" providerId="LiveId" clId="{80FDB578-8B89-4580-859F-02606466094A}" dt="2025-02-06T12:59:08.506" v="4377" actId="478"/>
          <ac:spMkLst>
            <pc:docMk/>
            <pc:sldMk cId="600751279" sldId="274"/>
            <ac:spMk id="47" creationId="{15C3E863-C860-A923-ADD0-9408CB82881D}"/>
          </ac:spMkLst>
        </pc:spChg>
        <pc:spChg chg="del">
          <ac:chgData name="다훈 심" userId="f94f392a36fa7e26" providerId="LiveId" clId="{80FDB578-8B89-4580-859F-02606466094A}" dt="2025-02-06T12:59:10.528" v="4379" actId="478"/>
          <ac:spMkLst>
            <pc:docMk/>
            <pc:sldMk cId="600751279" sldId="274"/>
            <ac:spMk id="48" creationId="{FC223498-2055-A5C7-5697-E9A27C818A1B}"/>
          </ac:spMkLst>
        </pc:spChg>
        <pc:spChg chg="add del mod">
          <ac:chgData name="다훈 심" userId="f94f392a36fa7e26" providerId="LiveId" clId="{80FDB578-8B89-4580-859F-02606466094A}" dt="2025-02-06T12:59:06.231" v="4375" actId="478"/>
          <ac:spMkLst>
            <pc:docMk/>
            <pc:sldMk cId="600751279" sldId="274"/>
            <ac:spMk id="49" creationId="{8B9AC2E9-869C-38BD-8B74-63F9B6D46DEA}"/>
          </ac:spMkLst>
        </pc:spChg>
        <pc:spChg chg="del">
          <ac:chgData name="다훈 심" userId="f94f392a36fa7e26" providerId="LiveId" clId="{80FDB578-8B89-4580-859F-02606466094A}" dt="2025-02-06T12:59:13.594" v="4380" actId="478"/>
          <ac:spMkLst>
            <pc:docMk/>
            <pc:sldMk cId="600751279" sldId="274"/>
            <ac:spMk id="50" creationId="{DB4A234F-8110-E88C-F46E-B68ABDB5267D}"/>
          </ac:spMkLst>
        </pc:spChg>
        <pc:spChg chg="del">
          <ac:chgData name="다훈 심" userId="f94f392a36fa7e26" providerId="LiveId" clId="{80FDB578-8B89-4580-859F-02606466094A}" dt="2025-02-06T12:59:17.740" v="4382" actId="478"/>
          <ac:spMkLst>
            <pc:docMk/>
            <pc:sldMk cId="600751279" sldId="274"/>
            <ac:spMk id="51" creationId="{7930B242-DC20-599A-80C6-389C06F9A510}"/>
          </ac:spMkLst>
        </pc:spChg>
        <pc:spChg chg="del">
          <ac:chgData name="다훈 심" userId="f94f392a36fa7e26" providerId="LiveId" clId="{80FDB578-8B89-4580-859F-02606466094A}" dt="2025-02-06T12:59:18.978" v="4384" actId="478"/>
          <ac:spMkLst>
            <pc:docMk/>
            <pc:sldMk cId="600751279" sldId="274"/>
            <ac:spMk id="55" creationId="{74462F35-D2FE-7428-D0EA-575E8D1E1D78}"/>
          </ac:spMkLst>
        </pc:spChg>
        <pc:spChg chg="del">
          <ac:chgData name="다훈 심" userId="f94f392a36fa7e26" providerId="LiveId" clId="{80FDB578-8B89-4580-859F-02606466094A}" dt="2025-02-06T12:59:21.344" v="4385" actId="478"/>
          <ac:spMkLst>
            <pc:docMk/>
            <pc:sldMk cId="600751279" sldId="274"/>
            <ac:spMk id="56" creationId="{16C8B082-4A62-3D52-7C2F-40ECBBE7F0CC}"/>
          </ac:spMkLst>
        </pc:spChg>
        <pc:spChg chg="del">
          <ac:chgData name="다훈 심" userId="f94f392a36fa7e26" providerId="LiveId" clId="{80FDB578-8B89-4580-859F-02606466094A}" dt="2025-02-06T12:59:15.567" v="4381" actId="478"/>
          <ac:spMkLst>
            <pc:docMk/>
            <pc:sldMk cId="600751279" sldId="274"/>
            <ac:spMk id="57" creationId="{4C9DD606-2ECF-869A-5C59-E3DC843936DD}"/>
          </ac:spMkLst>
        </pc:spChg>
        <pc:spChg chg="add del mod">
          <ac:chgData name="다훈 심" userId="f94f392a36fa7e26" providerId="LiveId" clId="{80FDB578-8B89-4580-859F-02606466094A}" dt="2025-02-06T12:59:18.341" v="4383" actId="478"/>
          <ac:spMkLst>
            <pc:docMk/>
            <pc:sldMk cId="600751279" sldId="274"/>
            <ac:spMk id="58" creationId="{D3BB7F18-1030-B1AE-04F4-7CF529D13A1D}"/>
          </ac:spMkLst>
        </pc:spChg>
        <pc:spChg chg="add mod">
          <ac:chgData name="다훈 심" userId="f94f392a36fa7e26" providerId="LiveId" clId="{80FDB578-8B89-4580-859F-02606466094A}" dt="2025-02-06T13:00:23.776" v="4405" actId="1076"/>
          <ac:spMkLst>
            <pc:docMk/>
            <pc:sldMk cId="600751279" sldId="274"/>
            <ac:spMk id="59" creationId="{45372D2E-6894-63D9-D72F-7D18120D5282}"/>
          </ac:spMkLst>
        </pc:spChg>
        <pc:spChg chg="add mod">
          <ac:chgData name="다훈 심" userId="f94f392a36fa7e26" providerId="LiveId" clId="{80FDB578-8B89-4580-859F-02606466094A}" dt="2025-02-06T12:59:56.365" v="4397" actId="1076"/>
          <ac:spMkLst>
            <pc:docMk/>
            <pc:sldMk cId="600751279" sldId="274"/>
            <ac:spMk id="60" creationId="{77F9755C-5126-1FD5-416F-8C2494896596}"/>
          </ac:spMkLst>
        </pc:spChg>
        <pc:spChg chg="add mod">
          <ac:chgData name="다훈 심" userId="f94f392a36fa7e26" providerId="LiveId" clId="{80FDB578-8B89-4580-859F-02606466094A}" dt="2025-02-06T12:59:43.660" v="4390" actId="571"/>
          <ac:spMkLst>
            <pc:docMk/>
            <pc:sldMk cId="600751279" sldId="274"/>
            <ac:spMk id="61" creationId="{BEF006A2-2B51-4DEE-5EEB-B6EA00CEAE82}"/>
          </ac:spMkLst>
        </pc:spChg>
        <pc:spChg chg="add mod">
          <ac:chgData name="다훈 심" userId="f94f392a36fa7e26" providerId="LiveId" clId="{80FDB578-8B89-4580-859F-02606466094A}" dt="2025-02-06T12:59:43.660" v="4390" actId="571"/>
          <ac:spMkLst>
            <pc:docMk/>
            <pc:sldMk cId="600751279" sldId="274"/>
            <ac:spMk id="63" creationId="{D6FAF752-5B9A-92B2-0408-A55EBD991129}"/>
          </ac:spMkLst>
        </pc:spChg>
        <pc:spChg chg="add mod">
          <ac:chgData name="다훈 심" userId="f94f392a36fa7e26" providerId="LiveId" clId="{80FDB578-8B89-4580-859F-02606466094A}" dt="2025-02-06T12:59:43.660" v="4390" actId="571"/>
          <ac:spMkLst>
            <pc:docMk/>
            <pc:sldMk cId="600751279" sldId="274"/>
            <ac:spMk id="67" creationId="{C6705457-D800-9701-373C-2C53577C31FC}"/>
          </ac:spMkLst>
        </pc:spChg>
        <pc:spChg chg="add mod">
          <ac:chgData name="다훈 심" userId="f94f392a36fa7e26" providerId="LiveId" clId="{80FDB578-8B89-4580-859F-02606466094A}" dt="2025-02-06T12:59:43.660" v="4390" actId="571"/>
          <ac:spMkLst>
            <pc:docMk/>
            <pc:sldMk cId="600751279" sldId="274"/>
            <ac:spMk id="68" creationId="{20AE6163-D979-AF2E-0DC4-08A9894AE327}"/>
          </ac:spMkLst>
        </pc:spChg>
        <pc:spChg chg="add mod">
          <ac:chgData name="다훈 심" userId="f94f392a36fa7e26" providerId="LiveId" clId="{80FDB578-8B89-4580-859F-02606466094A}" dt="2025-02-06T12:59:43.660" v="4390" actId="571"/>
          <ac:spMkLst>
            <pc:docMk/>
            <pc:sldMk cId="600751279" sldId="274"/>
            <ac:spMk id="69" creationId="{67252CA7-25B8-5FA3-EA88-AFB10BE86581}"/>
          </ac:spMkLst>
        </pc:spChg>
        <pc:spChg chg="add mod">
          <ac:chgData name="다훈 심" userId="f94f392a36fa7e26" providerId="LiveId" clId="{80FDB578-8B89-4580-859F-02606466094A}" dt="2025-02-06T12:59:43.660" v="4390" actId="571"/>
          <ac:spMkLst>
            <pc:docMk/>
            <pc:sldMk cId="600751279" sldId="274"/>
            <ac:spMk id="71" creationId="{8735DF21-A047-74FB-6533-9E8E2A264D31}"/>
          </ac:spMkLst>
        </pc:spChg>
        <pc:spChg chg="add mod">
          <ac:chgData name="다훈 심" userId="f94f392a36fa7e26" providerId="LiveId" clId="{80FDB578-8B89-4580-859F-02606466094A}" dt="2025-02-06T12:59:43.660" v="4390" actId="571"/>
          <ac:spMkLst>
            <pc:docMk/>
            <pc:sldMk cId="600751279" sldId="274"/>
            <ac:spMk id="72" creationId="{FDA81A3C-C827-1447-1899-132DF775FB33}"/>
          </ac:spMkLst>
        </pc:spChg>
        <pc:spChg chg="add mod">
          <ac:chgData name="다훈 심" userId="f94f392a36fa7e26" providerId="LiveId" clId="{80FDB578-8B89-4580-859F-02606466094A}" dt="2025-02-06T12:59:43.660" v="4390" actId="571"/>
          <ac:spMkLst>
            <pc:docMk/>
            <pc:sldMk cId="600751279" sldId="274"/>
            <ac:spMk id="74" creationId="{0BF83FAE-D33F-6092-1BD5-1436907BCFC1}"/>
          </ac:spMkLst>
        </pc:spChg>
        <pc:spChg chg="add mod">
          <ac:chgData name="다훈 심" userId="f94f392a36fa7e26" providerId="LiveId" clId="{80FDB578-8B89-4580-859F-02606466094A}" dt="2025-02-06T12:59:43.660" v="4390" actId="571"/>
          <ac:spMkLst>
            <pc:docMk/>
            <pc:sldMk cId="600751279" sldId="274"/>
            <ac:spMk id="75" creationId="{CBA2FB5B-DD02-DA90-0B46-29328C8BF2C5}"/>
          </ac:spMkLst>
        </pc:spChg>
        <pc:spChg chg="add mod">
          <ac:chgData name="다훈 심" userId="f94f392a36fa7e26" providerId="LiveId" clId="{80FDB578-8B89-4580-859F-02606466094A}" dt="2025-02-06T12:59:43.660" v="4390" actId="571"/>
          <ac:spMkLst>
            <pc:docMk/>
            <pc:sldMk cId="600751279" sldId="274"/>
            <ac:spMk id="76" creationId="{28BF8054-7F2B-E97A-462C-8E5C1CA65344}"/>
          </ac:spMkLst>
        </pc:spChg>
        <pc:spChg chg="add mod">
          <ac:chgData name="다훈 심" userId="f94f392a36fa7e26" providerId="LiveId" clId="{80FDB578-8B89-4580-859F-02606466094A}" dt="2025-02-06T13:00:26.365" v="4406" actId="14100"/>
          <ac:spMkLst>
            <pc:docMk/>
            <pc:sldMk cId="600751279" sldId="274"/>
            <ac:spMk id="82" creationId="{90AE465D-F53E-D146-9394-BF0944BF964E}"/>
          </ac:spMkLst>
        </pc:spChg>
        <pc:spChg chg="add del mod">
          <ac:chgData name="다훈 심" userId="f94f392a36fa7e26" providerId="LiveId" clId="{80FDB578-8B89-4580-859F-02606466094A}" dt="2025-02-06T13:00:07.946" v="4401" actId="478"/>
          <ac:spMkLst>
            <pc:docMk/>
            <pc:sldMk cId="600751279" sldId="274"/>
            <ac:spMk id="83" creationId="{2897A067-EDE5-272C-9DB9-425D0DDBD5EF}"/>
          </ac:spMkLst>
        </pc:spChg>
        <pc:spChg chg="add mod">
          <ac:chgData name="다훈 심" userId="f94f392a36fa7e26" providerId="LiveId" clId="{80FDB578-8B89-4580-859F-02606466094A}" dt="2025-02-06T13:00:51.845" v="4432"/>
          <ac:spMkLst>
            <pc:docMk/>
            <pc:sldMk cId="600751279" sldId="274"/>
            <ac:spMk id="84" creationId="{64459D2E-3A6F-4E0C-755D-A55FCBF522C0}"/>
          </ac:spMkLst>
        </pc:spChg>
        <pc:spChg chg="add mod">
          <ac:chgData name="다훈 심" userId="f94f392a36fa7e26" providerId="LiveId" clId="{80FDB578-8B89-4580-859F-02606466094A}" dt="2025-02-06T13:00:38.018" v="4409" actId="14100"/>
          <ac:spMkLst>
            <pc:docMk/>
            <pc:sldMk cId="600751279" sldId="274"/>
            <ac:spMk id="85" creationId="{0A96353A-290F-8347-123D-C8B74A9A4540}"/>
          </ac:spMkLst>
        </pc:spChg>
        <pc:spChg chg="add mod">
          <ac:chgData name="다훈 심" userId="f94f392a36fa7e26" providerId="LiveId" clId="{80FDB578-8B89-4580-859F-02606466094A}" dt="2025-02-06T13:00:44.003" v="4411" actId="14100"/>
          <ac:spMkLst>
            <pc:docMk/>
            <pc:sldMk cId="600751279" sldId="274"/>
            <ac:spMk id="86" creationId="{F45E5E61-5295-8B66-4D5A-2A98B53D38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35309-9DA5-5CA7-B36B-FFD52B2E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14BB7-58C1-02F8-9FF8-96FFA0DFB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635C4-7467-D79B-48A8-344746AE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0A-7D32-4C85-BFD1-80F40DD463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C62A-6667-12E0-D04E-69508C24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0F4C1-1F4C-0EA9-4E10-110EA90D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8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FAF3A-2BDD-4FF7-C698-6F96ECB9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BE413D-A0D9-871E-DF21-2EFAF8CDB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A12EB-C5D7-8035-A9AE-2B853CBB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0A-7D32-4C85-BFD1-80F40DD463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E01F4-CD53-0A63-E6D7-3AD9E56A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1D273-3C7A-19C2-4C42-091CB8D8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DD7EAF-879E-300B-FDE6-CACEB2320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A35460-6DA5-6700-A31C-406C8DD13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04873-3811-CC67-D136-5BC8CAFE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0A-7D32-4C85-BFD1-80F40DD463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B7AA4-CC18-516C-7346-BAD0BFB2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564152-1BA0-D3E1-35BD-6E24CA25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6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F5B6F-2EF6-AC8F-438D-70DCF3B9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EDE66-6A27-84C8-9CBB-39AA4E452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EEFA1-FEDA-A7BB-91D0-AE17AA2B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0A-7D32-4C85-BFD1-80F40DD463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C88F2-8F26-B9B6-CAC6-2A662710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D6960-5872-435E-8577-44A336A5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59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C71E-D576-F56B-F895-034514F7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4AE8CE-CAC8-69C3-BBCB-B76D6B543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2EDD3-9AF6-67EF-8CBB-90E479AF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0A-7D32-4C85-BFD1-80F40DD463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9A1B8-F83C-7EA8-0121-C66F65C8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818DC-BFD9-EAC4-0005-71F8E13F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1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B2B64-822E-5E8A-9D38-B740D607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D5C0C-9841-D212-9618-C438940F9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7C9A9-F428-0659-B4A3-0E5BB4E77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4F123E-E060-6277-F65F-83998E0C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0A-7D32-4C85-BFD1-80F40DD463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BDB24-7875-A43B-6330-535A06EE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0FD627-3BAB-9AD5-5582-B46414A6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72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89704-15D8-6A17-9D29-6F1C737E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46495-6F7F-30A3-764C-781E21AA5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63CBF8-AA11-845E-F658-3E7C31A35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D3B3EB-C6F6-11D3-8F74-9E957BC1A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1F789-4BEF-57DC-F311-20A1E3D1A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2483B9-CA72-12C5-FD3F-0F7F14BA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0A-7D32-4C85-BFD1-80F40DD463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C349B7-131F-6C32-4A69-5229D647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B89745-603A-AD23-4A41-1E894C50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6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2041D-FE70-907B-5EDC-6D53A49C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D01356-5498-6DC4-2F3A-81A9E977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0A-7D32-4C85-BFD1-80F40DD463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30902-AE68-B511-17D9-D2F50278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0F3354-2C6A-2A92-57A3-AEB86C79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2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86044D-1122-56DF-CB95-110679F8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0A-7D32-4C85-BFD1-80F40DD463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83A11B-A861-7A0C-ADD7-4AE05816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0F6AD8-F32E-630F-A2EC-1F2DABFD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29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9240-C663-CCF0-2C56-DD7C0501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34BAF-6273-964E-FA67-F81D06F93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34C956-D3FC-207A-B9DF-922154F17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8341F-9D85-7535-0A28-8D91EA92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0A-7D32-4C85-BFD1-80F40DD463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256422-761D-061F-2CB1-9B1A1C9B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AB135-3117-7F1C-89C6-4F6DD924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5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B4A21-D0E6-385D-CD16-D2CB89C1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4C6CD6-D993-4D8C-36E6-F64981981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5A4D4A-9895-982C-427F-B33F1D4E6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C213A6-C166-B872-10E3-860855BB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0A-7D32-4C85-BFD1-80F40DD463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909F7-E3B9-51F5-C7DB-728C3FAD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CFA93-FAF5-55B8-8AD1-2250B68A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6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D0D212-D93E-6CFC-7F75-25E93384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1D2B8B-F76F-2A65-08A1-6253136F5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A2B66-5083-C49F-2991-83FD6C089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DD010A-7D32-4C85-BFD1-80F40DD463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0565E-0341-4C38-0B9F-354336AC3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5E6EE-451C-C900-6E83-F1914EEEB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278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64F342-A5D3-F6FF-EE9C-C2B371A2FB4C}"/>
              </a:ext>
            </a:extLst>
          </p:cNvPr>
          <p:cNvSpPr/>
          <p:nvPr/>
        </p:nvSpPr>
        <p:spPr>
          <a:xfrm>
            <a:off x="0" y="0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7607A-71C4-DA93-6881-14B01233A7B3}"/>
              </a:ext>
            </a:extLst>
          </p:cNvPr>
          <p:cNvSpPr/>
          <p:nvPr/>
        </p:nvSpPr>
        <p:spPr>
          <a:xfrm>
            <a:off x="2235646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 이미지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A8F3DD-72D5-5750-4E35-10F6C449461E}"/>
              </a:ext>
            </a:extLst>
          </p:cNvPr>
          <p:cNvSpPr/>
          <p:nvPr/>
        </p:nvSpPr>
        <p:spPr>
          <a:xfrm>
            <a:off x="1783549" y="91214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B821E5-C5C5-0FE0-2B53-C32D2E12BE0F}"/>
              </a:ext>
            </a:extLst>
          </p:cNvPr>
          <p:cNvSpPr/>
          <p:nvPr/>
        </p:nvSpPr>
        <p:spPr>
          <a:xfrm>
            <a:off x="1648996" y="1262423"/>
            <a:ext cx="8958044" cy="4447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EE65BA-E464-15D7-FF1F-DB636005B218}"/>
              </a:ext>
            </a:extLst>
          </p:cNvPr>
          <p:cNvSpPr/>
          <p:nvPr/>
        </p:nvSpPr>
        <p:spPr>
          <a:xfrm>
            <a:off x="-63056" y="2128036"/>
            <a:ext cx="1435029" cy="19631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유저 화면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/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게임 이름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메인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이미지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/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타이틀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5.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게임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시작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6.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정비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7.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조작 방법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8.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게임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설정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9.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제작진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0.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나가기 버튼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79EB0A-075B-AAD7-F2F5-858BA858DCEC}"/>
              </a:ext>
            </a:extLst>
          </p:cNvPr>
          <p:cNvSpPr/>
          <p:nvPr/>
        </p:nvSpPr>
        <p:spPr>
          <a:xfrm>
            <a:off x="5163557" y="2073710"/>
            <a:ext cx="1547947" cy="574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D01AAC-7E2E-04DD-35C7-240E6E220E26}"/>
              </a:ext>
            </a:extLst>
          </p:cNvPr>
          <p:cNvSpPr/>
          <p:nvPr/>
        </p:nvSpPr>
        <p:spPr>
          <a:xfrm>
            <a:off x="2235646" y="2073710"/>
            <a:ext cx="1547947" cy="574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ADB554-CF65-5B96-7FD8-B687C250CFCA}"/>
              </a:ext>
            </a:extLst>
          </p:cNvPr>
          <p:cNvSpPr/>
          <p:nvPr/>
        </p:nvSpPr>
        <p:spPr>
          <a:xfrm>
            <a:off x="5214081" y="2798085"/>
            <a:ext cx="1547947" cy="2444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2007CC-FC70-800D-7A2D-65504C9663D5}"/>
              </a:ext>
            </a:extLst>
          </p:cNvPr>
          <p:cNvSpPr/>
          <p:nvPr/>
        </p:nvSpPr>
        <p:spPr>
          <a:xfrm>
            <a:off x="9523134" y="5041037"/>
            <a:ext cx="848466" cy="412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443EBED-B143-3388-D995-22E1C08F5D26}"/>
              </a:ext>
            </a:extLst>
          </p:cNvPr>
          <p:cNvSpPr/>
          <p:nvPr/>
        </p:nvSpPr>
        <p:spPr>
          <a:xfrm>
            <a:off x="5563822" y="4628571"/>
            <a:ext cx="848466" cy="412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721560-734F-3DD5-4FCC-C81B19FF405B}"/>
              </a:ext>
            </a:extLst>
          </p:cNvPr>
          <p:cNvSpPr/>
          <p:nvPr/>
        </p:nvSpPr>
        <p:spPr>
          <a:xfrm>
            <a:off x="5550128" y="2994631"/>
            <a:ext cx="848466" cy="412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76F261-EA27-23E3-D253-5C95DD561A15}"/>
              </a:ext>
            </a:extLst>
          </p:cNvPr>
          <p:cNvSpPr/>
          <p:nvPr/>
        </p:nvSpPr>
        <p:spPr>
          <a:xfrm>
            <a:off x="5550128" y="3564418"/>
            <a:ext cx="848466" cy="412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6322B3B-CF59-C781-ECDA-0D2C82C3D33B}"/>
              </a:ext>
            </a:extLst>
          </p:cNvPr>
          <p:cNvSpPr/>
          <p:nvPr/>
        </p:nvSpPr>
        <p:spPr>
          <a:xfrm>
            <a:off x="5550128" y="4080689"/>
            <a:ext cx="848466" cy="412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19A39B0-835C-1676-2025-CF278803B2D4}"/>
              </a:ext>
            </a:extLst>
          </p:cNvPr>
          <p:cNvSpPr/>
          <p:nvPr/>
        </p:nvSpPr>
        <p:spPr>
          <a:xfrm>
            <a:off x="4967605" y="1876312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77A6ADA-43B0-72E7-7717-08C5C20B861C}"/>
              </a:ext>
            </a:extLst>
          </p:cNvPr>
          <p:cNvSpPr/>
          <p:nvPr/>
        </p:nvSpPr>
        <p:spPr>
          <a:xfrm>
            <a:off x="2073441" y="1876312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28E62CA-D90D-525D-E9C1-4D640889EC9F}"/>
              </a:ext>
            </a:extLst>
          </p:cNvPr>
          <p:cNvSpPr/>
          <p:nvPr/>
        </p:nvSpPr>
        <p:spPr>
          <a:xfrm>
            <a:off x="4989530" y="2759459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2821A7E-EBA3-3EED-A529-7DF22A08D955}"/>
              </a:ext>
            </a:extLst>
          </p:cNvPr>
          <p:cNvSpPr/>
          <p:nvPr/>
        </p:nvSpPr>
        <p:spPr>
          <a:xfrm>
            <a:off x="5372853" y="2850909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330AB50-B971-F003-4624-0DFC4D14DACC}"/>
              </a:ext>
            </a:extLst>
          </p:cNvPr>
          <p:cNvSpPr/>
          <p:nvPr/>
        </p:nvSpPr>
        <p:spPr>
          <a:xfrm>
            <a:off x="5372853" y="3439338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4343202-EF7B-EA20-0AF2-7553CE2B8F93}"/>
              </a:ext>
            </a:extLst>
          </p:cNvPr>
          <p:cNvSpPr/>
          <p:nvPr/>
        </p:nvSpPr>
        <p:spPr>
          <a:xfrm>
            <a:off x="5372853" y="3986139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64C9648-D104-847A-FBC2-4D8CCC68F082}"/>
              </a:ext>
            </a:extLst>
          </p:cNvPr>
          <p:cNvSpPr/>
          <p:nvPr/>
        </p:nvSpPr>
        <p:spPr>
          <a:xfrm>
            <a:off x="5372853" y="4579645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20FC737-14D1-F827-8B1B-43E845B113CF}"/>
              </a:ext>
            </a:extLst>
          </p:cNvPr>
          <p:cNvSpPr/>
          <p:nvPr/>
        </p:nvSpPr>
        <p:spPr>
          <a:xfrm>
            <a:off x="9364362" y="4844805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10672D1-A34B-0B91-1327-6226F58B48DD}"/>
              </a:ext>
            </a:extLst>
          </p:cNvPr>
          <p:cNvSpPr/>
          <p:nvPr/>
        </p:nvSpPr>
        <p:spPr>
          <a:xfrm>
            <a:off x="1763281" y="504103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나가기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923FD66-4541-F1B2-91CB-CC36AF90EA17}"/>
              </a:ext>
            </a:extLst>
          </p:cNvPr>
          <p:cNvSpPr/>
          <p:nvPr/>
        </p:nvSpPr>
        <p:spPr>
          <a:xfrm>
            <a:off x="1763281" y="5041037"/>
            <a:ext cx="848466" cy="412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14EEBA5-7C46-C5A0-C894-47D6F40C718E}"/>
              </a:ext>
            </a:extLst>
          </p:cNvPr>
          <p:cNvSpPr/>
          <p:nvPr/>
        </p:nvSpPr>
        <p:spPr>
          <a:xfrm>
            <a:off x="2443811" y="4834804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95193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7607A-71C4-DA93-6881-14B01233A7B3}"/>
              </a:ext>
            </a:extLst>
          </p:cNvPr>
          <p:cNvSpPr/>
          <p:nvPr/>
        </p:nvSpPr>
        <p:spPr>
          <a:xfrm>
            <a:off x="2235646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 이미지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654DA3-3CC1-45D5-E824-21748FFA8FDF}"/>
              </a:ext>
            </a:extLst>
          </p:cNvPr>
          <p:cNvSpPr/>
          <p:nvPr/>
        </p:nvSpPr>
        <p:spPr>
          <a:xfrm>
            <a:off x="4807774" y="2407920"/>
            <a:ext cx="2108444" cy="285213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3342FB-43CB-A90D-B5FB-82F2C2F94F03}"/>
              </a:ext>
            </a:extLst>
          </p:cNvPr>
          <p:cNvSpPr/>
          <p:nvPr/>
        </p:nvSpPr>
        <p:spPr>
          <a:xfrm>
            <a:off x="4886883" y="3016535"/>
            <a:ext cx="1940910" cy="21402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D445DC-3AE6-E946-A89A-C0A9187C41AA}"/>
              </a:ext>
            </a:extLst>
          </p:cNvPr>
          <p:cNvSpPr/>
          <p:nvPr/>
        </p:nvSpPr>
        <p:spPr>
          <a:xfrm>
            <a:off x="4886883" y="2456260"/>
            <a:ext cx="1940910" cy="4745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88626E-CA6C-7122-3D76-7F2510D77CB6}"/>
              </a:ext>
            </a:extLst>
          </p:cNvPr>
          <p:cNvSpPr/>
          <p:nvPr/>
        </p:nvSpPr>
        <p:spPr>
          <a:xfrm>
            <a:off x="4923670" y="3055687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905910-4D35-5F21-27EE-7D139FFB2F28}"/>
              </a:ext>
            </a:extLst>
          </p:cNvPr>
          <p:cNvSpPr/>
          <p:nvPr/>
        </p:nvSpPr>
        <p:spPr>
          <a:xfrm>
            <a:off x="5066790" y="3289615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6E2126-96BD-985E-3C62-96B77B872361}"/>
              </a:ext>
            </a:extLst>
          </p:cNvPr>
          <p:cNvSpPr/>
          <p:nvPr/>
        </p:nvSpPr>
        <p:spPr>
          <a:xfrm>
            <a:off x="4942640" y="3761268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사운드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9CEC5A-ED16-299B-B9C1-DA82A654D416}"/>
              </a:ext>
            </a:extLst>
          </p:cNvPr>
          <p:cNvSpPr/>
          <p:nvPr/>
        </p:nvSpPr>
        <p:spPr>
          <a:xfrm>
            <a:off x="5066790" y="4028786"/>
            <a:ext cx="1439999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46E54B-4AF7-EB34-3866-33BF487937E2}"/>
              </a:ext>
            </a:extLst>
          </p:cNvPr>
          <p:cNvSpPr/>
          <p:nvPr/>
        </p:nvSpPr>
        <p:spPr>
          <a:xfrm>
            <a:off x="5066790" y="4676534"/>
            <a:ext cx="1439999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632F81-B87A-0AA6-3BC4-6DAB6177E407}"/>
              </a:ext>
            </a:extLst>
          </p:cNvPr>
          <p:cNvSpPr/>
          <p:nvPr/>
        </p:nvSpPr>
        <p:spPr>
          <a:xfrm>
            <a:off x="4942640" y="4411868"/>
            <a:ext cx="848466" cy="19920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이펙트 투명도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D3CA3D-FC84-E2BD-9E0B-ED5C00DAEC03}"/>
              </a:ext>
            </a:extLst>
          </p:cNvPr>
          <p:cNvSpPr/>
          <p:nvPr/>
        </p:nvSpPr>
        <p:spPr>
          <a:xfrm>
            <a:off x="3661578" y="2693533"/>
            <a:ext cx="1570372" cy="17607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화면 세부 설정 버튼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/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세부 설정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세부 설정 항목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AC92C6-49B7-B151-E5B3-09B2473C21DB}"/>
              </a:ext>
            </a:extLst>
          </p:cNvPr>
          <p:cNvSpPr/>
          <p:nvPr/>
        </p:nvSpPr>
        <p:spPr>
          <a:xfrm>
            <a:off x="5657270" y="3289615"/>
            <a:ext cx="247034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8D4C32-E09F-9E59-FC31-620C4833D8B5}"/>
              </a:ext>
            </a:extLst>
          </p:cNvPr>
          <p:cNvSpPr/>
          <p:nvPr/>
        </p:nvSpPr>
        <p:spPr>
          <a:xfrm>
            <a:off x="5855832" y="3287184"/>
            <a:ext cx="971960" cy="6419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40B56172-CE96-B8FD-5BD7-8D5D59297F72}"/>
              </a:ext>
            </a:extLst>
          </p:cNvPr>
          <p:cNvSpPr/>
          <p:nvPr/>
        </p:nvSpPr>
        <p:spPr>
          <a:xfrm rot="19783683">
            <a:off x="5666267" y="3292553"/>
            <a:ext cx="175771" cy="143604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9D519B-0FD2-4E45-4A37-60D1BA2F629E}"/>
              </a:ext>
            </a:extLst>
          </p:cNvPr>
          <p:cNvSpPr/>
          <p:nvPr/>
        </p:nvSpPr>
        <p:spPr>
          <a:xfrm>
            <a:off x="5886214" y="3315427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D284FB-931B-0440-60EE-EBEA8535D90D}"/>
              </a:ext>
            </a:extLst>
          </p:cNvPr>
          <p:cNvSpPr/>
          <p:nvPr/>
        </p:nvSpPr>
        <p:spPr>
          <a:xfrm>
            <a:off x="5887542" y="3529032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창모드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)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4F9FB5-EEC7-418A-4EBA-898DF49AC478}"/>
              </a:ext>
            </a:extLst>
          </p:cNvPr>
          <p:cNvSpPr/>
          <p:nvPr/>
        </p:nvSpPr>
        <p:spPr>
          <a:xfrm>
            <a:off x="5886214" y="3745639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ysClr val="windowText" lastClr="000000"/>
                </a:solidFill>
              </a:rPr>
              <a:t>창모드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93644E-23FA-60F1-5EF0-6096DED766DF}"/>
              </a:ext>
            </a:extLst>
          </p:cNvPr>
          <p:cNvSpPr/>
          <p:nvPr/>
        </p:nvSpPr>
        <p:spPr>
          <a:xfrm>
            <a:off x="5638309" y="3287824"/>
            <a:ext cx="265996" cy="213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44CB80D-FF2B-5EF3-8D7F-77725ED3DB01}"/>
              </a:ext>
            </a:extLst>
          </p:cNvPr>
          <p:cNvSpPr/>
          <p:nvPr/>
        </p:nvSpPr>
        <p:spPr>
          <a:xfrm>
            <a:off x="5066791" y="4962895"/>
            <a:ext cx="695668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4D47EF-50F2-0DAF-4EFF-9A52D93BD131}"/>
              </a:ext>
            </a:extLst>
          </p:cNvPr>
          <p:cNvSpPr/>
          <p:nvPr/>
        </p:nvSpPr>
        <p:spPr>
          <a:xfrm>
            <a:off x="5935083" y="4962895"/>
            <a:ext cx="695668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닫기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47FAF9-26A7-6435-1996-96B8C486936A}"/>
              </a:ext>
            </a:extLst>
          </p:cNvPr>
          <p:cNvSpPr/>
          <p:nvPr/>
        </p:nvSpPr>
        <p:spPr>
          <a:xfrm>
            <a:off x="5849048" y="3287824"/>
            <a:ext cx="1009126" cy="641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FBAC30-F770-2DA6-33DD-CDA4C68B3F63}"/>
              </a:ext>
            </a:extLst>
          </p:cNvPr>
          <p:cNvSpPr/>
          <p:nvPr/>
        </p:nvSpPr>
        <p:spPr>
          <a:xfrm>
            <a:off x="5907092" y="3287824"/>
            <a:ext cx="1037671" cy="241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538256D-F92E-0456-7E50-4B75F29C1B58}"/>
              </a:ext>
            </a:extLst>
          </p:cNvPr>
          <p:cNvSpPr/>
          <p:nvPr/>
        </p:nvSpPr>
        <p:spPr>
          <a:xfrm>
            <a:off x="5394247" y="3051910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EE803DC-E6F3-A03D-20F4-01DA887CF001}"/>
              </a:ext>
            </a:extLst>
          </p:cNvPr>
          <p:cNvSpPr/>
          <p:nvPr/>
        </p:nvSpPr>
        <p:spPr>
          <a:xfrm>
            <a:off x="6923002" y="318448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ED40C9-3A6F-C277-9A15-9AB117DFA815}"/>
              </a:ext>
            </a:extLst>
          </p:cNvPr>
          <p:cNvSpPr/>
          <p:nvPr/>
        </p:nvSpPr>
        <p:spPr>
          <a:xfrm>
            <a:off x="0" y="6393422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※ UI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뒤에 있는 버튼이 클릭되면 안됩니다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8A9F5CA-4B11-C556-A115-D3532F4FFB5F}"/>
              </a:ext>
            </a:extLst>
          </p:cNvPr>
          <p:cNvSpPr/>
          <p:nvPr/>
        </p:nvSpPr>
        <p:spPr>
          <a:xfrm>
            <a:off x="5697914" y="4010217"/>
            <a:ext cx="188299" cy="1882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C2DB1F0-EABD-4CD4-E941-6411D31E3AAB}"/>
              </a:ext>
            </a:extLst>
          </p:cNvPr>
          <p:cNvSpPr/>
          <p:nvPr/>
        </p:nvSpPr>
        <p:spPr>
          <a:xfrm>
            <a:off x="5697914" y="4655551"/>
            <a:ext cx="188299" cy="1882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1A3342A-99B4-0405-7B0F-3AF765672052}"/>
              </a:ext>
            </a:extLst>
          </p:cNvPr>
          <p:cNvSpPr/>
          <p:nvPr/>
        </p:nvSpPr>
        <p:spPr>
          <a:xfrm>
            <a:off x="5619338" y="3723360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BC89DD-3E1D-261C-F0F9-4AFC9638E7B2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r>
              <a:rPr lang="en-US" altLang="ko-KR" dirty="0">
                <a:solidFill>
                  <a:sysClr val="windowText" lastClr="000000"/>
                </a:solidFill>
              </a:rPr>
              <a:t/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설정</a:t>
            </a:r>
            <a:r>
              <a:rPr lang="en-US" altLang="ko-KR" dirty="0">
                <a:solidFill>
                  <a:sysClr val="windowText" lastClr="000000"/>
                </a:solidFill>
              </a:rPr>
              <a:t> - </a:t>
            </a:r>
            <a:r>
              <a:rPr lang="ko-KR" altLang="en-US" dirty="0">
                <a:solidFill>
                  <a:sysClr val="windowText" lastClr="000000"/>
                </a:solidFill>
              </a:rPr>
              <a:t>화면설정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22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95193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7607A-71C4-DA93-6881-14B01233A7B3}"/>
              </a:ext>
            </a:extLst>
          </p:cNvPr>
          <p:cNvSpPr/>
          <p:nvPr/>
        </p:nvSpPr>
        <p:spPr>
          <a:xfrm>
            <a:off x="2235646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 이미지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654DA3-3CC1-45D5-E824-21748FFA8FDF}"/>
              </a:ext>
            </a:extLst>
          </p:cNvPr>
          <p:cNvSpPr/>
          <p:nvPr/>
        </p:nvSpPr>
        <p:spPr>
          <a:xfrm>
            <a:off x="4807774" y="2407920"/>
            <a:ext cx="2108444" cy="285213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3342FB-43CB-A90D-B5FB-82F2C2F94F03}"/>
              </a:ext>
            </a:extLst>
          </p:cNvPr>
          <p:cNvSpPr/>
          <p:nvPr/>
        </p:nvSpPr>
        <p:spPr>
          <a:xfrm>
            <a:off x="4886883" y="3016535"/>
            <a:ext cx="1940910" cy="21402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D445DC-3AE6-E946-A89A-C0A9187C41AA}"/>
              </a:ext>
            </a:extLst>
          </p:cNvPr>
          <p:cNvSpPr/>
          <p:nvPr/>
        </p:nvSpPr>
        <p:spPr>
          <a:xfrm>
            <a:off x="4886883" y="2456260"/>
            <a:ext cx="1940910" cy="4745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88626E-CA6C-7122-3D76-7F2510D77CB6}"/>
              </a:ext>
            </a:extLst>
          </p:cNvPr>
          <p:cNvSpPr/>
          <p:nvPr/>
        </p:nvSpPr>
        <p:spPr>
          <a:xfrm>
            <a:off x="4923670" y="3055687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905910-4D35-5F21-27EE-7D139FFB2F28}"/>
              </a:ext>
            </a:extLst>
          </p:cNvPr>
          <p:cNvSpPr/>
          <p:nvPr/>
        </p:nvSpPr>
        <p:spPr>
          <a:xfrm>
            <a:off x="5066790" y="3289615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6E2126-96BD-985E-3C62-96B77B872361}"/>
              </a:ext>
            </a:extLst>
          </p:cNvPr>
          <p:cNvSpPr/>
          <p:nvPr/>
        </p:nvSpPr>
        <p:spPr>
          <a:xfrm>
            <a:off x="4942640" y="3761268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사운드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9CEC5A-ED16-299B-B9C1-DA82A654D416}"/>
              </a:ext>
            </a:extLst>
          </p:cNvPr>
          <p:cNvSpPr/>
          <p:nvPr/>
        </p:nvSpPr>
        <p:spPr>
          <a:xfrm>
            <a:off x="5066790" y="4028786"/>
            <a:ext cx="1439999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46E54B-4AF7-EB34-3866-33BF487937E2}"/>
              </a:ext>
            </a:extLst>
          </p:cNvPr>
          <p:cNvSpPr/>
          <p:nvPr/>
        </p:nvSpPr>
        <p:spPr>
          <a:xfrm>
            <a:off x="5066790" y="4676534"/>
            <a:ext cx="1439999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632F81-B87A-0AA6-3BC4-6DAB6177E407}"/>
              </a:ext>
            </a:extLst>
          </p:cNvPr>
          <p:cNvSpPr/>
          <p:nvPr/>
        </p:nvSpPr>
        <p:spPr>
          <a:xfrm>
            <a:off x="4942640" y="4411868"/>
            <a:ext cx="848466" cy="19920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이펙트 투명도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D3CA3D-FC84-E2BD-9E0B-ED5C00DAEC03}"/>
              </a:ext>
            </a:extLst>
          </p:cNvPr>
          <p:cNvSpPr/>
          <p:nvPr/>
        </p:nvSpPr>
        <p:spPr>
          <a:xfrm>
            <a:off x="2438400" y="2693533"/>
            <a:ext cx="1890775" cy="17607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사운드 텍스트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사운드 조절 스크롤바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사운드 스크롤바 버튼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AC92C6-49B7-B151-E5B3-09B2473C21DB}"/>
              </a:ext>
            </a:extLst>
          </p:cNvPr>
          <p:cNvSpPr/>
          <p:nvPr/>
        </p:nvSpPr>
        <p:spPr>
          <a:xfrm>
            <a:off x="5657270" y="3289615"/>
            <a:ext cx="247034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8D4C32-E09F-9E59-FC31-620C4833D8B5}"/>
              </a:ext>
            </a:extLst>
          </p:cNvPr>
          <p:cNvSpPr/>
          <p:nvPr/>
        </p:nvSpPr>
        <p:spPr>
          <a:xfrm>
            <a:off x="5855832" y="3287184"/>
            <a:ext cx="971960" cy="6419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40B56172-CE96-B8FD-5BD7-8D5D59297F72}"/>
              </a:ext>
            </a:extLst>
          </p:cNvPr>
          <p:cNvSpPr/>
          <p:nvPr/>
        </p:nvSpPr>
        <p:spPr>
          <a:xfrm rot="19783683">
            <a:off x="5666267" y="3292553"/>
            <a:ext cx="175771" cy="143604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9D519B-0FD2-4E45-4A37-60D1BA2F629E}"/>
              </a:ext>
            </a:extLst>
          </p:cNvPr>
          <p:cNvSpPr/>
          <p:nvPr/>
        </p:nvSpPr>
        <p:spPr>
          <a:xfrm>
            <a:off x="5886214" y="3315427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D284FB-931B-0440-60EE-EBEA8535D90D}"/>
              </a:ext>
            </a:extLst>
          </p:cNvPr>
          <p:cNvSpPr/>
          <p:nvPr/>
        </p:nvSpPr>
        <p:spPr>
          <a:xfrm>
            <a:off x="5887542" y="3529032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창모드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)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4F9FB5-EEC7-418A-4EBA-898DF49AC478}"/>
              </a:ext>
            </a:extLst>
          </p:cNvPr>
          <p:cNvSpPr/>
          <p:nvPr/>
        </p:nvSpPr>
        <p:spPr>
          <a:xfrm>
            <a:off x="5886214" y="3745639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ysClr val="windowText" lastClr="000000"/>
                </a:solidFill>
              </a:rPr>
              <a:t>창모드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93644E-23FA-60F1-5EF0-6096DED766DF}"/>
              </a:ext>
            </a:extLst>
          </p:cNvPr>
          <p:cNvSpPr/>
          <p:nvPr/>
        </p:nvSpPr>
        <p:spPr>
          <a:xfrm>
            <a:off x="4923669" y="3750903"/>
            <a:ext cx="836953" cy="215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44CB80D-FF2B-5EF3-8D7F-77725ED3DB01}"/>
              </a:ext>
            </a:extLst>
          </p:cNvPr>
          <p:cNvSpPr/>
          <p:nvPr/>
        </p:nvSpPr>
        <p:spPr>
          <a:xfrm>
            <a:off x="5066791" y="4962895"/>
            <a:ext cx="695668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4D47EF-50F2-0DAF-4EFF-9A52D93BD131}"/>
              </a:ext>
            </a:extLst>
          </p:cNvPr>
          <p:cNvSpPr/>
          <p:nvPr/>
        </p:nvSpPr>
        <p:spPr>
          <a:xfrm>
            <a:off x="5935083" y="4962895"/>
            <a:ext cx="695668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닫기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538256D-F92E-0456-7E50-4B75F29C1B58}"/>
              </a:ext>
            </a:extLst>
          </p:cNvPr>
          <p:cNvSpPr/>
          <p:nvPr/>
        </p:nvSpPr>
        <p:spPr>
          <a:xfrm>
            <a:off x="4665616" y="352334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EE803DC-E6F3-A03D-20F4-01DA887CF001}"/>
              </a:ext>
            </a:extLst>
          </p:cNvPr>
          <p:cNvSpPr/>
          <p:nvPr/>
        </p:nvSpPr>
        <p:spPr>
          <a:xfrm>
            <a:off x="6138957" y="423338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ED40C9-3A6F-C277-9A15-9AB117DFA815}"/>
              </a:ext>
            </a:extLst>
          </p:cNvPr>
          <p:cNvSpPr/>
          <p:nvPr/>
        </p:nvSpPr>
        <p:spPr>
          <a:xfrm>
            <a:off x="0" y="6393422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※ UI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뒤에 있는 버튼이 클릭되면 안됩니다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5F46A28-0278-A22F-E526-C1934615EEDE}"/>
              </a:ext>
            </a:extLst>
          </p:cNvPr>
          <p:cNvSpPr/>
          <p:nvPr/>
        </p:nvSpPr>
        <p:spPr>
          <a:xfrm>
            <a:off x="5697914" y="4010217"/>
            <a:ext cx="188299" cy="1882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95843D6-7E59-D3E3-6F4B-8663CFD4FFCB}"/>
              </a:ext>
            </a:extLst>
          </p:cNvPr>
          <p:cNvSpPr/>
          <p:nvPr/>
        </p:nvSpPr>
        <p:spPr>
          <a:xfrm>
            <a:off x="5697914" y="4655551"/>
            <a:ext cx="188299" cy="1882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47FAF9-26A7-6435-1996-96B8C486936A}"/>
              </a:ext>
            </a:extLst>
          </p:cNvPr>
          <p:cNvSpPr/>
          <p:nvPr/>
        </p:nvSpPr>
        <p:spPr>
          <a:xfrm>
            <a:off x="5059259" y="4003778"/>
            <a:ext cx="1447530" cy="184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FBAC30-F770-2DA6-33DD-CDA4C68B3F63}"/>
              </a:ext>
            </a:extLst>
          </p:cNvPr>
          <p:cNvSpPr/>
          <p:nvPr/>
        </p:nvSpPr>
        <p:spPr>
          <a:xfrm>
            <a:off x="5677225" y="4015204"/>
            <a:ext cx="227079" cy="173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87DCB2F-4012-7ED5-2523-F61B5A611B20}"/>
              </a:ext>
            </a:extLst>
          </p:cNvPr>
          <p:cNvCxnSpPr>
            <a:cxnSpLocks/>
            <a:stCxn id="20" idx="3"/>
            <a:endCxn id="48" idx="2"/>
          </p:cNvCxnSpPr>
          <p:nvPr/>
        </p:nvCxnSpPr>
        <p:spPr>
          <a:xfrm>
            <a:off x="5904304" y="4101899"/>
            <a:ext cx="234653" cy="2902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31A3342A-99B4-0405-7B0F-3AF765672052}"/>
              </a:ext>
            </a:extLst>
          </p:cNvPr>
          <p:cNvSpPr/>
          <p:nvPr/>
        </p:nvSpPr>
        <p:spPr>
          <a:xfrm>
            <a:off x="4827202" y="4030237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4890EE-C984-DCEE-1D9F-72DDDB5C92F4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r>
              <a:rPr lang="en-US" altLang="ko-KR" dirty="0">
                <a:solidFill>
                  <a:sysClr val="windowText" lastClr="000000"/>
                </a:solidFill>
              </a:rPr>
              <a:t/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설정 </a:t>
            </a: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사운드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40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95193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7607A-71C4-DA93-6881-14B01233A7B3}"/>
              </a:ext>
            </a:extLst>
          </p:cNvPr>
          <p:cNvSpPr/>
          <p:nvPr/>
        </p:nvSpPr>
        <p:spPr>
          <a:xfrm>
            <a:off x="2235646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 이미지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654DA3-3CC1-45D5-E824-21748FFA8FDF}"/>
              </a:ext>
            </a:extLst>
          </p:cNvPr>
          <p:cNvSpPr/>
          <p:nvPr/>
        </p:nvSpPr>
        <p:spPr>
          <a:xfrm>
            <a:off x="4807774" y="2407920"/>
            <a:ext cx="2108444" cy="285213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3342FB-43CB-A90D-B5FB-82F2C2F94F03}"/>
              </a:ext>
            </a:extLst>
          </p:cNvPr>
          <p:cNvSpPr/>
          <p:nvPr/>
        </p:nvSpPr>
        <p:spPr>
          <a:xfrm>
            <a:off x="4886883" y="3016535"/>
            <a:ext cx="1940910" cy="21402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D445DC-3AE6-E946-A89A-C0A9187C41AA}"/>
              </a:ext>
            </a:extLst>
          </p:cNvPr>
          <p:cNvSpPr/>
          <p:nvPr/>
        </p:nvSpPr>
        <p:spPr>
          <a:xfrm>
            <a:off x="4886883" y="2456260"/>
            <a:ext cx="1940910" cy="4745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88626E-CA6C-7122-3D76-7F2510D77CB6}"/>
              </a:ext>
            </a:extLst>
          </p:cNvPr>
          <p:cNvSpPr/>
          <p:nvPr/>
        </p:nvSpPr>
        <p:spPr>
          <a:xfrm>
            <a:off x="4923670" y="3055687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905910-4D35-5F21-27EE-7D139FFB2F28}"/>
              </a:ext>
            </a:extLst>
          </p:cNvPr>
          <p:cNvSpPr/>
          <p:nvPr/>
        </p:nvSpPr>
        <p:spPr>
          <a:xfrm>
            <a:off x="5066790" y="3289615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6E2126-96BD-985E-3C62-96B77B872361}"/>
              </a:ext>
            </a:extLst>
          </p:cNvPr>
          <p:cNvSpPr/>
          <p:nvPr/>
        </p:nvSpPr>
        <p:spPr>
          <a:xfrm>
            <a:off x="4942640" y="3761268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사운드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9CEC5A-ED16-299B-B9C1-DA82A654D416}"/>
              </a:ext>
            </a:extLst>
          </p:cNvPr>
          <p:cNvSpPr/>
          <p:nvPr/>
        </p:nvSpPr>
        <p:spPr>
          <a:xfrm>
            <a:off x="5066790" y="4028786"/>
            <a:ext cx="1439999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46E54B-4AF7-EB34-3866-33BF487937E2}"/>
              </a:ext>
            </a:extLst>
          </p:cNvPr>
          <p:cNvSpPr/>
          <p:nvPr/>
        </p:nvSpPr>
        <p:spPr>
          <a:xfrm>
            <a:off x="5066790" y="4676534"/>
            <a:ext cx="1439999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632F81-B87A-0AA6-3BC4-6DAB6177E407}"/>
              </a:ext>
            </a:extLst>
          </p:cNvPr>
          <p:cNvSpPr/>
          <p:nvPr/>
        </p:nvSpPr>
        <p:spPr>
          <a:xfrm>
            <a:off x="4942640" y="4411868"/>
            <a:ext cx="848466" cy="19920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이펙트 투명도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D3CA3D-FC84-E2BD-9E0B-ED5C00DAEC03}"/>
              </a:ext>
            </a:extLst>
          </p:cNvPr>
          <p:cNvSpPr/>
          <p:nvPr/>
        </p:nvSpPr>
        <p:spPr>
          <a:xfrm>
            <a:off x="2438400" y="2693533"/>
            <a:ext cx="1890775" cy="17607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이펙트 텍스트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이펙트 조절 스크롤바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이펙트 스크롤바 버튼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AC92C6-49B7-B151-E5B3-09B2473C21DB}"/>
              </a:ext>
            </a:extLst>
          </p:cNvPr>
          <p:cNvSpPr/>
          <p:nvPr/>
        </p:nvSpPr>
        <p:spPr>
          <a:xfrm>
            <a:off x="5657270" y="3289615"/>
            <a:ext cx="247034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8D4C32-E09F-9E59-FC31-620C4833D8B5}"/>
              </a:ext>
            </a:extLst>
          </p:cNvPr>
          <p:cNvSpPr/>
          <p:nvPr/>
        </p:nvSpPr>
        <p:spPr>
          <a:xfrm>
            <a:off x="5855832" y="3287184"/>
            <a:ext cx="971960" cy="6419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40B56172-CE96-B8FD-5BD7-8D5D59297F72}"/>
              </a:ext>
            </a:extLst>
          </p:cNvPr>
          <p:cNvSpPr/>
          <p:nvPr/>
        </p:nvSpPr>
        <p:spPr>
          <a:xfrm rot="19783683">
            <a:off x="5666267" y="3292553"/>
            <a:ext cx="175771" cy="143604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9D519B-0FD2-4E45-4A37-60D1BA2F629E}"/>
              </a:ext>
            </a:extLst>
          </p:cNvPr>
          <p:cNvSpPr/>
          <p:nvPr/>
        </p:nvSpPr>
        <p:spPr>
          <a:xfrm>
            <a:off x="5886214" y="3315427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D284FB-931B-0440-60EE-EBEA8535D90D}"/>
              </a:ext>
            </a:extLst>
          </p:cNvPr>
          <p:cNvSpPr/>
          <p:nvPr/>
        </p:nvSpPr>
        <p:spPr>
          <a:xfrm>
            <a:off x="5887542" y="3529032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창모드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)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4F9FB5-EEC7-418A-4EBA-898DF49AC478}"/>
              </a:ext>
            </a:extLst>
          </p:cNvPr>
          <p:cNvSpPr/>
          <p:nvPr/>
        </p:nvSpPr>
        <p:spPr>
          <a:xfrm>
            <a:off x="5886214" y="3745639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ysClr val="windowText" lastClr="000000"/>
                </a:solidFill>
              </a:rPr>
              <a:t>창모드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93644E-23FA-60F1-5EF0-6096DED766DF}"/>
              </a:ext>
            </a:extLst>
          </p:cNvPr>
          <p:cNvSpPr/>
          <p:nvPr/>
        </p:nvSpPr>
        <p:spPr>
          <a:xfrm>
            <a:off x="4923669" y="4395960"/>
            <a:ext cx="836953" cy="215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44CB80D-FF2B-5EF3-8D7F-77725ED3DB01}"/>
              </a:ext>
            </a:extLst>
          </p:cNvPr>
          <p:cNvSpPr/>
          <p:nvPr/>
        </p:nvSpPr>
        <p:spPr>
          <a:xfrm>
            <a:off x="5066791" y="4962895"/>
            <a:ext cx="695668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4D47EF-50F2-0DAF-4EFF-9A52D93BD131}"/>
              </a:ext>
            </a:extLst>
          </p:cNvPr>
          <p:cNvSpPr/>
          <p:nvPr/>
        </p:nvSpPr>
        <p:spPr>
          <a:xfrm>
            <a:off x="5935083" y="4962895"/>
            <a:ext cx="695668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닫기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538256D-F92E-0456-7E50-4B75F29C1B58}"/>
              </a:ext>
            </a:extLst>
          </p:cNvPr>
          <p:cNvSpPr/>
          <p:nvPr/>
        </p:nvSpPr>
        <p:spPr>
          <a:xfrm>
            <a:off x="4665616" y="4168398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EE803DC-E6F3-A03D-20F4-01DA887CF001}"/>
              </a:ext>
            </a:extLst>
          </p:cNvPr>
          <p:cNvSpPr/>
          <p:nvPr/>
        </p:nvSpPr>
        <p:spPr>
          <a:xfrm>
            <a:off x="6138957" y="4878438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ED40C9-3A6F-C277-9A15-9AB117DFA815}"/>
              </a:ext>
            </a:extLst>
          </p:cNvPr>
          <p:cNvSpPr/>
          <p:nvPr/>
        </p:nvSpPr>
        <p:spPr>
          <a:xfrm>
            <a:off x="0" y="6393422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※ UI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뒤에 있는 버튼이 클릭되면 안됩니다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5F46A28-0278-A22F-E526-C1934615EEDE}"/>
              </a:ext>
            </a:extLst>
          </p:cNvPr>
          <p:cNvSpPr/>
          <p:nvPr/>
        </p:nvSpPr>
        <p:spPr>
          <a:xfrm>
            <a:off x="5697914" y="4010217"/>
            <a:ext cx="188299" cy="1882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95843D6-7E59-D3E3-6F4B-8663CFD4FFCB}"/>
              </a:ext>
            </a:extLst>
          </p:cNvPr>
          <p:cNvSpPr/>
          <p:nvPr/>
        </p:nvSpPr>
        <p:spPr>
          <a:xfrm>
            <a:off x="5697914" y="4655551"/>
            <a:ext cx="188299" cy="1882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47FAF9-26A7-6435-1996-96B8C486936A}"/>
              </a:ext>
            </a:extLst>
          </p:cNvPr>
          <p:cNvSpPr/>
          <p:nvPr/>
        </p:nvSpPr>
        <p:spPr>
          <a:xfrm>
            <a:off x="5059259" y="4648835"/>
            <a:ext cx="1447530" cy="184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FBAC30-F770-2DA6-33DD-CDA4C68B3F63}"/>
              </a:ext>
            </a:extLst>
          </p:cNvPr>
          <p:cNvSpPr/>
          <p:nvPr/>
        </p:nvSpPr>
        <p:spPr>
          <a:xfrm>
            <a:off x="5677225" y="4660261"/>
            <a:ext cx="227079" cy="173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87DCB2F-4012-7ED5-2523-F61B5A611B20}"/>
              </a:ext>
            </a:extLst>
          </p:cNvPr>
          <p:cNvCxnSpPr>
            <a:cxnSpLocks/>
            <a:stCxn id="20" idx="3"/>
            <a:endCxn id="48" idx="2"/>
          </p:cNvCxnSpPr>
          <p:nvPr/>
        </p:nvCxnSpPr>
        <p:spPr>
          <a:xfrm>
            <a:off x="5904304" y="4746956"/>
            <a:ext cx="234653" cy="2902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31A3342A-99B4-0405-7B0F-3AF765672052}"/>
              </a:ext>
            </a:extLst>
          </p:cNvPr>
          <p:cNvSpPr/>
          <p:nvPr/>
        </p:nvSpPr>
        <p:spPr>
          <a:xfrm>
            <a:off x="4827202" y="4675294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63CA07-C694-8E0E-293D-A04D9D9E0824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r>
              <a:rPr lang="en-US" altLang="ko-KR" dirty="0">
                <a:solidFill>
                  <a:sysClr val="windowText" lastClr="000000"/>
                </a:solidFill>
              </a:rPr>
              <a:t/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설정 </a:t>
            </a: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이펙트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278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7607A-71C4-DA93-6881-14B01233A7B3}"/>
              </a:ext>
            </a:extLst>
          </p:cNvPr>
          <p:cNvSpPr/>
          <p:nvPr/>
        </p:nvSpPr>
        <p:spPr>
          <a:xfrm>
            <a:off x="2235646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 이미지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43BB52-03D4-2518-14E7-DC64AB6CF74A}"/>
              </a:ext>
            </a:extLst>
          </p:cNvPr>
          <p:cNvSpPr/>
          <p:nvPr/>
        </p:nvSpPr>
        <p:spPr>
          <a:xfrm>
            <a:off x="4207558" y="1674625"/>
            <a:ext cx="3465900" cy="385547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F38C03-0E17-D62C-1259-40022D2B4A32}"/>
              </a:ext>
            </a:extLst>
          </p:cNvPr>
          <p:cNvSpPr/>
          <p:nvPr/>
        </p:nvSpPr>
        <p:spPr>
          <a:xfrm>
            <a:off x="5116010" y="1755540"/>
            <a:ext cx="1648996" cy="48183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제작진 목록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76BBFF-B8DB-EA58-5C1B-3BBF7D849A72}"/>
              </a:ext>
            </a:extLst>
          </p:cNvPr>
          <p:cNvSpPr/>
          <p:nvPr/>
        </p:nvSpPr>
        <p:spPr>
          <a:xfrm>
            <a:off x="4339952" y="2318289"/>
            <a:ext cx="3081928" cy="2722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AC902E-8858-514C-064B-3A6D820FBDB8}"/>
              </a:ext>
            </a:extLst>
          </p:cNvPr>
          <p:cNvSpPr/>
          <p:nvPr/>
        </p:nvSpPr>
        <p:spPr>
          <a:xfrm>
            <a:off x="6276248" y="2137156"/>
            <a:ext cx="1076772" cy="2907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연도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2C88FF-F5A6-1163-588A-111458731DF6}"/>
              </a:ext>
            </a:extLst>
          </p:cNvPr>
          <p:cNvSpPr/>
          <p:nvPr/>
        </p:nvSpPr>
        <p:spPr>
          <a:xfrm>
            <a:off x="5116010" y="5183375"/>
            <a:ext cx="1587799" cy="2908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닫기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99DFAF-FBF1-7B28-B499-0063AFF9E703}"/>
              </a:ext>
            </a:extLst>
          </p:cNvPr>
          <p:cNvSpPr/>
          <p:nvPr/>
        </p:nvSpPr>
        <p:spPr>
          <a:xfrm>
            <a:off x="4508202" y="2478293"/>
            <a:ext cx="655356" cy="2908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기획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33C76F-9423-6623-ABFD-38B3864A4EAA}"/>
              </a:ext>
            </a:extLst>
          </p:cNvPr>
          <p:cNvSpPr/>
          <p:nvPr/>
        </p:nvSpPr>
        <p:spPr>
          <a:xfrm>
            <a:off x="4508201" y="2833780"/>
            <a:ext cx="1440001" cy="2908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ysClr val="windowText" lastClr="000000"/>
                </a:solidFill>
              </a:rPr>
              <a:t>이름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57DD00-3403-27BA-C2BD-350C33C0EC97}"/>
              </a:ext>
            </a:extLst>
          </p:cNvPr>
          <p:cNvSpPr/>
          <p:nvPr/>
        </p:nvSpPr>
        <p:spPr>
          <a:xfrm>
            <a:off x="4508202" y="3189267"/>
            <a:ext cx="848466" cy="2908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프로그래밍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01853F-8859-7F11-B3A7-12684C7DD321}"/>
              </a:ext>
            </a:extLst>
          </p:cNvPr>
          <p:cNvSpPr/>
          <p:nvPr/>
        </p:nvSpPr>
        <p:spPr>
          <a:xfrm>
            <a:off x="4508201" y="3544754"/>
            <a:ext cx="1440001" cy="2908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ysClr val="windowText" lastClr="000000"/>
                </a:solidFill>
              </a:rPr>
              <a:t>이름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127E3A-9CAC-CD11-39B2-65A4BD4FB683}"/>
              </a:ext>
            </a:extLst>
          </p:cNvPr>
          <p:cNvSpPr/>
          <p:nvPr/>
        </p:nvSpPr>
        <p:spPr>
          <a:xfrm>
            <a:off x="4508202" y="4308456"/>
            <a:ext cx="848466" cy="2908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아트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966E7A-1794-EB57-3994-3FC6A53C6ABB}"/>
              </a:ext>
            </a:extLst>
          </p:cNvPr>
          <p:cNvSpPr/>
          <p:nvPr/>
        </p:nvSpPr>
        <p:spPr>
          <a:xfrm>
            <a:off x="4508201" y="4663943"/>
            <a:ext cx="1440001" cy="2908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ysClr val="windowText" lastClr="000000"/>
                </a:solidFill>
              </a:rPr>
              <a:t>이름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0219A6-9855-49E4-C20B-91A2435FC116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r>
              <a:rPr lang="en-US" altLang="ko-KR" dirty="0">
                <a:solidFill>
                  <a:sysClr val="windowText" lastClr="000000"/>
                </a:solidFill>
              </a:rPr>
              <a:t/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제작진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40F8CA-7DF4-7F4F-C50F-28D1624B85DE}"/>
              </a:ext>
            </a:extLst>
          </p:cNvPr>
          <p:cNvSpPr/>
          <p:nvPr/>
        </p:nvSpPr>
        <p:spPr>
          <a:xfrm>
            <a:off x="1834096" y="2635161"/>
            <a:ext cx="1890775" cy="17607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제작진 목록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제작진 목록 텍스트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연도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제작진 목록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5.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직군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6.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이름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7.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닫기 버튼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4D1027-6CF8-AAD7-72B0-D98EF952B70B}"/>
              </a:ext>
            </a:extLst>
          </p:cNvPr>
          <p:cNvSpPr/>
          <p:nvPr/>
        </p:nvSpPr>
        <p:spPr>
          <a:xfrm>
            <a:off x="4176959" y="1682747"/>
            <a:ext cx="3465901" cy="3855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4801568-4CB7-8DEE-98B8-8C4CB4B65457}"/>
              </a:ext>
            </a:extLst>
          </p:cNvPr>
          <p:cNvSpPr/>
          <p:nvPr/>
        </p:nvSpPr>
        <p:spPr>
          <a:xfrm>
            <a:off x="4018186" y="1578837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2D6731-31A7-3FD1-14BF-A10198402EB4}"/>
              </a:ext>
            </a:extLst>
          </p:cNvPr>
          <p:cNvSpPr/>
          <p:nvPr/>
        </p:nvSpPr>
        <p:spPr>
          <a:xfrm>
            <a:off x="5089664" y="1747418"/>
            <a:ext cx="1648996" cy="506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0C8E3E-026B-B988-E48E-D659EA75F306}"/>
              </a:ext>
            </a:extLst>
          </p:cNvPr>
          <p:cNvSpPr/>
          <p:nvPr/>
        </p:nvSpPr>
        <p:spPr>
          <a:xfrm flipV="1">
            <a:off x="6276247" y="2101460"/>
            <a:ext cx="1085552" cy="317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191914-6440-B834-FACD-EADFCCB0352D}"/>
              </a:ext>
            </a:extLst>
          </p:cNvPr>
          <p:cNvSpPr/>
          <p:nvPr/>
        </p:nvSpPr>
        <p:spPr>
          <a:xfrm flipV="1">
            <a:off x="4339952" y="2325915"/>
            <a:ext cx="3081927" cy="2715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2892365-056F-6996-B442-C75AC04556F7}"/>
              </a:ext>
            </a:extLst>
          </p:cNvPr>
          <p:cNvSpPr/>
          <p:nvPr/>
        </p:nvSpPr>
        <p:spPr>
          <a:xfrm flipV="1">
            <a:off x="4508200" y="2454203"/>
            <a:ext cx="655356" cy="321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AC1E7D-CA89-D45E-E7FB-F2DD39C698C2}"/>
              </a:ext>
            </a:extLst>
          </p:cNvPr>
          <p:cNvSpPr/>
          <p:nvPr/>
        </p:nvSpPr>
        <p:spPr>
          <a:xfrm flipV="1">
            <a:off x="4508200" y="2818558"/>
            <a:ext cx="1440000" cy="334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DADDB6-2903-12BE-576E-5E8184530A6D}"/>
              </a:ext>
            </a:extLst>
          </p:cNvPr>
          <p:cNvSpPr/>
          <p:nvPr/>
        </p:nvSpPr>
        <p:spPr>
          <a:xfrm>
            <a:off x="4508201" y="3921620"/>
            <a:ext cx="1440001" cy="2908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ysClr val="windowText" lastClr="000000"/>
                </a:solidFill>
              </a:rPr>
              <a:t>이름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5654B6-90D5-CBDE-F442-C2FFA1BE48DC}"/>
              </a:ext>
            </a:extLst>
          </p:cNvPr>
          <p:cNvSpPr/>
          <p:nvPr/>
        </p:nvSpPr>
        <p:spPr>
          <a:xfrm>
            <a:off x="5089664" y="5175253"/>
            <a:ext cx="1648996" cy="278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DD3048C-2585-1BC7-6703-E3B82ACD47F4}"/>
              </a:ext>
            </a:extLst>
          </p:cNvPr>
          <p:cNvSpPr/>
          <p:nvPr/>
        </p:nvSpPr>
        <p:spPr>
          <a:xfrm>
            <a:off x="4932435" y="1869552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076C523-181A-1795-8FE8-3B8606BB2A85}"/>
              </a:ext>
            </a:extLst>
          </p:cNvPr>
          <p:cNvSpPr/>
          <p:nvPr/>
        </p:nvSpPr>
        <p:spPr>
          <a:xfrm>
            <a:off x="7145002" y="1933243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C0E8476-B343-D26B-6FFF-968387309354}"/>
              </a:ext>
            </a:extLst>
          </p:cNvPr>
          <p:cNvSpPr/>
          <p:nvPr/>
        </p:nvSpPr>
        <p:spPr>
          <a:xfrm>
            <a:off x="4157662" y="2157097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12C3050-6C9D-46F7-E634-245ED41E0843}"/>
              </a:ext>
            </a:extLst>
          </p:cNvPr>
          <p:cNvSpPr/>
          <p:nvPr/>
        </p:nvSpPr>
        <p:spPr>
          <a:xfrm>
            <a:off x="5093178" y="2412453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A216BDF-599B-6E54-7872-05712B15F729}"/>
              </a:ext>
            </a:extLst>
          </p:cNvPr>
          <p:cNvSpPr/>
          <p:nvPr/>
        </p:nvSpPr>
        <p:spPr>
          <a:xfrm>
            <a:off x="5830298" y="2814429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A846214-06EE-63D0-6141-1B9B03CBB707}"/>
              </a:ext>
            </a:extLst>
          </p:cNvPr>
          <p:cNvSpPr/>
          <p:nvPr/>
        </p:nvSpPr>
        <p:spPr>
          <a:xfrm>
            <a:off x="4885423" y="5135959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94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24A3D1-171F-3537-7616-2AB4E005C031}"/>
              </a:ext>
            </a:extLst>
          </p:cNvPr>
          <p:cNvSpPr/>
          <p:nvPr/>
        </p:nvSpPr>
        <p:spPr>
          <a:xfrm>
            <a:off x="1706558" y="13278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A97829-0951-EE66-9122-41D2A1957A4D}"/>
              </a:ext>
            </a:extLst>
          </p:cNvPr>
          <p:cNvSpPr/>
          <p:nvPr/>
        </p:nvSpPr>
        <p:spPr>
          <a:xfrm>
            <a:off x="3160529" y="1808686"/>
            <a:ext cx="5870942" cy="330610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ADF11-AFEF-B69E-F2FF-B196020E21F0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8B74FB-6F59-CCC6-4359-86C7C3A8D20C}"/>
              </a:ext>
            </a:extLst>
          </p:cNvPr>
          <p:cNvSpPr/>
          <p:nvPr/>
        </p:nvSpPr>
        <p:spPr>
          <a:xfrm>
            <a:off x="3364044" y="2020291"/>
            <a:ext cx="5463912" cy="296318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FACF03-F8AD-4FEB-376F-7FE2A7A770D9}"/>
              </a:ext>
            </a:extLst>
          </p:cNvPr>
          <p:cNvSpPr/>
          <p:nvPr/>
        </p:nvSpPr>
        <p:spPr>
          <a:xfrm>
            <a:off x="3696761" y="2150003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8CA359-DFCA-D67B-7DF3-710B85872491}"/>
              </a:ext>
            </a:extLst>
          </p:cNvPr>
          <p:cNvSpPr/>
          <p:nvPr/>
        </p:nvSpPr>
        <p:spPr>
          <a:xfrm>
            <a:off x="3696761" y="3461738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D88118-5762-804E-D1F9-7F274C4D6DE5}"/>
              </a:ext>
            </a:extLst>
          </p:cNvPr>
          <p:cNvSpPr/>
          <p:nvPr/>
        </p:nvSpPr>
        <p:spPr>
          <a:xfrm>
            <a:off x="5407159" y="3461738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931AE-CE97-06C3-7B35-A0269FCD99BE}"/>
              </a:ext>
            </a:extLst>
          </p:cNvPr>
          <p:cNvSpPr/>
          <p:nvPr/>
        </p:nvSpPr>
        <p:spPr>
          <a:xfrm>
            <a:off x="5407159" y="2158085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3DE428-2FC3-6CB8-C2E6-87A36C4EB5B1}"/>
              </a:ext>
            </a:extLst>
          </p:cNvPr>
          <p:cNvSpPr/>
          <p:nvPr/>
        </p:nvSpPr>
        <p:spPr>
          <a:xfrm>
            <a:off x="7210780" y="3461738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C3CFE2-33B6-89C6-717F-41F5A0A192AF}"/>
              </a:ext>
            </a:extLst>
          </p:cNvPr>
          <p:cNvSpPr/>
          <p:nvPr/>
        </p:nvSpPr>
        <p:spPr>
          <a:xfrm>
            <a:off x="7210780" y="2158085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6D10E0-3DDA-B96F-985A-383D6F0A5D25}"/>
              </a:ext>
            </a:extLst>
          </p:cNvPr>
          <p:cNvSpPr/>
          <p:nvPr/>
        </p:nvSpPr>
        <p:spPr>
          <a:xfrm>
            <a:off x="5538927" y="1757500"/>
            <a:ext cx="1114146" cy="3139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클래스 선택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BD0252-6DF1-6980-4681-5FBA49F9671D}"/>
              </a:ext>
            </a:extLst>
          </p:cNvPr>
          <p:cNvSpPr/>
          <p:nvPr/>
        </p:nvSpPr>
        <p:spPr>
          <a:xfrm>
            <a:off x="3160528" y="1807922"/>
            <a:ext cx="5870941" cy="3306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F05B89-616D-6EB9-D8C1-755B06119AB7}"/>
              </a:ext>
            </a:extLst>
          </p:cNvPr>
          <p:cNvSpPr/>
          <p:nvPr/>
        </p:nvSpPr>
        <p:spPr>
          <a:xfrm>
            <a:off x="3364045" y="2020291"/>
            <a:ext cx="5463912" cy="2963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D21515-2CD2-57C5-C651-434408CC2CEE}"/>
              </a:ext>
            </a:extLst>
          </p:cNvPr>
          <p:cNvSpPr/>
          <p:nvPr/>
        </p:nvSpPr>
        <p:spPr>
          <a:xfrm>
            <a:off x="5538927" y="1741495"/>
            <a:ext cx="1114146" cy="354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2B7CC2-CFBF-1082-C495-CCB6F3AF21D0}"/>
              </a:ext>
            </a:extLst>
          </p:cNvPr>
          <p:cNvSpPr/>
          <p:nvPr/>
        </p:nvSpPr>
        <p:spPr>
          <a:xfrm>
            <a:off x="3696759" y="2145633"/>
            <a:ext cx="1377682" cy="118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6370AFD-642B-0746-8E63-5727F4F89E2A}"/>
              </a:ext>
            </a:extLst>
          </p:cNvPr>
          <p:cNvSpPr/>
          <p:nvPr/>
        </p:nvSpPr>
        <p:spPr>
          <a:xfrm>
            <a:off x="5414265" y="2164669"/>
            <a:ext cx="894583" cy="915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BE49F1B-7D13-C9F0-D323-A6FF7BBACC2C}"/>
              </a:ext>
            </a:extLst>
          </p:cNvPr>
          <p:cNvSpPr/>
          <p:nvPr/>
        </p:nvSpPr>
        <p:spPr>
          <a:xfrm>
            <a:off x="6324580" y="2877690"/>
            <a:ext cx="461369" cy="4575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41A40AC-636A-4F19-12A5-107C198FFA3C}"/>
              </a:ext>
            </a:extLst>
          </p:cNvPr>
          <p:cNvSpPr/>
          <p:nvPr/>
        </p:nvSpPr>
        <p:spPr>
          <a:xfrm>
            <a:off x="5429995" y="3146166"/>
            <a:ext cx="894583" cy="18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AE13745-8875-7941-6B18-EA62BA7BFF01}"/>
              </a:ext>
            </a:extLst>
          </p:cNvPr>
          <p:cNvSpPr/>
          <p:nvPr/>
        </p:nvSpPr>
        <p:spPr>
          <a:xfrm>
            <a:off x="2996795" y="1647620"/>
            <a:ext cx="317544" cy="31907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CF4A53D-B386-E7A6-838D-82973C0416D0}"/>
              </a:ext>
            </a:extLst>
          </p:cNvPr>
          <p:cNvSpPr/>
          <p:nvPr/>
        </p:nvSpPr>
        <p:spPr>
          <a:xfrm>
            <a:off x="5380155" y="1488083"/>
            <a:ext cx="317544" cy="31907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3762241-3CD2-B386-7369-7FFDD3968985}"/>
              </a:ext>
            </a:extLst>
          </p:cNvPr>
          <p:cNvSpPr/>
          <p:nvPr/>
        </p:nvSpPr>
        <p:spPr>
          <a:xfrm>
            <a:off x="3205405" y="2489386"/>
            <a:ext cx="317544" cy="31907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6FBBF14-9C49-FF23-AC9B-53BF210F9F5E}"/>
              </a:ext>
            </a:extLst>
          </p:cNvPr>
          <p:cNvSpPr/>
          <p:nvPr/>
        </p:nvSpPr>
        <p:spPr>
          <a:xfrm>
            <a:off x="3580123" y="2489386"/>
            <a:ext cx="317544" cy="31907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EE65BA-E464-15D7-FF1F-DB636005B218}"/>
              </a:ext>
            </a:extLst>
          </p:cNvPr>
          <p:cNvSpPr/>
          <p:nvPr/>
        </p:nvSpPr>
        <p:spPr>
          <a:xfrm>
            <a:off x="946219" y="2065725"/>
            <a:ext cx="1780725" cy="21996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클래스 선택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클래스 선택 내부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클래스 선택 텍스트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클래스 선택 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 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기존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AC7F3D9-CE69-71A9-EC28-8842AFB7F026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r>
              <a:rPr lang="en-US" altLang="ko-KR" dirty="0">
                <a:solidFill>
                  <a:sysClr val="windowText" lastClr="000000"/>
                </a:solidFill>
              </a:rPr>
              <a:t/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게임시작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>
                <a:solidFill>
                  <a:sysClr val="windowText" lastClr="000000"/>
                </a:solidFill>
              </a:rPr>
              <a:t>클래스 선택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C41451A-B219-EB82-0E3A-3DA05421D64E}"/>
              </a:ext>
            </a:extLst>
          </p:cNvPr>
          <p:cNvSpPr/>
          <p:nvPr/>
        </p:nvSpPr>
        <p:spPr>
          <a:xfrm>
            <a:off x="6317723" y="2163991"/>
            <a:ext cx="461369" cy="4575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9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24A3D1-171F-3537-7616-2AB4E005C031}"/>
              </a:ext>
            </a:extLst>
          </p:cNvPr>
          <p:cNvSpPr/>
          <p:nvPr/>
        </p:nvSpPr>
        <p:spPr>
          <a:xfrm>
            <a:off x="1706558" y="13278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A97829-0951-EE66-9122-41D2A1957A4D}"/>
              </a:ext>
            </a:extLst>
          </p:cNvPr>
          <p:cNvSpPr/>
          <p:nvPr/>
        </p:nvSpPr>
        <p:spPr>
          <a:xfrm>
            <a:off x="3160529" y="1808686"/>
            <a:ext cx="5870942" cy="330610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ADF11-AFEF-B69E-F2FF-B196020E21F0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8B74FB-6F59-CCC6-4359-86C7C3A8D20C}"/>
              </a:ext>
            </a:extLst>
          </p:cNvPr>
          <p:cNvSpPr/>
          <p:nvPr/>
        </p:nvSpPr>
        <p:spPr>
          <a:xfrm>
            <a:off x="3364044" y="2020291"/>
            <a:ext cx="5463912" cy="296318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FACF03-F8AD-4FEB-376F-7FE2A7A770D9}"/>
              </a:ext>
            </a:extLst>
          </p:cNvPr>
          <p:cNvSpPr/>
          <p:nvPr/>
        </p:nvSpPr>
        <p:spPr>
          <a:xfrm>
            <a:off x="3696761" y="2150003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8CA359-DFCA-D67B-7DF3-710B85872491}"/>
              </a:ext>
            </a:extLst>
          </p:cNvPr>
          <p:cNvSpPr/>
          <p:nvPr/>
        </p:nvSpPr>
        <p:spPr>
          <a:xfrm>
            <a:off x="3696761" y="3461738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D88118-5762-804E-D1F9-7F274C4D6DE5}"/>
              </a:ext>
            </a:extLst>
          </p:cNvPr>
          <p:cNvSpPr/>
          <p:nvPr/>
        </p:nvSpPr>
        <p:spPr>
          <a:xfrm>
            <a:off x="5407159" y="3461738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931AE-CE97-06C3-7B35-A0269FCD99BE}"/>
              </a:ext>
            </a:extLst>
          </p:cNvPr>
          <p:cNvSpPr/>
          <p:nvPr/>
        </p:nvSpPr>
        <p:spPr>
          <a:xfrm>
            <a:off x="5407159" y="2158085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3DE428-2FC3-6CB8-C2E6-87A36C4EB5B1}"/>
              </a:ext>
            </a:extLst>
          </p:cNvPr>
          <p:cNvSpPr/>
          <p:nvPr/>
        </p:nvSpPr>
        <p:spPr>
          <a:xfrm>
            <a:off x="7210780" y="3461738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C3CFE2-33B6-89C6-717F-41F5A0A192AF}"/>
              </a:ext>
            </a:extLst>
          </p:cNvPr>
          <p:cNvSpPr/>
          <p:nvPr/>
        </p:nvSpPr>
        <p:spPr>
          <a:xfrm>
            <a:off x="7210780" y="2158085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6D10E0-3DDA-B96F-985A-383D6F0A5D25}"/>
              </a:ext>
            </a:extLst>
          </p:cNvPr>
          <p:cNvSpPr/>
          <p:nvPr/>
        </p:nvSpPr>
        <p:spPr>
          <a:xfrm>
            <a:off x="5538927" y="1757500"/>
            <a:ext cx="1114146" cy="3139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클래스 선택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6370AFD-642B-0746-8E63-5727F4F89E2A}"/>
              </a:ext>
            </a:extLst>
          </p:cNvPr>
          <p:cNvSpPr/>
          <p:nvPr/>
        </p:nvSpPr>
        <p:spPr>
          <a:xfrm>
            <a:off x="5380155" y="2158085"/>
            <a:ext cx="928693" cy="921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BE49F1B-7D13-C9F0-D323-A6FF7BBACC2C}"/>
              </a:ext>
            </a:extLst>
          </p:cNvPr>
          <p:cNvSpPr/>
          <p:nvPr/>
        </p:nvSpPr>
        <p:spPr>
          <a:xfrm>
            <a:off x="6324580" y="2877690"/>
            <a:ext cx="461369" cy="4575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41A40AC-636A-4F19-12A5-107C198FFA3C}"/>
              </a:ext>
            </a:extLst>
          </p:cNvPr>
          <p:cNvSpPr/>
          <p:nvPr/>
        </p:nvSpPr>
        <p:spPr>
          <a:xfrm>
            <a:off x="5429995" y="3146166"/>
            <a:ext cx="894583" cy="18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EE65BA-E464-15D7-FF1F-DB636005B218}"/>
              </a:ext>
            </a:extLst>
          </p:cNvPr>
          <p:cNvSpPr/>
          <p:nvPr/>
        </p:nvSpPr>
        <p:spPr>
          <a:xfrm>
            <a:off x="946219" y="2065725"/>
            <a:ext cx="1780725" cy="21996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클래스 선택 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클래스 레벨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클래스 무기 이미지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클래스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명칭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AC7F3D9-CE69-71A9-EC28-8842AFB7F026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r>
              <a:rPr lang="en-US" altLang="ko-KR" dirty="0">
                <a:solidFill>
                  <a:sysClr val="windowText" lastClr="000000"/>
                </a:solidFill>
              </a:rPr>
              <a:t/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게임시작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>
                <a:solidFill>
                  <a:sysClr val="windowText" lastClr="000000"/>
                </a:solidFill>
              </a:rPr>
              <a:t>클래스 선택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C41451A-B219-EB82-0E3A-3DA05421D64E}"/>
              </a:ext>
            </a:extLst>
          </p:cNvPr>
          <p:cNvSpPr/>
          <p:nvPr/>
        </p:nvSpPr>
        <p:spPr>
          <a:xfrm>
            <a:off x="6317723" y="2163991"/>
            <a:ext cx="461369" cy="4575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A3E597-84FE-7CAD-0C36-1D1E2371DA67}"/>
              </a:ext>
            </a:extLst>
          </p:cNvPr>
          <p:cNvSpPr/>
          <p:nvPr/>
        </p:nvSpPr>
        <p:spPr>
          <a:xfrm>
            <a:off x="5380155" y="2137905"/>
            <a:ext cx="1431689" cy="1192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B99AF7-608A-FC4F-2B75-3A28C27B50ED}"/>
              </a:ext>
            </a:extLst>
          </p:cNvPr>
          <p:cNvSpPr/>
          <p:nvPr/>
        </p:nvSpPr>
        <p:spPr>
          <a:xfrm>
            <a:off x="5407159" y="2137905"/>
            <a:ext cx="901689" cy="941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71961-D0C1-661D-6734-7F487E94F353}"/>
              </a:ext>
            </a:extLst>
          </p:cNvPr>
          <p:cNvSpPr/>
          <p:nvPr/>
        </p:nvSpPr>
        <p:spPr>
          <a:xfrm>
            <a:off x="6308848" y="2137905"/>
            <a:ext cx="477101" cy="4955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F6A00D-3B2B-A485-B81D-32C27BBAA643}"/>
              </a:ext>
            </a:extLst>
          </p:cNvPr>
          <p:cNvSpPr/>
          <p:nvPr/>
        </p:nvSpPr>
        <p:spPr>
          <a:xfrm>
            <a:off x="6308848" y="2871162"/>
            <a:ext cx="477101" cy="472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E14A8D-D6C6-40B9-6666-2F9D0AA24733}"/>
              </a:ext>
            </a:extLst>
          </p:cNvPr>
          <p:cNvSpPr/>
          <p:nvPr/>
        </p:nvSpPr>
        <p:spPr>
          <a:xfrm>
            <a:off x="5371280" y="3079739"/>
            <a:ext cx="926297" cy="264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AE13745-8875-7941-6B18-EA62BA7BFF01}"/>
              </a:ext>
            </a:extLst>
          </p:cNvPr>
          <p:cNvSpPr/>
          <p:nvPr/>
        </p:nvSpPr>
        <p:spPr>
          <a:xfrm>
            <a:off x="5120988" y="2091658"/>
            <a:ext cx="317544" cy="31907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CF4A53D-B386-E7A6-838D-82973C0416D0}"/>
              </a:ext>
            </a:extLst>
          </p:cNvPr>
          <p:cNvSpPr/>
          <p:nvPr/>
        </p:nvSpPr>
        <p:spPr>
          <a:xfrm>
            <a:off x="6399360" y="2931169"/>
            <a:ext cx="317544" cy="31907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3762241-3CD2-B386-7369-7FFDD3968985}"/>
              </a:ext>
            </a:extLst>
          </p:cNvPr>
          <p:cNvSpPr/>
          <p:nvPr/>
        </p:nvSpPr>
        <p:spPr>
          <a:xfrm>
            <a:off x="6399360" y="2215785"/>
            <a:ext cx="317544" cy="31907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6FBBF14-9C49-FF23-AC9B-53BF210F9F5E}"/>
              </a:ext>
            </a:extLst>
          </p:cNvPr>
          <p:cNvSpPr/>
          <p:nvPr/>
        </p:nvSpPr>
        <p:spPr>
          <a:xfrm>
            <a:off x="5241866" y="3204106"/>
            <a:ext cx="317544" cy="31907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08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698178" y="1356965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5916000" y="3128455"/>
            <a:ext cx="36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유저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495353-47C3-6F57-A9AE-25B8F862E1BE}"/>
              </a:ext>
            </a:extLst>
          </p:cNvPr>
          <p:cNvSpPr/>
          <p:nvPr/>
        </p:nvSpPr>
        <p:spPr>
          <a:xfrm>
            <a:off x="5564720" y="2945013"/>
            <a:ext cx="1062560" cy="11208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ysClr val="windowText" lastClr="000000"/>
                </a:solidFill>
              </a:rPr>
              <a:t>체력바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C290CE-AC8A-08D3-0D4A-92856AA65F5A}"/>
              </a:ext>
            </a:extLst>
          </p:cNvPr>
          <p:cNvSpPr/>
          <p:nvPr/>
        </p:nvSpPr>
        <p:spPr>
          <a:xfrm>
            <a:off x="5906915" y="2761571"/>
            <a:ext cx="137160" cy="1120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463BD9-16AF-598A-ED03-8676E6F17C75}"/>
              </a:ext>
            </a:extLst>
          </p:cNvPr>
          <p:cNvSpPr/>
          <p:nvPr/>
        </p:nvSpPr>
        <p:spPr>
          <a:xfrm>
            <a:off x="1714938" y="1356965"/>
            <a:ext cx="8770504" cy="2218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ysClr val="windowText" lastClr="000000"/>
                </a:solidFill>
              </a:rPr>
              <a:t>경험치바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6AB7E4-909B-9586-4AE4-61D1A039DD1B}"/>
              </a:ext>
            </a:extLst>
          </p:cNvPr>
          <p:cNvSpPr/>
          <p:nvPr/>
        </p:nvSpPr>
        <p:spPr>
          <a:xfrm>
            <a:off x="5714450" y="1576678"/>
            <a:ext cx="779860" cy="2218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레벨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FBF7B3-0825-68CB-444C-DD420DE990E5}"/>
              </a:ext>
            </a:extLst>
          </p:cNvPr>
          <p:cNvSpPr/>
          <p:nvPr/>
        </p:nvSpPr>
        <p:spPr>
          <a:xfrm>
            <a:off x="6138840" y="2761571"/>
            <a:ext cx="137160" cy="1120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9EA74E-C1E2-5378-B9ED-AAC72DC1AD84}"/>
              </a:ext>
            </a:extLst>
          </p:cNvPr>
          <p:cNvSpPr/>
          <p:nvPr/>
        </p:nvSpPr>
        <p:spPr>
          <a:xfrm>
            <a:off x="5801121" y="1812718"/>
            <a:ext cx="589758" cy="29500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ysClr val="windowText" lastClr="000000"/>
                </a:solidFill>
              </a:rPr>
              <a:t>시간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29E5A3-D422-986A-3765-F1E3C8875E9B}"/>
              </a:ext>
            </a:extLst>
          </p:cNvPr>
          <p:cNvSpPr/>
          <p:nvPr/>
        </p:nvSpPr>
        <p:spPr>
          <a:xfrm>
            <a:off x="2438400" y="2693533"/>
            <a:ext cx="1890775" cy="17607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경험치 바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레벨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시간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UI 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분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초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 err="1">
                <a:solidFill>
                  <a:sysClr val="windowText" lastClr="000000"/>
                </a:solidFill>
              </a:rPr>
              <a:t>대쉬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1 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비활성화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5. </a:t>
            </a:r>
            <a:r>
              <a:rPr lang="ko-KR" altLang="en-US" sz="1050" dirty="0" err="1">
                <a:solidFill>
                  <a:sysClr val="windowText" lastClr="000000"/>
                </a:solidFill>
              </a:rPr>
              <a:t>대쉬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2 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활성화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6. </a:t>
            </a:r>
            <a:r>
              <a:rPr lang="ko-KR" altLang="en-US" sz="1050" dirty="0" err="1">
                <a:solidFill>
                  <a:sysClr val="windowText" lastClr="000000"/>
                </a:solidFill>
              </a:rPr>
              <a:t>체력바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/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7.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유저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715D75-202B-F6C7-4690-E49E1BA3335C}"/>
              </a:ext>
            </a:extLst>
          </p:cNvPr>
          <p:cNvSpPr/>
          <p:nvPr/>
        </p:nvSpPr>
        <p:spPr>
          <a:xfrm>
            <a:off x="1689798" y="1356965"/>
            <a:ext cx="8787264" cy="215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AFB6BBE-08B5-2B0C-EBBB-7ABE915F0E65}"/>
              </a:ext>
            </a:extLst>
          </p:cNvPr>
          <p:cNvSpPr/>
          <p:nvPr/>
        </p:nvSpPr>
        <p:spPr>
          <a:xfrm>
            <a:off x="2861200" y="1464686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0B9802-F7A1-90B1-7E04-50A4B0268D67}"/>
              </a:ext>
            </a:extLst>
          </p:cNvPr>
          <p:cNvSpPr/>
          <p:nvPr/>
        </p:nvSpPr>
        <p:spPr>
          <a:xfrm>
            <a:off x="5714450" y="1572408"/>
            <a:ext cx="779860" cy="226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B649DB-EC9C-B487-0C8B-056421E5C922}"/>
              </a:ext>
            </a:extLst>
          </p:cNvPr>
          <p:cNvSpPr/>
          <p:nvPr/>
        </p:nvSpPr>
        <p:spPr>
          <a:xfrm>
            <a:off x="5801120" y="1841251"/>
            <a:ext cx="589759" cy="295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726B92-880E-103A-4BE8-79C64547E3A7}"/>
              </a:ext>
            </a:extLst>
          </p:cNvPr>
          <p:cNvSpPr/>
          <p:nvPr/>
        </p:nvSpPr>
        <p:spPr>
          <a:xfrm>
            <a:off x="5852159" y="2725299"/>
            <a:ext cx="243841" cy="165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E8D54D-ED9C-F808-5F1D-B928B73A89EE}"/>
              </a:ext>
            </a:extLst>
          </p:cNvPr>
          <p:cNvSpPr/>
          <p:nvPr/>
        </p:nvSpPr>
        <p:spPr>
          <a:xfrm>
            <a:off x="6104380" y="2725299"/>
            <a:ext cx="243841" cy="165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7088C3-DB5A-AD53-F1D4-E3084350AE27}"/>
              </a:ext>
            </a:extLst>
          </p:cNvPr>
          <p:cNvSpPr/>
          <p:nvPr/>
        </p:nvSpPr>
        <p:spPr>
          <a:xfrm>
            <a:off x="5524500" y="2909932"/>
            <a:ext cx="1142999" cy="165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75FEC1-2828-6402-7DDC-C30DB12985F2}"/>
              </a:ext>
            </a:extLst>
          </p:cNvPr>
          <p:cNvSpPr/>
          <p:nvPr/>
        </p:nvSpPr>
        <p:spPr>
          <a:xfrm>
            <a:off x="5906915" y="3125955"/>
            <a:ext cx="369086" cy="362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388F18B-1359-F29D-59E5-097CB4703F30}"/>
              </a:ext>
            </a:extLst>
          </p:cNvPr>
          <p:cNvSpPr/>
          <p:nvPr/>
        </p:nvSpPr>
        <p:spPr>
          <a:xfrm>
            <a:off x="5405948" y="152672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8892197-8376-0AA5-944B-99DF90FB42D4}"/>
              </a:ext>
            </a:extLst>
          </p:cNvPr>
          <p:cNvSpPr/>
          <p:nvPr/>
        </p:nvSpPr>
        <p:spPr>
          <a:xfrm>
            <a:off x="5555678" y="1855249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F0D6E78-44C1-D929-9A3D-266174D6CF13}"/>
              </a:ext>
            </a:extLst>
          </p:cNvPr>
          <p:cNvSpPr/>
          <p:nvPr/>
        </p:nvSpPr>
        <p:spPr>
          <a:xfrm>
            <a:off x="5623874" y="2449972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2B42D46-3C64-5030-A2EF-F8C357937E45}"/>
              </a:ext>
            </a:extLst>
          </p:cNvPr>
          <p:cNvSpPr/>
          <p:nvPr/>
        </p:nvSpPr>
        <p:spPr>
          <a:xfrm>
            <a:off x="6220245" y="2449972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D74E99-F2AB-6907-8992-5F146155AECB}"/>
              </a:ext>
            </a:extLst>
          </p:cNvPr>
          <p:cNvSpPr/>
          <p:nvPr/>
        </p:nvSpPr>
        <p:spPr>
          <a:xfrm>
            <a:off x="5153026" y="2842285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99EB188-225B-D9E1-AFCF-D6B342203C01}"/>
              </a:ext>
            </a:extLst>
          </p:cNvPr>
          <p:cNvSpPr/>
          <p:nvPr/>
        </p:nvSpPr>
        <p:spPr>
          <a:xfrm>
            <a:off x="5642348" y="331028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E0F0F8-DD6A-3B00-45F1-7B021664CE0C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r>
              <a:rPr lang="en-US" altLang="ko-KR" dirty="0">
                <a:solidFill>
                  <a:sysClr val="windowText" lastClr="000000"/>
                </a:solidFill>
              </a:rPr>
              <a:t/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게임 진행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52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698178" y="1356965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75FEC1-2828-6402-7DDC-C30DB12985F2}"/>
              </a:ext>
            </a:extLst>
          </p:cNvPr>
          <p:cNvSpPr/>
          <p:nvPr/>
        </p:nvSpPr>
        <p:spPr>
          <a:xfrm>
            <a:off x="1698178" y="1325128"/>
            <a:ext cx="8795644" cy="4299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E0F0F8-DD6A-3B00-45F1-7B021664CE0C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r>
              <a:rPr lang="en-US" altLang="ko-KR" dirty="0">
                <a:solidFill>
                  <a:sysClr val="windowText" lastClr="000000"/>
                </a:solidFill>
              </a:rPr>
              <a:t/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게임 진행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>
                <a:solidFill>
                  <a:sysClr val="windowText" lastClr="000000"/>
                </a:solidFill>
              </a:rPr>
              <a:t>특성</a:t>
            </a:r>
            <a:r>
              <a:rPr lang="en-US" altLang="ko-KR" dirty="0">
                <a:solidFill>
                  <a:sysClr val="windowText" lastClr="000000"/>
                </a:solidFill>
              </a:rPr>
              <a:t>&amp;</a:t>
            </a:r>
            <a:r>
              <a:rPr lang="ko-KR" altLang="en-US" dirty="0">
                <a:solidFill>
                  <a:sysClr val="windowText" lastClr="000000"/>
                </a:solidFill>
              </a:rPr>
              <a:t>증강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440A03-1922-C35D-3A46-3FD5D7B239F7}"/>
              </a:ext>
            </a:extLst>
          </p:cNvPr>
          <p:cNvSpPr/>
          <p:nvPr/>
        </p:nvSpPr>
        <p:spPr>
          <a:xfrm>
            <a:off x="1714938" y="1356965"/>
            <a:ext cx="8770504" cy="2218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ysClr val="windowText" lastClr="000000"/>
                </a:solidFill>
              </a:rPr>
              <a:t>경험치바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3F06FA-E6C3-8F47-FE65-E0561CC3B62E}"/>
              </a:ext>
            </a:extLst>
          </p:cNvPr>
          <p:cNvSpPr/>
          <p:nvPr/>
        </p:nvSpPr>
        <p:spPr>
          <a:xfrm>
            <a:off x="5714450" y="1576678"/>
            <a:ext cx="779860" cy="2218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레벨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F47AF2-4609-6FF4-5D5B-28462B44832F}"/>
              </a:ext>
            </a:extLst>
          </p:cNvPr>
          <p:cNvSpPr/>
          <p:nvPr/>
        </p:nvSpPr>
        <p:spPr>
          <a:xfrm>
            <a:off x="5801121" y="1812718"/>
            <a:ext cx="589758" cy="29500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ysClr val="windowText" lastClr="000000"/>
                </a:solidFill>
              </a:rPr>
              <a:t>시간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2B4A77-E7C5-7E68-B452-119456386510}"/>
              </a:ext>
            </a:extLst>
          </p:cNvPr>
          <p:cNvSpPr/>
          <p:nvPr/>
        </p:nvSpPr>
        <p:spPr>
          <a:xfrm>
            <a:off x="1721756" y="1356965"/>
            <a:ext cx="8755305" cy="4267678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ABD96D-2591-2984-81B7-3921987C37B6}"/>
              </a:ext>
            </a:extLst>
          </p:cNvPr>
          <p:cNvSpPr/>
          <p:nvPr/>
        </p:nvSpPr>
        <p:spPr>
          <a:xfrm>
            <a:off x="1728574" y="1353176"/>
            <a:ext cx="8755305" cy="1763000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1BF6BB-0A85-67A8-60B2-2151B87DD427}"/>
              </a:ext>
            </a:extLst>
          </p:cNvPr>
          <p:cNvSpPr/>
          <p:nvPr/>
        </p:nvSpPr>
        <p:spPr>
          <a:xfrm>
            <a:off x="2561775" y="2198006"/>
            <a:ext cx="1907200" cy="246198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특성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&amp;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증강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1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05AA7-82E2-1674-80BA-DF8FBB1203AB}"/>
              </a:ext>
            </a:extLst>
          </p:cNvPr>
          <p:cNvSpPr/>
          <p:nvPr/>
        </p:nvSpPr>
        <p:spPr>
          <a:xfrm>
            <a:off x="5134020" y="2198006"/>
            <a:ext cx="1907200" cy="246198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특성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&amp;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증강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2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D87136-90B7-8522-B1AF-73EAD3EEC190}"/>
              </a:ext>
            </a:extLst>
          </p:cNvPr>
          <p:cNvSpPr/>
          <p:nvPr/>
        </p:nvSpPr>
        <p:spPr>
          <a:xfrm>
            <a:off x="1721756" y="1301888"/>
            <a:ext cx="8795644" cy="1927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99EB188-225B-D9E1-AFCF-D6B342203C01}"/>
              </a:ext>
            </a:extLst>
          </p:cNvPr>
          <p:cNvSpPr/>
          <p:nvPr/>
        </p:nvSpPr>
        <p:spPr>
          <a:xfrm>
            <a:off x="1623561" y="1081236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778AAC8-3DD8-B390-B5A5-90E0876CC4DB}"/>
              </a:ext>
            </a:extLst>
          </p:cNvPr>
          <p:cNvSpPr/>
          <p:nvPr/>
        </p:nvSpPr>
        <p:spPr>
          <a:xfrm>
            <a:off x="2182706" y="2139692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2EC4979-14D9-1AD0-E23B-698A28671653}"/>
              </a:ext>
            </a:extLst>
          </p:cNvPr>
          <p:cNvSpPr/>
          <p:nvPr/>
        </p:nvSpPr>
        <p:spPr>
          <a:xfrm>
            <a:off x="4763331" y="2139692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EFD3721-2C46-961E-ECF0-57C3E00CD688}"/>
              </a:ext>
            </a:extLst>
          </p:cNvPr>
          <p:cNvSpPr/>
          <p:nvPr/>
        </p:nvSpPr>
        <p:spPr>
          <a:xfrm>
            <a:off x="7426471" y="2139692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29E5A3-D422-986A-3765-F1E3C8875E9B}"/>
              </a:ext>
            </a:extLst>
          </p:cNvPr>
          <p:cNvSpPr/>
          <p:nvPr/>
        </p:nvSpPr>
        <p:spPr>
          <a:xfrm>
            <a:off x="160112" y="2629359"/>
            <a:ext cx="1890775" cy="17607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백그라운드 음영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/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특성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&amp;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증강 이미지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1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특성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&amp;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증강 이미지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2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특성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&amp;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증강 이미지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3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5D100F-2253-956B-3A24-E811E9E54F13}"/>
              </a:ext>
            </a:extLst>
          </p:cNvPr>
          <p:cNvSpPr/>
          <p:nvPr/>
        </p:nvSpPr>
        <p:spPr>
          <a:xfrm>
            <a:off x="7805540" y="2198006"/>
            <a:ext cx="1907200" cy="2493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326B19-47DA-463B-B861-79E6D34684C7}"/>
              </a:ext>
            </a:extLst>
          </p:cNvPr>
          <p:cNvSpPr/>
          <p:nvPr/>
        </p:nvSpPr>
        <p:spPr>
          <a:xfrm>
            <a:off x="7805540" y="2198006"/>
            <a:ext cx="1907200" cy="246198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특성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&amp;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증강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3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9F405C-6208-DD52-C186-8552587DAC30}"/>
              </a:ext>
            </a:extLst>
          </p:cNvPr>
          <p:cNvSpPr/>
          <p:nvPr/>
        </p:nvSpPr>
        <p:spPr>
          <a:xfrm>
            <a:off x="2561775" y="2198006"/>
            <a:ext cx="1907200" cy="2493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844ADA-3060-1B9B-ABA5-F4B315E928CF}"/>
              </a:ext>
            </a:extLst>
          </p:cNvPr>
          <p:cNvSpPr/>
          <p:nvPr/>
        </p:nvSpPr>
        <p:spPr>
          <a:xfrm>
            <a:off x="5142400" y="2198006"/>
            <a:ext cx="1907200" cy="2493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16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698178" y="1356965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E0F0F8-DD6A-3B00-45F1-7B021664CE0C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r>
              <a:rPr lang="en-US" altLang="ko-KR" dirty="0">
                <a:solidFill>
                  <a:sysClr val="windowText" lastClr="000000"/>
                </a:solidFill>
              </a:rPr>
              <a:t/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게임 진행 </a:t>
            </a:r>
            <a:r>
              <a:rPr lang="en-US" altLang="ko-KR" dirty="0">
                <a:solidFill>
                  <a:sysClr val="windowText" lastClr="000000"/>
                </a:solidFill>
              </a:rPr>
              <a:t>– ESC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7B9209-8AF7-514A-C948-8C84F3C7EA65}"/>
              </a:ext>
            </a:extLst>
          </p:cNvPr>
          <p:cNvSpPr/>
          <p:nvPr/>
        </p:nvSpPr>
        <p:spPr>
          <a:xfrm>
            <a:off x="6341787" y="2984419"/>
            <a:ext cx="1440000" cy="24166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8066CB-CDA4-78FF-42F2-F3CF042ACD84}"/>
              </a:ext>
            </a:extLst>
          </p:cNvPr>
          <p:cNvSpPr/>
          <p:nvPr/>
        </p:nvSpPr>
        <p:spPr>
          <a:xfrm>
            <a:off x="6634105" y="3174996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2CDB2D-1A01-61AB-7286-3E7EA8C265E6}"/>
              </a:ext>
            </a:extLst>
          </p:cNvPr>
          <p:cNvSpPr/>
          <p:nvPr/>
        </p:nvSpPr>
        <p:spPr>
          <a:xfrm>
            <a:off x="6634105" y="3712342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A25CCD-0915-D51B-FCED-D71127DC19E1}"/>
              </a:ext>
            </a:extLst>
          </p:cNvPr>
          <p:cNvSpPr/>
          <p:nvPr/>
        </p:nvSpPr>
        <p:spPr>
          <a:xfrm>
            <a:off x="6634105" y="424968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A0A51C-61AF-AD53-FC50-2D0F5693DB07}"/>
              </a:ext>
            </a:extLst>
          </p:cNvPr>
          <p:cNvSpPr/>
          <p:nvPr/>
        </p:nvSpPr>
        <p:spPr>
          <a:xfrm>
            <a:off x="6634105" y="4787034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4B909C-D81A-0943-89A9-28D76C1CE925}"/>
              </a:ext>
            </a:extLst>
          </p:cNvPr>
          <p:cNvSpPr/>
          <p:nvPr/>
        </p:nvSpPr>
        <p:spPr>
          <a:xfrm>
            <a:off x="5878057" y="2566381"/>
            <a:ext cx="2108444" cy="285213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A8762C-2AF0-BD97-25F4-4D6C41EF68DD}"/>
              </a:ext>
            </a:extLst>
          </p:cNvPr>
          <p:cNvSpPr/>
          <p:nvPr/>
        </p:nvSpPr>
        <p:spPr>
          <a:xfrm>
            <a:off x="5957166" y="3174996"/>
            <a:ext cx="1940910" cy="21402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D85EE-D6E0-08DA-DA9F-FC2E09D66938}"/>
              </a:ext>
            </a:extLst>
          </p:cNvPr>
          <p:cNvSpPr/>
          <p:nvPr/>
        </p:nvSpPr>
        <p:spPr>
          <a:xfrm>
            <a:off x="5957166" y="2614721"/>
            <a:ext cx="1940910" cy="4745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설정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D53FC6-C141-796D-1E0B-A7AB163B6C6C}"/>
              </a:ext>
            </a:extLst>
          </p:cNvPr>
          <p:cNvSpPr/>
          <p:nvPr/>
        </p:nvSpPr>
        <p:spPr>
          <a:xfrm>
            <a:off x="5993953" y="3214148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화면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04FEA9-27CF-6AF5-AA3F-7ACD075A9138}"/>
              </a:ext>
            </a:extLst>
          </p:cNvPr>
          <p:cNvSpPr/>
          <p:nvPr/>
        </p:nvSpPr>
        <p:spPr>
          <a:xfrm>
            <a:off x="6137073" y="3448076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CFAF6C-4D68-0DE7-20FF-CA412BFD7D86}"/>
              </a:ext>
            </a:extLst>
          </p:cNvPr>
          <p:cNvSpPr/>
          <p:nvPr/>
        </p:nvSpPr>
        <p:spPr>
          <a:xfrm>
            <a:off x="6012923" y="3919729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사운드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99E432-DEDD-4F83-96DE-0049BC270083}"/>
              </a:ext>
            </a:extLst>
          </p:cNvPr>
          <p:cNvSpPr/>
          <p:nvPr/>
        </p:nvSpPr>
        <p:spPr>
          <a:xfrm>
            <a:off x="6137073" y="4187247"/>
            <a:ext cx="1439999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0222E1-8ABF-713E-0DA1-5EA2C1E72509}"/>
              </a:ext>
            </a:extLst>
          </p:cNvPr>
          <p:cNvSpPr/>
          <p:nvPr/>
        </p:nvSpPr>
        <p:spPr>
          <a:xfrm>
            <a:off x="6137073" y="4834995"/>
            <a:ext cx="1439999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26B430-8FC7-B89D-078B-788E7D5004E2}"/>
              </a:ext>
            </a:extLst>
          </p:cNvPr>
          <p:cNvSpPr/>
          <p:nvPr/>
        </p:nvSpPr>
        <p:spPr>
          <a:xfrm>
            <a:off x="6012923" y="4570329"/>
            <a:ext cx="848466" cy="19920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이펙트 투명도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09E23B-B471-FFD7-F04F-088B922032B0}"/>
              </a:ext>
            </a:extLst>
          </p:cNvPr>
          <p:cNvSpPr/>
          <p:nvPr/>
        </p:nvSpPr>
        <p:spPr>
          <a:xfrm>
            <a:off x="5855340" y="2534541"/>
            <a:ext cx="2131161" cy="2883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0BEBD9-DCBB-4F63-A3E2-6B5C36B27487}"/>
              </a:ext>
            </a:extLst>
          </p:cNvPr>
          <p:cNvSpPr/>
          <p:nvPr/>
        </p:nvSpPr>
        <p:spPr>
          <a:xfrm>
            <a:off x="6727553" y="3448076"/>
            <a:ext cx="247034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C106DF79-70EE-C2AA-056E-C588AF8FF133}"/>
              </a:ext>
            </a:extLst>
          </p:cNvPr>
          <p:cNvSpPr/>
          <p:nvPr/>
        </p:nvSpPr>
        <p:spPr>
          <a:xfrm rot="19783683">
            <a:off x="6736550" y="3451014"/>
            <a:ext cx="175771" cy="143604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F51830-2105-5ACC-B1BB-85291BE43005}"/>
              </a:ext>
            </a:extLst>
          </p:cNvPr>
          <p:cNvSpPr/>
          <p:nvPr/>
        </p:nvSpPr>
        <p:spPr>
          <a:xfrm>
            <a:off x="7005366" y="5121356"/>
            <a:ext cx="695668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닫기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3571035-7271-1AFD-4F10-4353FC8D3EA5}"/>
              </a:ext>
            </a:extLst>
          </p:cNvPr>
          <p:cNvSpPr/>
          <p:nvPr/>
        </p:nvSpPr>
        <p:spPr>
          <a:xfrm>
            <a:off x="6768197" y="4168678"/>
            <a:ext cx="188299" cy="1882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D8D8838-C837-5BD0-0EC9-C88BA12BE720}"/>
              </a:ext>
            </a:extLst>
          </p:cNvPr>
          <p:cNvSpPr/>
          <p:nvPr/>
        </p:nvSpPr>
        <p:spPr>
          <a:xfrm>
            <a:off x="6768197" y="4814012"/>
            <a:ext cx="188299" cy="1882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5372D2E-6894-63D9-D72F-7D18120D5282}"/>
              </a:ext>
            </a:extLst>
          </p:cNvPr>
          <p:cNvSpPr/>
          <p:nvPr/>
        </p:nvSpPr>
        <p:spPr>
          <a:xfrm>
            <a:off x="6137073" y="5121356"/>
            <a:ext cx="695668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닫기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7F9755C-5126-1FD5-416F-8C2494896596}"/>
              </a:ext>
            </a:extLst>
          </p:cNvPr>
          <p:cNvSpPr/>
          <p:nvPr/>
        </p:nvSpPr>
        <p:spPr>
          <a:xfrm>
            <a:off x="2129120" y="1553020"/>
            <a:ext cx="2701960" cy="8876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AE465D-F53E-D146-9394-BF0944BF964E}"/>
              </a:ext>
            </a:extLst>
          </p:cNvPr>
          <p:cNvSpPr/>
          <p:nvPr/>
        </p:nvSpPr>
        <p:spPr>
          <a:xfrm>
            <a:off x="2129120" y="2534541"/>
            <a:ext cx="2701960" cy="28839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4459D2E-3A6F-4E0C-755D-A55FCBF522C0}"/>
              </a:ext>
            </a:extLst>
          </p:cNvPr>
          <p:cNvSpPr/>
          <p:nvPr/>
        </p:nvSpPr>
        <p:spPr>
          <a:xfrm>
            <a:off x="9214414" y="5006053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게임종료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A96353A-290F-8347-123D-C8B74A9A4540}"/>
              </a:ext>
            </a:extLst>
          </p:cNvPr>
          <p:cNvSpPr/>
          <p:nvPr/>
        </p:nvSpPr>
        <p:spPr>
          <a:xfrm>
            <a:off x="2182460" y="1604522"/>
            <a:ext cx="2580040" cy="72389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45E5E61-5295-8B66-4D5A-2A98B53D382A}"/>
              </a:ext>
            </a:extLst>
          </p:cNvPr>
          <p:cNvSpPr/>
          <p:nvPr/>
        </p:nvSpPr>
        <p:spPr>
          <a:xfrm>
            <a:off x="2182460" y="2614721"/>
            <a:ext cx="2580040" cy="27005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5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278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64F342-A5D3-F6FF-EE9C-C2B371A2FB4C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r>
              <a:rPr lang="en-US" altLang="ko-KR" dirty="0">
                <a:solidFill>
                  <a:sysClr val="windowText" lastClr="000000"/>
                </a:solidFill>
              </a:rPr>
              <a:t/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정비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>
                <a:solidFill>
                  <a:sysClr val="windowText" lastClr="000000"/>
                </a:solidFill>
              </a:rPr>
              <a:t>초기상태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가호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r>
              <a:rPr lang="ko-KR" altLang="en-US" dirty="0">
                <a:solidFill>
                  <a:sysClr val="windowText" lastClr="000000"/>
                </a:solidFill>
              </a:rPr>
              <a:t>차 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트리방식 가능한지 질문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A2766-BB12-9679-018C-C568C094618B}"/>
              </a:ext>
            </a:extLst>
          </p:cNvPr>
          <p:cNvSpPr/>
          <p:nvPr/>
        </p:nvSpPr>
        <p:spPr>
          <a:xfrm>
            <a:off x="2434178" y="1615441"/>
            <a:ext cx="7323643" cy="362711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A27DE1-BC68-71D7-F95D-8403970022B8}"/>
              </a:ext>
            </a:extLst>
          </p:cNvPr>
          <p:cNvSpPr/>
          <p:nvPr/>
        </p:nvSpPr>
        <p:spPr>
          <a:xfrm>
            <a:off x="2605984" y="2204721"/>
            <a:ext cx="7056765" cy="25908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9CF0D1-41EB-2918-7CE0-281496206714}"/>
              </a:ext>
            </a:extLst>
          </p:cNvPr>
          <p:cNvSpPr/>
          <p:nvPr/>
        </p:nvSpPr>
        <p:spPr>
          <a:xfrm>
            <a:off x="3832679" y="1719838"/>
            <a:ext cx="3960000" cy="3814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038241-40F3-52EF-801E-089BD3C874C0}"/>
              </a:ext>
            </a:extLst>
          </p:cNvPr>
          <p:cNvSpPr/>
          <p:nvPr/>
        </p:nvSpPr>
        <p:spPr>
          <a:xfrm>
            <a:off x="8859519" y="1699776"/>
            <a:ext cx="803231" cy="42645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?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866369-834B-50E5-DBBA-503815F9EC5A}"/>
              </a:ext>
            </a:extLst>
          </p:cNvPr>
          <p:cNvSpPr/>
          <p:nvPr/>
        </p:nvSpPr>
        <p:spPr>
          <a:xfrm>
            <a:off x="3962401" y="4825384"/>
            <a:ext cx="3698239" cy="3814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BF6E9A-45B2-E633-149F-804686727CD9}"/>
              </a:ext>
            </a:extLst>
          </p:cNvPr>
          <p:cNvSpPr/>
          <p:nvPr/>
        </p:nvSpPr>
        <p:spPr>
          <a:xfrm>
            <a:off x="4011504" y="4836105"/>
            <a:ext cx="180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044E33-E1FC-6B85-45A2-F235B14E8641}"/>
              </a:ext>
            </a:extLst>
          </p:cNvPr>
          <p:cNvSpPr/>
          <p:nvPr/>
        </p:nvSpPr>
        <p:spPr>
          <a:xfrm>
            <a:off x="5811504" y="4836105"/>
            <a:ext cx="180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단련</a:t>
            </a:r>
          </a:p>
        </p:txBody>
      </p:sp>
      <p:sp>
        <p:nvSpPr>
          <p:cNvPr id="1080" name="직사각형 1079">
            <a:extLst>
              <a:ext uri="{FF2B5EF4-FFF2-40B4-BE49-F238E27FC236}">
                <a16:creationId xmlns:a16="http://schemas.microsoft.com/office/drawing/2014/main" id="{9ACCD7CC-04B8-53A8-922B-76DEE2B418AB}"/>
              </a:ext>
            </a:extLst>
          </p:cNvPr>
          <p:cNvSpPr/>
          <p:nvPr/>
        </p:nvSpPr>
        <p:spPr>
          <a:xfrm>
            <a:off x="3749040" y="1718423"/>
            <a:ext cx="4235742" cy="382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81" name="직사각형 1080">
            <a:extLst>
              <a:ext uri="{FF2B5EF4-FFF2-40B4-BE49-F238E27FC236}">
                <a16:creationId xmlns:a16="http://schemas.microsoft.com/office/drawing/2014/main" id="{2E13549A-B412-1BA2-0C3A-42149A792918}"/>
              </a:ext>
            </a:extLst>
          </p:cNvPr>
          <p:cNvSpPr/>
          <p:nvPr/>
        </p:nvSpPr>
        <p:spPr>
          <a:xfrm>
            <a:off x="8712402" y="1651174"/>
            <a:ext cx="1041992" cy="544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82" name="직사각형 1081">
            <a:extLst>
              <a:ext uri="{FF2B5EF4-FFF2-40B4-BE49-F238E27FC236}">
                <a16:creationId xmlns:a16="http://schemas.microsoft.com/office/drawing/2014/main" id="{0119AC62-966C-CB1B-D681-2827E40481E3}"/>
              </a:ext>
            </a:extLst>
          </p:cNvPr>
          <p:cNvSpPr/>
          <p:nvPr/>
        </p:nvSpPr>
        <p:spPr>
          <a:xfrm>
            <a:off x="2434178" y="1615440"/>
            <a:ext cx="7320216" cy="3627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83" name="타원 1082">
            <a:extLst>
              <a:ext uri="{FF2B5EF4-FFF2-40B4-BE49-F238E27FC236}">
                <a16:creationId xmlns:a16="http://schemas.microsoft.com/office/drawing/2014/main" id="{C0F5CB49-A837-781F-E8CC-E749716213E3}"/>
              </a:ext>
            </a:extLst>
          </p:cNvPr>
          <p:cNvSpPr/>
          <p:nvPr/>
        </p:nvSpPr>
        <p:spPr>
          <a:xfrm>
            <a:off x="2211706" y="1417610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84" name="타원 1083">
            <a:extLst>
              <a:ext uri="{FF2B5EF4-FFF2-40B4-BE49-F238E27FC236}">
                <a16:creationId xmlns:a16="http://schemas.microsoft.com/office/drawing/2014/main" id="{5F6B8C15-D492-BB1E-971D-43A1D1AE241A}"/>
              </a:ext>
            </a:extLst>
          </p:cNvPr>
          <p:cNvSpPr/>
          <p:nvPr/>
        </p:nvSpPr>
        <p:spPr>
          <a:xfrm>
            <a:off x="3574327" y="172473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85" name="직사각형 1084">
            <a:extLst>
              <a:ext uri="{FF2B5EF4-FFF2-40B4-BE49-F238E27FC236}">
                <a16:creationId xmlns:a16="http://schemas.microsoft.com/office/drawing/2014/main" id="{CE18A854-2C93-AE32-09D0-860876F0571C}"/>
              </a:ext>
            </a:extLst>
          </p:cNvPr>
          <p:cNvSpPr/>
          <p:nvPr/>
        </p:nvSpPr>
        <p:spPr>
          <a:xfrm>
            <a:off x="3884642" y="4791234"/>
            <a:ext cx="3775998" cy="442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87" name="직사각형 1086">
            <a:extLst>
              <a:ext uri="{FF2B5EF4-FFF2-40B4-BE49-F238E27FC236}">
                <a16:creationId xmlns:a16="http://schemas.microsoft.com/office/drawing/2014/main" id="{DFB16FFA-8876-62A9-65E4-516031CDFB81}"/>
              </a:ext>
            </a:extLst>
          </p:cNvPr>
          <p:cNvSpPr/>
          <p:nvPr/>
        </p:nvSpPr>
        <p:spPr>
          <a:xfrm>
            <a:off x="4525985" y="4861683"/>
            <a:ext cx="696383" cy="317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88" name="직사각형 1087">
            <a:extLst>
              <a:ext uri="{FF2B5EF4-FFF2-40B4-BE49-F238E27FC236}">
                <a16:creationId xmlns:a16="http://schemas.microsoft.com/office/drawing/2014/main" id="{1939D269-A345-702E-D0C6-146BAEE0C859}"/>
              </a:ext>
            </a:extLst>
          </p:cNvPr>
          <p:cNvSpPr/>
          <p:nvPr/>
        </p:nvSpPr>
        <p:spPr>
          <a:xfrm>
            <a:off x="6365026" y="4861683"/>
            <a:ext cx="696383" cy="317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89" name="타원 1088">
            <a:extLst>
              <a:ext uri="{FF2B5EF4-FFF2-40B4-BE49-F238E27FC236}">
                <a16:creationId xmlns:a16="http://schemas.microsoft.com/office/drawing/2014/main" id="{C95D3619-E4B1-D1D2-2648-8A8718D95526}"/>
              </a:ext>
            </a:extLst>
          </p:cNvPr>
          <p:cNvSpPr/>
          <p:nvPr/>
        </p:nvSpPr>
        <p:spPr>
          <a:xfrm>
            <a:off x="4276205" y="4860268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90" name="타원 1089">
            <a:extLst>
              <a:ext uri="{FF2B5EF4-FFF2-40B4-BE49-F238E27FC236}">
                <a16:creationId xmlns:a16="http://schemas.microsoft.com/office/drawing/2014/main" id="{2497D509-1CB0-250F-F02B-37E88FF0BDBA}"/>
              </a:ext>
            </a:extLst>
          </p:cNvPr>
          <p:cNvSpPr/>
          <p:nvPr/>
        </p:nvSpPr>
        <p:spPr>
          <a:xfrm>
            <a:off x="6144410" y="4860268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91" name="직사각형 1090">
            <a:extLst>
              <a:ext uri="{FF2B5EF4-FFF2-40B4-BE49-F238E27FC236}">
                <a16:creationId xmlns:a16="http://schemas.microsoft.com/office/drawing/2014/main" id="{83ED5AE6-18C9-4D1B-F104-8F6826EF6688}"/>
              </a:ext>
            </a:extLst>
          </p:cNvPr>
          <p:cNvSpPr/>
          <p:nvPr/>
        </p:nvSpPr>
        <p:spPr>
          <a:xfrm>
            <a:off x="2602557" y="2222073"/>
            <a:ext cx="7060191" cy="2567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86" name="타원 1085">
            <a:extLst>
              <a:ext uri="{FF2B5EF4-FFF2-40B4-BE49-F238E27FC236}">
                <a16:creationId xmlns:a16="http://schemas.microsoft.com/office/drawing/2014/main" id="{95C3B115-D538-B65A-D616-EED1F5132352}"/>
              </a:ext>
            </a:extLst>
          </p:cNvPr>
          <p:cNvSpPr/>
          <p:nvPr/>
        </p:nvSpPr>
        <p:spPr>
          <a:xfrm>
            <a:off x="3702626" y="4623168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92" name="타원 1091">
            <a:extLst>
              <a:ext uri="{FF2B5EF4-FFF2-40B4-BE49-F238E27FC236}">
                <a16:creationId xmlns:a16="http://schemas.microsoft.com/office/drawing/2014/main" id="{1D5F94F9-4599-6AB9-A9A9-9B62EDE0185B}"/>
              </a:ext>
            </a:extLst>
          </p:cNvPr>
          <p:cNvSpPr/>
          <p:nvPr/>
        </p:nvSpPr>
        <p:spPr>
          <a:xfrm>
            <a:off x="2459874" y="3302966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93" name="타원 1092">
            <a:extLst>
              <a:ext uri="{FF2B5EF4-FFF2-40B4-BE49-F238E27FC236}">
                <a16:creationId xmlns:a16="http://schemas.microsoft.com/office/drawing/2014/main" id="{903B7B4C-84B3-A050-C8BB-412B3ACED27C}"/>
              </a:ext>
            </a:extLst>
          </p:cNvPr>
          <p:cNvSpPr/>
          <p:nvPr/>
        </p:nvSpPr>
        <p:spPr>
          <a:xfrm>
            <a:off x="8473778" y="172473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95" name="직사각형 1094">
            <a:extLst>
              <a:ext uri="{FF2B5EF4-FFF2-40B4-BE49-F238E27FC236}">
                <a16:creationId xmlns:a16="http://schemas.microsoft.com/office/drawing/2014/main" id="{26EC0CAB-78C2-F2C9-9A9A-8A708C27AB3C}"/>
              </a:ext>
            </a:extLst>
          </p:cNvPr>
          <p:cNvSpPr/>
          <p:nvPr/>
        </p:nvSpPr>
        <p:spPr>
          <a:xfrm>
            <a:off x="736537" y="2321370"/>
            <a:ext cx="1435029" cy="19631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정비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가호 텍스트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가호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단련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가호 버튼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상태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활성화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5.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단련 버튼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상태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비활성화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6.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가호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7.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도움말 버튼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상태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비활성화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8.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초기화 버튼</a:t>
            </a:r>
          </a:p>
        </p:txBody>
      </p: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15A0E150-2B32-8A17-27D7-35883E2DB936}"/>
              </a:ext>
            </a:extLst>
          </p:cNvPr>
          <p:cNvSpPr/>
          <p:nvPr/>
        </p:nvSpPr>
        <p:spPr>
          <a:xfrm>
            <a:off x="2642431" y="1699776"/>
            <a:ext cx="803231" cy="42645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초기화</a:t>
            </a:r>
          </a:p>
        </p:txBody>
      </p: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01FA19F6-724E-C77C-6AB3-365DDF8C3EBA}"/>
              </a:ext>
            </a:extLst>
          </p:cNvPr>
          <p:cNvSpPr/>
          <p:nvPr/>
        </p:nvSpPr>
        <p:spPr>
          <a:xfrm>
            <a:off x="2640129" y="1671494"/>
            <a:ext cx="844103" cy="450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98" name="타원 1097">
            <a:extLst>
              <a:ext uri="{FF2B5EF4-FFF2-40B4-BE49-F238E27FC236}">
                <a16:creationId xmlns:a16="http://schemas.microsoft.com/office/drawing/2014/main" id="{E92F4BC6-3B75-B08E-0A0F-8F814581858D}"/>
              </a:ext>
            </a:extLst>
          </p:cNvPr>
          <p:cNvSpPr/>
          <p:nvPr/>
        </p:nvSpPr>
        <p:spPr>
          <a:xfrm>
            <a:off x="2517595" y="1735154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99" name="직사각형 1098">
            <a:extLst>
              <a:ext uri="{FF2B5EF4-FFF2-40B4-BE49-F238E27FC236}">
                <a16:creationId xmlns:a16="http://schemas.microsoft.com/office/drawing/2014/main" id="{D4B46EDA-53DB-D627-1187-CC88E92CDB09}"/>
              </a:ext>
            </a:extLst>
          </p:cNvPr>
          <p:cNvSpPr/>
          <p:nvPr/>
        </p:nvSpPr>
        <p:spPr>
          <a:xfrm>
            <a:off x="0" y="6393422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※ UI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뒤에 있는 버튼이 클릭되면 안됩니다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7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278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64F342-A5D3-F6FF-EE9C-C2B371A2FB4C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r>
              <a:rPr lang="en-US" altLang="ko-KR" dirty="0">
                <a:solidFill>
                  <a:sysClr val="windowText" lastClr="000000"/>
                </a:solidFill>
              </a:rPr>
              <a:t/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정비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>
                <a:solidFill>
                  <a:sysClr val="windowText" lastClr="000000"/>
                </a:solidFill>
              </a:rPr>
              <a:t>초기상태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가호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도움말 클릭 시</a:t>
            </a:r>
            <a:r>
              <a:rPr lang="en-US" altLang="ko-KR" dirty="0">
                <a:solidFill>
                  <a:sysClr val="windowText" lastClr="000000"/>
                </a:solidFill>
              </a:rPr>
              <a:t>,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A2766-BB12-9679-018C-C568C094618B}"/>
              </a:ext>
            </a:extLst>
          </p:cNvPr>
          <p:cNvSpPr/>
          <p:nvPr/>
        </p:nvSpPr>
        <p:spPr>
          <a:xfrm>
            <a:off x="2434178" y="1615441"/>
            <a:ext cx="7323643" cy="362711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A27DE1-BC68-71D7-F95D-8403970022B8}"/>
              </a:ext>
            </a:extLst>
          </p:cNvPr>
          <p:cNvSpPr/>
          <p:nvPr/>
        </p:nvSpPr>
        <p:spPr>
          <a:xfrm>
            <a:off x="2605984" y="2204721"/>
            <a:ext cx="7056765" cy="25908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9CF0D1-41EB-2918-7CE0-281496206714}"/>
              </a:ext>
            </a:extLst>
          </p:cNvPr>
          <p:cNvSpPr/>
          <p:nvPr/>
        </p:nvSpPr>
        <p:spPr>
          <a:xfrm>
            <a:off x="3832679" y="1719838"/>
            <a:ext cx="3960000" cy="3814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038241-40F3-52EF-801E-089BD3C874C0}"/>
              </a:ext>
            </a:extLst>
          </p:cNvPr>
          <p:cNvSpPr/>
          <p:nvPr/>
        </p:nvSpPr>
        <p:spPr>
          <a:xfrm>
            <a:off x="8859519" y="1699776"/>
            <a:ext cx="803231" cy="4264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?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866369-834B-50E5-DBBA-503815F9EC5A}"/>
              </a:ext>
            </a:extLst>
          </p:cNvPr>
          <p:cNvSpPr/>
          <p:nvPr/>
        </p:nvSpPr>
        <p:spPr>
          <a:xfrm>
            <a:off x="3962401" y="4825384"/>
            <a:ext cx="3698239" cy="3814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BF6E9A-45B2-E633-149F-804686727CD9}"/>
              </a:ext>
            </a:extLst>
          </p:cNvPr>
          <p:cNvSpPr/>
          <p:nvPr/>
        </p:nvSpPr>
        <p:spPr>
          <a:xfrm>
            <a:off x="4011504" y="4836105"/>
            <a:ext cx="180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044E33-E1FC-6B85-45A2-F235B14E8641}"/>
              </a:ext>
            </a:extLst>
          </p:cNvPr>
          <p:cNvSpPr/>
          <p:nvPr/>
        </p:nvSpPr>
        <p:spPr>
          <a:xfrm>
            <a:off x="5811504" y="4836105"/>
            <a:ext cx="180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단련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1F7BD1-BE7F-04C7-4F26-81E917124273}"/>
              </a:ext>
            </a:extLst>
          </p:cNvPr>
          <p:cNvSpPr/>
          <p:nvPr/>
        </p:nvSpPr>
        <p:spPr>
          <a:xfrm>
            <a:off x="6984358" y="2032617"/>
            <a:ext cx="1953901" cy="21964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CA6B97-51E4-5045-31DD-197D9CA79BCF}"/>
              </a:ext>
            </a:extLst>
          </p:cNvPr>
          <p:cNvSpPr/>
          <p:nvPr/>
        </p:nvSpPr>
        <p:spPr>
          <a:xfrm>
            <a:off x="7626205" y="2155376"/>
            <a:ext cx="1198878" cy="53518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노드 활성화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E44574-9893-846C-4575-0D1E0FE7EBEB}"/>
              </a:ext>
            </a:extLst>
          </p:cNvPr>
          <p:cNvSpPr/>
          <p:nvPr/>
        </p:nvSpPr>
        <p:spPr>
          <a:xfrm>
            <a:off x="7626205" y="2779208"/>
            <a:ext cx="1198878" cy="53518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노드 되돌리기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E0B42C-7468-2BC1-758C-BF6A60FDAA64}"/>
              </a:ext>
            </a:extLst>
          </p:cNvPr>
          <p:cNvSpPr/>
          <p:nvPr/>
        </p:nvSpPr>
        <p:spPr>
          <a:xfrm>
            <a:off x="7105651" y="2155376"/>
            <a:ext cx="459918" cy="53518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CADD87-633D-8268-6A91-472D033BF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4" b="96358" l="1433" r="22930">
                        <a14:foregroundMark x1="16083" y1="30464" x2="19586" y2="41060"/>
                        <a14:foregroundMark x1="7643" y1="27483" x2="8439" y2="38411"/>
                        <a14:foregroundMark x1="7803" y1="27483" x2="7325" y2="42053"/>
                        <a14:foregroundMark x1="16564" y1="19414" x2="16242" y2="19536"/>
                        <a14:foregroundMark x1="16854" y1="22699" x2="22793" y2="32659"/>
                        <a14:foregroundMark x1="14968" y1="19536" x2="15798" y2="20928"/>
                        <a14:foregroundMark x1="22206" y1="41571" x2="15764" y2="54967"/>
                        <a14:foregroundMark x1="15764" y1="54967" x2="22771" y2="73179"/>
                        <a14:foregroundMark x1="22771" y1="73179" x2="11465" y2="97351"/>
                        <a14:foregroundMark x1="11465" y1="97351" x2="2605" y2="75066"/>
                        <a14:foregroundMark x1="3685" y1="60567" x2="10350" y2="22517"/>
                        <a14:foregroundMark x1="10350" y1="22517" x2="14968" y2="34437"/>
                        <a14:foregroundMark x1="8758" y1="41391" x2="6529" y2="67219"/>
                        <a14:foregroundMark x1="6529" y1="67219" x2="5096" y2="72185"/>
                        <a14:foregroundMark x1="6051" y1="65563" x2="15924" y2="80464"/>
                        <a14:foregroundMark x1="14172" y1="57616" x2="12102" y2="81457"/>
                        <a14:foregroundMark x1="10828" y1="48013" x2="11306" y2="68543"/>
                        <a14:foregroundMark x1="6688" y1="56623" x2="18312" y2="61921"/>
                        <a14:foregroundMark x1="19586" y1="56623" x2="10350" y2="65563"/>
                        <a14:foregroundMark x1="11783" y1="57616" x2="11146" y2="57616"/>
                        <a14:foregroundMark x1="21815" y1="75497" x2="13854" y2="96358"/>
                        <a14:foregroundMark x1="13854" y1="96358" x2="9873" y2="96358"/>
                        <a14:backgroundMark x1="478" y1="60265" x2="159" y2="74834"/>
                        <a14:backgroundMark x1="25000" y1="33775" x2="24841" y2="36424"/>
                        <a14:backgroundMark x1="24045" y1="31788" x2="25318" y2="39404"/>
                        <a14:backgroundMark x1="20064" y1="13907" x2="18312" y2="17881"/>
                        <a14:backgroundMark x1="17675" y1="17219" x2="18790" y2="18874"/>
                      </a14:backgroundRemoval>
                    </a14:imgEffect>
                  </a14:imgLayer>
                </a14:imgProps>
              </a:ext>
            </a:extLst>
          </a:blip>
          <a:srcRect r="74178"/>
          <a:stretch/>
        </p:blipFill>
        <p:spPr>
          <a:xfrm>
            <a:off x="7177846" y="2060600"/>
            <a:ext cx="336254" cy="62620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BBAC71-835F-3758-E594-33A0621AD9CF}"/>
              </a:ext>
            </a:extLst>
          </p:cNvPr>
          <p:cNvSpPr/>
          <p:nvPr/>
        </p:nvSpPr>
        <p:spPr>
          <a:xfrm>
            <a:off x="7105651" y="2798085"/>
            <a:ext cx="459918" cy="53518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8F410D5-50CF-2CC2-AF22-7BE4016E3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4" b="94702" l="35032" r="62739">
                        <a14:foregroundMark x1="42038" y1="33444" x2="54140" y2="37748"/>
                        <a14:foregroundMark x1="54140" y1="37748" x2="56688" y2="67881"/>
                        <a14:foregroundMark x1="56688" y1="67881" x2="44108" y2="74503"/>
                        <a14:foregroundMark x1="44108" y1="74503" x2="39650" y2="59934"/>
                        <a14:foregroundMark x1="41879" y1="59603" x2="38057" y2="56954"/>
                        <a14:foregroundMark x1="40764" y1="41060" x2="42516" y2="26490"/>
                        <a14:foregroundMark x1="46497" y1="21192" x2="38535" y2="39735"/>
                        <a14:foregroundMark x1="38535" y1="39735" x2="39650" y2="84768"/>
                        <a14:foregroundMark x1="39650" y1="84768" x2="49522" y2="94371"/>
                        <a14:foregroundMark x1="49522" y1="94371" x2="57643" y2="79139"/>
                        <a14:foregroundMark x1="57643" y1="79139" x2="62739" y2="59272"/>
                        <a14:foregroundMark x1="62739" y1="59272" x2="52707" y2="54305"/>
                        <a14:foregroundMark x1="52707" y1="54305" x2="53822" y2="26490"/>
                        <a14:foregroundMark x1="53822" y1="26490" x2="49204" y2="45033"/>
                        <a14:foregroundMark x1="50000" y1="94702" x2="45860" y2="94371"/>
                      </a14:backgroundRemoval>
                    </a14:imgEffect>
                  </a14:imgLayer>
                </a14:imgProps>
              </a:ext>
            </a:extLst>
          </a:blip>
          <a:srcRect l="31668" r="34121"/>
          <a:stretch/>
        </p:blipFill>
        <p:spPr>
          <a:xfrm>
            <a:off x="7127940" y="2678943"/>
            <a:ext cx="480326" cy="67518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8962F8-42B9-AEB5-7BC5-BF4B1A1C6EC1}"/>
              </a:ext>
            </a:extLst>
          </p:cNvPr>
          <p:cNvSpPr/>
          <p:nvPr/>
        </p:nvSpPr>
        <p:spPr>
          <a:xfrm>
            <a:off x="7626205" y="3502432"/>
            <a:ext cx="1198878" cy="53518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노드 축소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확대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F42488-C779-076D-3279-48B93FD41F33}"/>
              </a:ext>
            </a:extLst>
          </p:cNvPr>
          <p:cNvSpPr/>
          <p:nvPr/>
        </p:nvSpPr>
        <p:spPr>
          <a:xfrm>
            <a:off x="7105651" y="3505951"/>
            <a:ext cx="459918" cy="53518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4F694BE-B740-229C-166D-4982C80620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4" b="94702" l="75000" r="97134">
                        <a14:foregroundMark x1="82803" y1="32450" x2="91083" y2="52980"/>
                        <a14:foregroundMark x1="91083" y1="52980" x2="94904" y2="76821"/>
                        <a14:foregroundMark x1="94904" y1="76821" x2="84713" y2="90728"/>
                        <a14:foregroundMark x1="84713" y1="90728" x2="78025" y2="69536"/>
                        <a14:foregroundMark x1="78025" y1="69536" x2="87898" y2="64901"/>
                        <a14:foregroundMark x1="87898" y1="64901" x2="79299" y2="41391"/>
                        <a14:foregroundMark x1="79299" y1="41391" x2="81210" y2="31126"/>
                        <a14:foregroundMark x1="88854" y1="32119" x2="91879" y2="32781"/>
                        <a14:foregroundMark x1="90446" y1="22848" x2="90446" y2="40066"/>
                        <a14:foregroundMark x1="93949" y1="72517" x2="87898" y2="89404"/>
                        <a14:foregroundMark x1="87898" y1="89404" x2="77866" y2="69536"/>
                        <a14:foregroundMark x1="77866" y1="69536" x2="77229" y2="60265"/>
                        <a14:foregroundMark x1="82006" y1="75828" x2="89650" y2="93046"/>
                        <a14:foregroundMark x1="89650" y1="93046" x2="89809" y2="93046"/>
                        <a14:foregroundMark x1="85191" y1="94702" x2="90764" y2="93709"/>
                        <a14:foregroundMark x1="94108" y1="79139" x2="92994" y2="89073"/>
                        <a14:foregroundMark x1="95860" y1="41060" x2="90764" y2="29801"/>
                        <a14:foregroundMark x1="84076" y1="28808" x2="79299" y2="36755"/>
                        <a14:foregroundMark x1="80573" y1="27483" x2="82643" y2="23179"/>
                        <a14:foregroundMark x1="78981" y1="57616" x2="77548" y2="56291"/>
                        <a14:foregroundMark x1="77866" y1="52318" x2="77866" y2="52318"/>
                        <a14:foregroundMark x1="78025" y1="52649" x2="93949" y2="60927"/>
                        <a14:foregroundMark x1="93949" y1="60927" x2="95223" y2="58609"/>
                        <a14:foregroundMark x1="93949" y1="54967" x2="92675" y2="54967"/>
                      </a14:backgroundRemoval>
                    </a14:imgEffect>
                  </a14:imgLayer>
                </a14:imgProps>
              </a:ext>
            </a:extLst>
          </a:blip>
          <a:srcRect l="72605"/>
          <a:stretch/>
        </p:blipFill>
        <p:spPr>
          <a:xfrm>
            <a:off x="7145879" y="3338633"/>
            <a:ext cx="400188" cy="702502"/>
          </a:xfrm>
          <a:prstGeom prst="rect">
            <a:avLst/>
          </a:prstGeom>
        </p:spPr>
      </p:pic>
      <p:sp>
        <p:nvSpPr>
          <p:cNvPr id="1082" name="직사각형 1081">
            <a:extLst>
              <a:ext uri="{FF2B5EF4-FFF2-40B4-BE49-F238E27FC236}">
                <a16:creationId xmlns:a16="http://schemas.microsoft.com/office/drawing/2014/main" id="{0119AC62-966C-CB1B-D681-2827E40481E3}"/>
              </a:ext>
            </a:extLst>
          </p:cNvPr>
          <p:cNvSpPr/>
          <p:nvPr/>
        </p:nvSpPr>
        <p:spPr>
          <a:xfrm>
            <a:off x="6926592" y="2021897"/>
            <a:ext cx="2011667" cy="2207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93A9A7-56DD-EBDF-8AE3-2FD4DE029EA7}"/>
              </a:ext>
            </a:extLst>
          </p:cNvPr>
          <p:cNvSpPr/>
          <p:nvPr/>
        </p:nvSpPr>
        <p:spPr>
          <a:xfrm>
            <a:off x="7079984" y="2158244"/>
            <a:ext cx="480327" cy="528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9EB4DAB-C2B7-AA9A-8CDB-FCEFEFDC0304}"/>
              </a:ext>
            </a:extLst>
          </p:cNvPr>
          <p:cNvSpPr/>
          <p:nvPr/>
        </p:nvSpPr>
        <p:spPr>
          <a:xfrm>
            <a:off x="7636181" y="2158244"/>
            <a:ext cx="1198878" cy="528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043092F-1EFA-9109-328E-A031C5EF4EEE}"/>
              </a:ext>
            </a:extLst>
          </p:cNvPr>
          <p:cNvSpPr/>
          <p:nvPr/>
        </p:nvSpPr>
        <p:spPr>
          <a:xfrm>
            <a:off x="6746018" y="1797050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4F5875D-434B-5C3F-B042-CCE4DD2C2F1B}"/>
              </a:ext>
            </a:extLst>
          </p:cNvPr>
          <p:cNvSpPr/>
          <p:nvPr/>
        </p:nvSpPr>
        <p:spPr>
          <a:xfrm>
            <a:off x="7177846" y="2266558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BD0D8D7-EB14-A980-3EAB-6E74B941C5F3}"/>
              </a:ext>
            </a:extLst>
          </p:cNvPr>
          <p:cNvSpPr/>
          <p:nvPr/>
        </p:nvSpPr>
        <p:spPr>
          <a:xfrm>
            <a:off x="8028037" y="2273624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16D753B-03C5-811C-FF8B-BE035C9035B2}"/>
              </a:ext>
            </a:extLst>
          </p:cNvPr>
          <p:cNvSpPr/>
          <p:nvPr/>
        </p:nvSpPr>
        <p:spPr>
          <a:xfrm>
            <a:off x="10300306" y="2639657"/>
            <a:ext cx="1435029" cy="132668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도움말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상태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활성화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도움말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이미지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텍스트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A81E7E-3042-2FC8-4AF9-1234AF21745C}"/>
              </a:ext>
            </a:extLst>
          </p:cNvPr>
          <p:cNvSpPr/>
          <p:nvPr/>
        </p:nvSpPr>
        <p:spPr>
          <a:xfrm>
            <a:off x="8885719" y="1668881"/>
            <a:ext cx="772677" cy="468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83DA30B-B17D-4489-C33E-1A345F0B097E}"/>
              </a:ext>
            </a:extLst>
          </p:cNvPr>
          <p:cNvSpPr/>
          <p:nvPr/>
        </p:nvSpPr>
        <p:spPr>
          <a:xfrm>
            <a:off x="8644431" y="1479506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EE6F44-721D-850F-94EC-19F794312DAC}"/>
              </a:ext>
            </a:extLst>
          </p:cNvPr>
          <p:cNvSpPr/>
          <p:nvPr/>
        </p:nvSpPr>
        <p:spPr>
          <a:xfrm>
            <a:off x="2642431" y="1699776"/>
            <a:ext cx="803231" cy="42645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초기화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767B726-5DCF-CD4B-FA69-E9C4E24BB3D1}"/>
              </a:ext>
            </a:extLst>
          </p:cNvPr>
          <p:cNvSpPr/>
          <p:nvPr/>
        </p:nvSpPr>
        <p:spPr>
          <a:xfrm>
            <a:off x="0" y="6393422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※ UI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뒤에 있는 버튼이 클릭되면 안됩니다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1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278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64F342-A5D3-F6FF-EE9C-C2B371A2FB4C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r>
              <a:rPr lang="en-US" altLang="ko-KR" dirty="0">
                <a:solidFill>
                  <a:sysClr val="windowText" lastClr="000000"/>
                </a:solidFill>
              </a:rPr>
              <a:t/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정비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>
                <a:solidFill>
                  <a:sysClr val="windowText" lastClr="000000"/>
                </a:solidFill>
              </a:rPr>
              <a:t>초기상태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단련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A2766-BB12-9679-018C-C568C094618B}"/>
              </a:ext>
            </a:extLst>
          </p:cNvPr>
          <p:cNvSpPr/>
          <p:nvPr/>
        </p:nvSpPr>
        <p:spPr>
          <a:xfrm>
            <a:off x="2434178" y="1615441"/>
            <a:ext cx="7323643" cy="362711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A27DE1-BC68-71D7-F95D-8403970022B8}"/>
              </a:ext>
            </a:extLst>
          </p:cNvPr>
          <p:cNvSpPr/>
          <p:nvPr/>
        </p:nvSpPr>
        <p:spPr>
          <a:xfrm>
            <a:off x="2605984" y="2204721"/>
            <a:ext cx="7056765" cy="25908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9CF0D1-41EB-2918-7CE0-281496206714}"/>
              </a:ext>
            </a:extLst>
          </p:cNvPr>
          <p:cNvSpPr/>
          <p:nvPr/>
        </p:nvSpPr>
        <p:spPr>
          <a:xfrm>
            <a:off x="3832679" y="1719838"/>
            <a:ext cx="3960000" cy="3814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단련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038241-40F3-52EF-801E-089BD3C874C0}"/>
              </a:ext>
            </a:extLst>
          </p:cNvPr>
          <p:cNvSpPr/>
          <p:nvPr/>
        </p:nvSpPr>
        <p:spPr>
          <a:xfrm>
            <a:off x="8859519" y="1699776"/>
            <a:ext cx="803231" cy="42645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?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866369-834B-50E5-DBBA-503815F9EC5A}"/>
              </a:ext>
            </a:extLst>
          </p:cNvPr>
          <p:cNvSpPr/>
          <p:nvPr/>
        </p:nvSpPr>
        <p:spPr>
          <a:xfrm>
            <a:off x="3962401" y="4825384"/>
            <a:ext cx="3698239" cy="3814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BF6E9A-45B2-E633-149F-804686727CD9}"/>
              </a:ext>
            </a:extLst>
          </p:cNvPr>
          <p:cNvSpPr/>
          <p:nvPr/>
        </p:nvSpPr>
        <p:spPr>
          <a:xfrm>
            <a:off x="4011504" y="4836105"/>
            <a:ext cx="180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044E33-E1FC-6B85-45A2-F235B14E8641}"/>
              </a:ext>
            </a:extLst>
          </p:cNvPr>
          <p:cNvSpPr/>
          <p:nvPr/>
        </p:nvSpPr>
        <p:spPr>
          <a:xfrm>
            <a:off x="5811504" y="4836105"/>
            <a:ext cx="180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단련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8195F6-B435-4001-A47C-DCC6A8BF6A29}"/>
              </a:ext>
            </a:extLst>
          </p:cNvPr>
          <p:cNvSpPr/>
          <p:nvPr/>
        </p:nvSpPr>
        <p:spPr>
          <a:xfrm>
            <a:off x="2701057" y="2275759"/>
            <a:ext cx="1027664" cy="9856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78D2D7-DC0B-1C30-E12F-3BD94606F883}"/>
              </a:ext>
            </a:extLst>
          </p:cNvPr>
          <p:cNvSpPr/>
          <p:nvPr/>
        </p:nvSpPr>
        <p:spPr>
          <a:xfrm>
            <a:off x="2921566" y="2348851"/>
            <a:ext cx="577538" cy="5589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8C1B7C-D862-3175-0303-8DDDAB927BB9}"/>
              </a:ext>
            </a:extLst>
          </p:cNvPr>
          <p:cNvSpPr/>
          <p:nvPr/>
        </p:nvSpPr>
        <p:spPr>
          <a:xfrm>
            <a:off x="3092254" y="2939363"/>
            <a:ext cx="236162" cy="22855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9BFBF0-68F1-9334-74E0-0F4D9C5F887E}"/>
              </a:ext>
            </a:extLst>
          </p:cNvPr>
          <p:cNvSpPr/>
          <p:nvPr/>
        </p:nvSpPr>
        <p:spPr>
          <a:xfrm>
            <a:off x="431349" y="2628321"/>
            <a:ext cx="1435029" cy="17607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단련 텍스트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단련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스크롤바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/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단련 버튼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상태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활성화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5. </a:t>
            </a:r>
            <a:r>
              <a:rPr lang="ko-KR" altLang="en-US" sz="1050" dirty="0" err="1">
                <a:solidFill>
                  <a:sysClr val="windowText" lastClr="000000"/>
                </a:solidFill>
              </a:rPr>
              <a:t>단련칸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기존 상태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/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6. </a:t>
            </a:r>
            <a:r>
              <a:rPr lang="ko-KR" altLang="en-US" sz="1050" dirty="0" err="1">
                <a:solidFill>
                  <a:sysClr val="windowText" lastClr="000000"/>
                </a:solidFill>
              </a:rPr>
              <a:t>단련칸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 err="1">
                <a:solidFill>
                  <a:sysClr val="windowText" lastClr="000000"/>
                </a:solidFill>
              </a:rPr>
              <a:t>선택시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5EEDF1-196E-17F9-0ABA-B98B6AB20253}"/>
              </a:ext>
            </a:extLst>
          </p:cNvPr>
          <p:cNvSpPr/>
          <p:nvPr/>
        </p:nvSpPr>
        <p:spPr>
          <a:xfrm>
            <a:off x="9478073" y="2204721"/>
            <a:ext cx="239097" cy="25908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899DE9-0911-F46E-B338-0B6834F0FAA8}"/>
              </a:ext>
            </a:extLst>
          </p:cNvPr>
          <p:cNvSpPr/>
          <p:nvPr/>
        </p:nvSpPr>
        <p:spPr>
          <a:xfrm>
            <a:off x="9377024" y="2126234"/>
            <a:ext cx="407241" cy="277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03B7F51-53AF-A44F-57C3-C003489E4360}"/>
              </a:ext>
            </a:extLst>
          </p:cNvPr>
          <p:cNvSpPr/>
          <p:nvPr/>
        </p:nvSpPr>
        <p:spPr>
          <a:xfrm>
            <a:off x="9091278" y="2464490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370674-D785-AECD-E277-4262A750EB00}"/>
              </a:ext>
            </a:extLst>
          </p:cNvPr>
          <p:cNvSpPr/>
          <p:nvPr/>
        </p:nvSpPr>
        <p:spPr>
          <a:xfrm>
            <a:off x="3807180" y="1685648"/>
            <a:ext cx="3985499" cy="440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13FCAD9-902C-515B-4CF4-3014F2919824}"/>
              </a:ext>
            </a:extLst>
          </p:cNvPr>
          <p:cNvSpPr/>
          <p:nvPr/>
        </p:nvSpPr>
        <p:spPr>
          <a:xfrm>
            <a:off x="3621964" y="153611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D98D49C-731B-4F14-A3A0-7EDCCDB95910}"/>
              </a:ext>
            </a:extLst>
          </p:cNvPr>
          <p:cNvSpPr/>
          <p:nvPr/>
        </p:nvSpPr>
        <p:spPr>
          <a:xfrm>
            <a:off x="2612546" y="2219502"/>
            <a:ext cx="7056765" cy="2576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B0946D-4A7F-9039-DFDB-D57600C1EBE3}"/>
              </a:ext>
            </a:extLst>
          </p:cNvPr>
          <p:cNvSpPr/>
          <p:nvPr/>
        </p:nvSpPr>
        <p:spPr>
          <a:xfrm>
            <a:off x="5811504" y="4827242"/>
            <a:ext cx="1800000" cy="379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5735185-CE05-634E-8999-8E11ED3458BD}"/>
              </a:ext>
            </a:extLst>
          </p:cNvPr>
          <p:cNvSpPr/>
          <p:nvPr/>
        </p:nvSpPr>
        <p:spPr>
          <a:xfrm>
            <a:off x="2642431" y="1699776"/>
            <a:ext cx="803231" cy="42645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초기화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8F9682E-E002-AE84-E892-0602C76AC5DF}"/>
              </a:ext>
            </a:extLst>
          </p:cNvPr>
          <p:cNvSpPr/>
          <p:nvPr/>
        </p:nvSpPr>
        <p:spPr>
          <a:xfrm>
            <a:off x="5571069" y="4778722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A929FE0-6DBD-9712-051D-6B79BA64114B}"/>
              </a:ext>
            </a:extLst>
          </p:cNvPr>
          <p:cNvSpPr/>
          <p:nvPr/>
        </p:nvSpPr>
        <p:spPr>
          <a:xfrm>
            <a:off x="3120528" y="2964828"/>
            <a:ext cx="176392" cy="17768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E8E25C-A94D-B0B4-74A4-A10D34FBC1CE}"/>
              </a:ext>
            </a:extLst>
          </p:cNvPr>
          <p:cNvSpPr/>
          <p:nvPr/>
        </p:nvSpPr>
        <p:spPr>
          <a:xfrm>
            <a:off x="3829770" y="2275759"/>
            <a:ext cx="1027664" cy="9856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BAF494-CCD9-3036-DF86-CCD6286575C0}"/>
              </a:ext>
            </a:extLst>
          </p:cNvPr>
          <p:cNvSpPr/>
          <p:nvPr/>
        </p:nvSpPr>
        <p:spPr>
          <a:xfrm>
            <a:off x="3049952" y="3209800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7D0284-8E37-D3E0-2E07-17A255EBD59C}"/>
              </a:ext>
            </a:extLst>
          </p:cNvPr>
          <p:cNvSpPr/>
          <p:nvPr/>
        </p:nvSpPr>
        <p:spPr>
          <a:xfrm>
            <a:off x="4182569" y="3209800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8397699-C2CA-A082-CB19-ADB3F8084D54}"/>
              </a:ext>
            </a:extLst>
          </p:cNvPr>
          <p:cNvSpPr/>
          <p:nvPr/>
        </p:nvSpPr>
        <p:spPr>
          <a:xfrm>
            <a:off x="2357069" y="1967462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0D9E42E-30DD-DB2D-DAB9-28EF4F35B69C}"/>
              </a:ext>
            </a:extLst>
          </p:cNvPr>
          <p:cNvSpPr/>
          <p:nvPr/>
        </p:nvSpPr>
        <p:spPr>
          <a:xfrm>
            <a:off x="0" y="6393422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※ UI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뒤에 있는 버튼이 클릭되면 안됩니다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21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278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64F342-A5D3-F6FF-EE9C-C2B371A2FB4C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r>
              <a:rPr lang="en-US" altLang="ko-KR" dirty="0">
                <a:solidFill>
                  <a:sysClr val="windowText" lastClr="000000"/>
                </a:solidFill>
              </a:rPr>
              <a:t/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정비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>
                <a:solidFill>
                  <a:sysClr val="windowText" lastClr="000000"/>
                </a:solidFill>
              </a:rPr>
              <a:t>초기상태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단련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단련 칸 </a:t>
            </a:r>
            <a:r>
              <a:rPr lang="en-US" altLang="ko-KR" dirty="0">
                <a:solidFill>
                  <a:sysClr val="windowText" lastClr="000000"/>
                </a:solidFill>
              </a:rPr>
              <a:t>UI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A2766-BB12-9679-018C-C568C094618B}"/>
              </a:ext>
            </a:extLst>
          </p:cNvPr>
          <p:cNvSpPr/>
          <p:nvPr/>
        </p:nvSpPr>
        <p:spPr>
          <a:xfrm>
            <a:off x="2434178" y="1615441"/>
            <a:ext cx="7323643" cy="362711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A27DE1-BC68-71D7-F95D-8403970022B8}"/>
              </a:ext>
            </a:extLst>
          </p:cNvPr>
          <p:cNvSpPr/>
          <p:nvPr/>
        </p:nvSpPr>
        <p:spPr>
          <a:xfrm>
            <a:off x="2642431" y="2192886"/>
            <a:ext cx="7056765" cy="25908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9CF0D1-41EB-2918-7CE0-281496206714}"/>
              </a:ext>
            </a:extLst>
          </p:cNvPr>
          <p:cNvSpPr/>
          <p:nvPr/>
        </p:nvSpPr>
        <p:spPr>
          <a:xfrm>
            <a:off x="3832679" y="1719838"/>
            <a:ext cx="3960000" cy="3814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단련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038241-40F3-52EF-801E-089BD3C874C0}"/>
              </a:ext>
            </a:extLst>
          </p:cNvPr>
          <p:cNvSpPr/>
          <p:nvPr/>
        </p:nvSpPr>
        <p:spPr>
          <a:xfrm>
            <a:off x="8859519" y="1699776"/>
            <a:ext cx="803231" cy="42645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?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866369-834B-50E5-DBBA-503815F9EC5A}"/>
              </a:ext>
            </a:extLst>
          </p:cNvPr>
          <p:cNvSpPr/>
          <p:nvPr/>
        </p:nvSpPr>
        <p:spPr>
          <a:xfrm>
            <a:off x="3962401" y="4825384"/>
            <a:ext cx="3698239" cy="3814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BF6E9A-45B2-E633-149F-804686727CD9}"/>
              </a:ext>
            </a:extLst>
          </p:cNvPr>
          <p:cNvSpPr/>
          <p:nvPr/>
        </p:nvSpPr>
        <p:spPr>
          <a:xfrm>
            <a:off x="4011504" y="4836105"/>
            <a:ext cx="180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044E33-E1FC-6B85-45A2-F235B14E8641}"/>
              </a:ext>
            </a:extLst>
          </p:cNvPr>
          <p:cNvSpPr/>
          <p:nvPr/>
        </p:nvSpPr>
        <p:spPr>
          <a:xfrm>
            <a:off x="5811504" y="4836105"/>
            <a:ext cx="180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단련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9BFBF0-68F1-9334-74E0-0F4D9C5F887E}"/>
              </a:ext>
            </a:extLst>
          </p:cNvPr>
          <p:cNvSpPr/>
          <p:nvPr/>
        </p:nvSpPr>
        <p:spPr>
          <a:xfrm>
            <a:off x="431349" y="2628321"/>
            <a:ext cx="1435029" cy="17607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단련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단련 이미지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UO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단련 상태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상태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활성화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단련 상태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상태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비활성화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5EEDF1-196E-17F9-0ABA-B98B6AB20253}"/>
              </a:ext>
            </a:extLst>
          </p:cNvPr>
          <p:cNvSpPr/>
          <p:nvPr/>
        </p:nvSpPr>
        <p:spPr>
          <a:xfrm>
            <a:off x="9478073" y="2204721"/>
            <a:ext cx="239097" cy="25908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5735185-CE05-634E-8999-8E11ED3458BD}"/>
              </a:ext>
            </a:extLst>
          </p:cNvPr>
          <p:cNvSpPr/>
          <p:nvPr/>
        </p:nvSpPr>
        <p:spPr>
          <a:xfrm>
            <a:off x="2642431" y="1699776"/>
            <a:ext cx="803231" cy="42645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초기화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8195F6-B435-4001-A47C-DCC6A8BF6A29}"/>
              </a:ext>
            </a:extLst>
          </p:cNvPr>
          <p:cNvSpPr/>
          <p:nvPr/>
        </p:nvSpPr>
        <p:spPr>
          <a:xfrm>
            <a:off x="4463004" y="2115038"/>
            <a:ext cx="2808344" cy="26933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78D2D7-DC0B-1C30-E12F-3BD94606F883}"/>
              </a:ext>
            </a:extLst>
          </p:cNvPr>
          <p:cNvSpPr/>
          <p:nvPr/>
        </p:nvSpPr>
        <p:spPr>
          <a:xfrm>
            <a:off x="5065599" y="2314780"/>
            <a:ext cx="1578264" cy="152744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8C1B7C-D862-3175-0303-8DDDAB927BB9}"/>
              </a:ext>
            </a:extLst>
          </p:cNvPr>
          <p:cNvSpPr/>
          <p:nvPr/>
        </p:nvSpPr>
        <p:spPr>
          <a:xfrm>
            <a:off x="5086293" y="3928499"/>
            <a:ext cx="296476" cy="2869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A929FE0-6DBD-9712-051D-6B79BA64114B}"/>
              </a:ext>
            </a:extLst>
          </p:cNvPr>
          <p:cNvSpPr/>
          <p:nvPr/>
        </p:nvSpPr>
        <p:spPr>
          <a:xfrm>
            <a:off x="5121788" y="3960467"/>
            <a:ext cx="221441" cy="2230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D74403-95E5-EE93-8C2D-D7FFD3BD776C}"/>
              </a:ext>
            </a:extLst>
          </p:cNvPr>
          <p:cNvSpPr/>
          <p:nvPr/>
        </p:nvSpPr>
        <p:spPr>
          <a:xfrm>
            <a:off x="5503453" y="3928499"/>
            <a:ext cx="296476" cy="2869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F4789F-99D3-55F2-AD16-11041ED19DC2}"/>
              </a:ext>
            </a:extLst>
          </p:cNvPr>
          <p:cNvSpPr/>
          <p:nvPr/>
        </p:nvSpPr>
        <p:spPr>
          <a:xfrm>
            <a:off x="5538948" y="3960467"/>
            <a:ext cx="221441" cy="223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31A237-CB4A-5796-B4C0-F3693398DB5F}"/>
              </a:ext>
            </a:extLst>
          </p:cNvPr>
          <p:cNvSpPr/>
          <p:nvPr/>
        </p:nvSpPr>
        <p:spPr>
          <a:xfrm>
            <a:off x="5944752" y="3928499"/>
            <a:ext cx="296476" cy="2869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272F9B-8924-10B4-C208-84CB44255AC7}"/>
              </a:ext>
            </a:extLst>
          </p:cNvPr>
          <p:cNvSpPr/>
          <p:nvPr/>
        </p:nvSpPr>
        <p:spPr>
          <a:xfrm>
            <a:off x="5980247" y="3960467"/>
            <a:ext cx="221441" cy="223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02B0008-BA48-134D-672C-1BEFEF9FDB48}"/>
              </a:ext>
            </a:extLst>
          </p:cNvPr>
          <p:cNvSpPr/>
          <p:nvPr/>
        </p:nvSpPr>
        <p:spPr>
          <a:xfrm>
            <a:off x="6367728" y="3928499"/>
            <a:ext cx="296476" cy="2869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9EFC88-F887-1810-7DB7-3434A8FAF23F}"/>
              </a:ext>
            </a:extLst>
          </p:cNvPr>
          <p:cNvSpPr/>
          <p:nvPr/>
        </p:nvSpPr>
        <p:spPr>
          <a:xfrm>
            <a:off x="6403223" y="3960467"/>
            <a:ext cx="221441" cy="223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5F3D58-6790-4E82-9458-93C794D79B1E}"/>
              </a:ext>
            </a:extLst>
          </p:cNvPr>
          <p:cNvSpPr/>
          <p:nvPr/>
        </p:nvSpPr>
        <p:spPr>
          <a:xfrm>
            <a:off x="5086293" y="4282758"/>
            <a:ext cx="296476" cy="2869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C7501E-A5E6-6E98-4892-B0A067611731}"/>
              </a:ext>
            </a:extLst>
          </p:cNvPr>
          <p:cNvSpPr/>
          <p:nvPr/>
        </p:nvSpPr>
        <p:spPr>
          <a:xfrm>
            <a:off x="5121788" y="4314726"/>
            <a:ext cx="221441" cy="223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B8D7A2-3FA6-5835-8B16-0437AA293848}"/>
              </a:ext>
            </a:extLst>
          </p:cNvPr>
          <p:cNvSpPr/>
          <p:nvPr/>
        </p:nvSpPr>
        <p:spPr>
          <a:xfrm>
            <a:off x="5503453" y="4282758"/>
            <a:ext cx="296476" cy="2869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3AD24C5-E0D9-9F1B-30DE-9724319C16E4}"/>
              </a:ext>
            </a:extLst>
          </p:cNvPr>
          <p:cNvSpPr/>
          <p:nvPr/>
        </p:nvSpPr>
        <p:spPr>
          <a:xfrm>
            <a:off x="5538948" y="4314726"/>
            <a:ext cx="221441" cy="223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61DF2A-44C4-1587-688C-98F177704585}"/>
              </a:ext>
            </a:extLst>
          </p:cNvPr>
          <p:cNvSpPr/>
          <p:nvPr/>
        </p:nvSpPr>
        <p:spPr>
          <a:xfrm>
            <a:off x="5944752" y="4282758"/>
            <a:ext cx="296476" cy="2869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8178759-6BAC-2EFB-120C-7584D7FB3492}"/>
              </a:ext>
            </a:extLst>
          </p:cNvPr>
          <p:cNvSpPr/>
          <p:nvPr/>
        </p:nvSpPr>
        <p:spPr>
          <a:xfrm>
            <a:off x="5980247" y="4314726"/>
            <a:ext cx="221441" cy="223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6CCAB56-8B43-3717-44D6-E3EA09967095}"/>
              </a:ext>
            </a:extLst>
          </p:cNvPr>
          <p:cNvSpPr/>
          <p:nvPr/>
        </p:nvSpPr>
        <p:spPr>
          <a:xfrm>
            <a:off x="6367728" y="4282758"/>
            <a:ext cx="296476" cy="2869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D134FF6-C1F1-B948-AB41-641FC96D9693}"/>
              </a:ext>
            </a:extLst>
          </p:cNvPr>
          <p:cNvSpPr/>
          <p:nvPr/>
        </p:nvSpPr>
        <p:spPr>
          <a:xfrm>
            <a:off x="6403223" y="4314726"/>
            <a:ext cx="221441" cy="223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370674-D785-AECD-E277-4262A750EB00}"/>
              </a:ext>
            </a:extLst>
          </p:cNvPr>
          <p:cNvSpPr/>
          <p:nvPr/>
        </p:nvSpPr>
        <p:spPr>
          <a:xfrm>
            <a:off x="4440595" y="2086013"/>
            <a:ext cx="2839640" cy="2750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13FCAD9-902C-515B-4CF4-3014F2919824}"/>
              </a:ext>
            </a:extLst>
          </p:cNvPr>
          <p:cNvSpPr/>
          <p:nvPr/>
        </p:nvSpPr>
        <p:spPr>
          <a:xfrm>
            <a:off x="4232234" y="1883673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AA6B7C5-371D-9518-028B-7CC9204172B2}"/>
              </a:ext>
            </a:extLst>
          </p:cNvPr>
          <p:cNvSpPr/>
          <p:nvPr/>
        </p:nvSpPr>
        <p:spPr>
          <a:xfrm>
            <a:off x="5041080" y="2290029"/>
            <a:ext cx="1623124" cy="1552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57E2096-C57D-F2A4-10A1-1F433FDC6F27}"/>
              </a:ext>
            </a:extLst>
          </p:cNvPr>
          <p:cNvSpPr/>
          <p:nvPr/>
        </p:nvSpPr>
        <p:spPr>
          <a:xfrm>
            <a:off x="5080247" y="3905379"/>
            <a:ext cx="341689" cy="326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E74B3EC-BD27-55D2-37A8-1D641DAC9164}"/>
              </a:ext>
            </a:extLst>
          </p:cNvPr>
          <p:cNvSpPr/>
          <p:nvPr/>
        </p:nvSpPr>
        <p:spPr>
          <a:xfrm>
            <a:off x="5469262" y="3905379"/>
            <a:ext cx="341689" cy="326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8CD0897-04F1-B69B-B32B-29A5C5635515}"/>
              </a:ext>
            </a:extLst>
          </p:cNvPr>
          <p:cNvSpPr/>
          <p:nvPr/>
        </p:nvSpPr>
        <p:spPr>
          <a:xfrm>
            <a:off x="4833754" y="2230049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D863428-5896-588A-8EFF-C11128BFA986}"/>
              </a:ext>
            </a:extLst>
          </p:cNvPr>
          <p:cNvSpPr/>
          <p:nvPr/>
        </p:nvSpPr>
        <p:spPr>
          <a:xfrm>
            <a:off x="4833754" y="3753743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125CD15-C1F5-FF9D-9542-46542F2514B4}"/>
              </a:ext>
            </a:extLst>
          </p:cNvPr>
          <p:cNvSpPr/>
          <p:nvPr/>
        </p:nvSpPr>
        <p:spPr>
          <a:xfrm>
            <a:off x="5678060" y="3753743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BF12991-2FB5-130E-50BB-B9E23F9CA435}"/>
              </a:ext>
            </a:extLst>
          </p:cNvPr>
          <p:cNvSpPr/>
          <p:nvPr/>
        </p:nvSpPr>
        <p:spPr>
          <a:xfrm>
            <a:off x="0" y="6393422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※ UI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뒤에 있는 버튼이 클릭되면 안됩니다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25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278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64F342-A5D3-F6FF-EE9C-C2B371A2FB4C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r>
              <a:rPr lang="en-US" altLang="ko-KR" dirty="0">
                <a:solidFill>
                  <a:sysClr val="windowText" lastClr="000000"/>
                </a:solidFill>
              </a:rPr>
              <a:t/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정비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>
                <a:solidFill>
                  <a:sysClr val="windowText" lastClr="000000"/>
                </a:solidFill>
              </a:rPr>
              <a:t>초기상태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단련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단련 칸 </a:t>
            </a:r>
            <a:r>
              <a:rPr lang="en-US" altLang="ko-KR" dirty="0">
                <a:solidFill>
                  <a:sysClr val="windowText" lastClr="000000"/>
                </a:solidFill>
              </a:rPr>
              <a:t>UI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A2766-BB12-9679-018C-C568C094618B}"/>
              </a:ext>
            </a:extLst>
          </p:cNvPr>
          <p:cNvSpPr/>
          <p:nvPr/>
        </p:nvSpPr>
        <p:spPr>
          <a:xfrm>
            <a:off x="2434178" y="1615441"/>
            <a:ext cx="7323643" cy="362711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A27DE1-BC68-71D7-F95D-8403970022B8}"/>
              </a:ext>
            </a:extLst>
          </p:cNvPr>
          <p:cNvSpPr/>
          <p:nvPr/>
        </p:nvSpPr>
        <p:spPr>
          <a:xfrm>
            <a:off x="2642431" y="2192886"/>
            <a:ext cx="7056765" cy="25908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9CF0D1-41EB-2918-7CE0-281496206714}"/>
              </a:ext>
            </a:extLst>
          </p:cNvPr>
          <p:cNvSpPr/>
          <p:nvPr/>
        </p:nvSpPr>
        <p:spPr>
          <a:xfrm>
            <a:off x="3832679" y="1719838"/>
            <a:ext cx="3960000" cy="3814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단련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038241-40F3-52EF-801E-089BD3C874C0}"/>
              </a:ext>
            </a:extLst>
          </p:cNvPr>
          <p:cNvSpPr/>
          <p:nvPr/>
        </p:nvSpPr>
        <p:spPr>
          <a:xfrm>
            <a:off x="8859519" y="1699776"/>
            <a:ext cx="803231" cy="42645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?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A34C39A-839B-B120-DF20-76E921ED0119}"/>
              </a:ext>
            </a:extLst>
          </p:cNvPr>
          <p:cNvSpPr/>
          <p:nvPr/>
        </p:nvSpPr>
        <p:spPr>
          <a:xfrm>
            <a:off x="7019490" y="2060600"/>
            <a:ext cx="1916098" cy="1368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866369-834B-50E5-DBBA-503815F9EC5A}"/>
              </a:ext>
            </a:extLst>
          </p:cNvPr>
          <p:cNvSpPr/>
          <p:nvPr/>
        </p:nvSpPr>
        <p:spPr>
          <a:xfrm>
            <a:off x="3962401" y="4825384"/>
            <a:ext cx="3698239" cy="3814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BF6E9A-45B2-E633-149F-804686727CD9}"/>
              </a:ext>
            </a:extLst>
          </p:cNvPr>
          <p:cNvSpPr/>
          <p:nvPr/>
        </p:nvSpPr>
        <p:spPr>
          <a:xfrm>
            <a:off x="4011504" y="4836105"/>
            <a:ext cx="180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044E33-E1FC-6B85-45A2-F235B14E8641}"/>
              </a:ext>
            </a:extLst>
          </p:cNvPr>
          <p:cNvSpPr/>
          <p:nvPr/>
        </p:nvSpPr>
        <p:spPr>
          <a:xfrm>
            <a:off x="5811504" y="4836105"/>
            <a:ext cx="180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단련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5EEDF1-196E-17F9-0ABA-B98B6AB20253}"/>
              </a:ext>
            </a:extLst>
          </p:cNvPr>
          <p:cNvSpPr/>
          <p:nvPr/>
        </p:nvSpPr>
        <p:spPr>
          <a:xfrm>
            <a:off x="9478073" y="2204721"/>
            <a:ext cx="239097" cy="25908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5735185-CE05-634E-8999-8E11ED3458BD}"/>
              </a:ext>
            </a:extLst>
          </p:cNvPr>
          <p:cNvSpPr/>
          <p:nvPr/>
        </p:nvSpPr>
        <p:spPr>
          <a:xfrm>
            <a:off x="2642431" y="1699776"/>
            <a:ext cx="803231" cy="42645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초기화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78D7FF-89F1-BC6D-20D2-6D9BA9032F27}"/>
              </a:ext>
            </a:extLst>
          </p:cNvPr>
          <p:cNvSpPr/>
          <p:nvPr/>
        </p:nvSpPr>
        <p:spPr>
          <a:xfrm>
            <a:off x="8859519" y="1699776"/>
            <a:ext cx="803231" cy="4264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?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A6E658-8270-8995-0E07-80854ED6A089}"/>
              </a:ext>
            </a:extLst>
          </p:cNvPr>
          <p:cNvSpPr/>
          <p:nvPr/>
        </p:nvSpPr>
        <p:spPr>
          <a:xfrm>
            <a:off x="7626205" y="2779208"/>
            <a:ext cx="1198878" cy="53518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단련 되돌리기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BD79862-5C9D-522E-654F-A40966D727B1}"/>
              </a:ext>
            </a:extLst>
          </p:cNvPr>
          <p:cNvSpPr/>
          <p:nvPr/>
        </p:nvSpPr>
        <p:spPr>
          <a:xfrm>
            <a:off x="7105651" y="2798085"/>
            <a:ext cx="459918" cy="53518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E248B3C-D2F0-A2AB-3E13-31CEEA99C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4" b="94702" l="35032" r="62739">
                        <a14:foregroundMark x1="42038" y1="33444" x2="54140" y2="37748"/>
                        <a14:foregroundMark x1="54140" y1="37748" x2="56688" y2="67881"/>
                        <a14:foregroundMark x1="56688" y1="67881" x2="44108" y2="74503"/>
                        <a14:foregroundMark x1="44108" y1="74503" x2="39650" y2="59934"/>
                        <a14:foregroundMark x1="41879" y1="59603" x2="38057" y2="56954"/>
                        <a14:foregroundMark x1="40764" y1="41060" x2="42516" y2="26490"/>
                        <a14:foregroundMark x1="46497" y1="21192" x2="38535" y2="39735"/>
                        <a14:foregroundMark x1="38535" y1="39735" x2="39650" y2="84768"/>
                        <a14:foregroundMark x1="39650" y1="84768" x2="49522" y2="94371"/>
                        <a14:foregroundMark x1="49522" y1="94371" x2="57643" y2="79139"/>
                        <a14:foregroundMark x1="57643" y1="79139" x2="62739" y2="59272"/>
                        <a14:foregroundMark x1="62739" y1="59272" x2="52707" y2="54305"/>
                        <a14:foregroundMark x1="52707" y1="54305" x2="53822" y2="26490"/>
                        <a14:foregroundMark x1="53822" y1="26490" x2="49204" y2="45033"/>
                        <a14:foregroundMark x1="50000" y1="94702" x2="45860" y2="94371"/>
                      </a14:backgroundRemoval>
                    </a14:imgEffect>
                  </a14:imgLayer>
                </a14:imgProps>
              </a:ext>
            </a:extLst>
          </a:blip>
          <a:srcRect l="31668" r="34121"/>
          <a:stretch/>
        </p:blipFill>
        <p:spPr>
          <a:xfrm>
            <a:off x="7127940" y="2678943"/>
            <a:ext cx="480326" cy="67518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5E6406-0B1B-3D99-DADE-8F201379F70A}"/>
              </a:ext>
            </a:extLst>
          </p:cNvPr>
          <p:cNvSpPr/>
          <p:nvPr/>
        </p:nvSpPr>
        <p:spPr>
          <a:xfrm>
            <a:off x="7079984" y="2158244"/>
            <a:ext cx="480327" cy="528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9F3E07F-E0E1-42F6-A788-F3FA7172A68B}"/>
              </a:ext>
            </a:extLst>
          </p:cNvPr>
          <p:cNvSpPr/>
          <p:nvPr/>
        </p:nvSpPr>
        <p:spPr>
          <a:xfrm>
            <a:off x="7626205" y="2156027"/>
            <a:ext cx="1198878" cy="53518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단련 되돌리기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93CF42-108C-A13B-B5D4-4B67E0C49D52}"/>
              </a:ext>
            </a:extLst>
          </p:cNvPr>
          <p:cNvSpPr/>
          <p:nvPr/>
        </p:nvSpPr>
        <p:spPr>
          <a:xfrm>
            <a:off x="7636181" y="2158244"/>
            <a:ext cx="1198878" cy="528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F824477-A87E-FE26-AA9F-0CD12EA7B1BB}"/>
              </a:ext>
            </a:extLst>
          </p:cNvPr>
          <p:cNvSpPr/>
          <p:nvPr/>
        </p:nvSpPr>
        <p:spPr>
          <a:xfrm>
            <a:off x="8028037" y="2273624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31777F-52C5-83D5-FC1D-05B9374250D8}"/>
              </a:ext>
            </a:extLst>
          </p:cNvPr>
          <p:cNvSpPr/>
          <p:nvPr/>
        </p:nvSpPr>
        <p:spPr>
          <a:xfrm>
            <a:off x="10300306" y="2639657"/>
            <a:ext cx="1435029" cy="132668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도움말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상태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활성화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도움말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이미지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텍스트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BOX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AA18AA-49F9-1847-80FD-C33E6E3045C3}"/>
              </a:ext>
            </a:extLst>
          </p:cNvPr>
          <p:cNvSpPr/>
          <p:nvPr/>
        </p:nvSpPr>
        <p:spPr>
          <a:xfrm>
            <a:off x="8885719" y="1668881"/>
            <a:ext cx="772677" cy="468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F8EE1D5-DC21-84A2-D287-289CB43CDF11}"/>
              </a:ext>
            </a:extLst>
          </p:cNvPr>
          <p:cNvSpPr/>
          <p:nvPr/>
        </p:nvSpPr>
        <p:spPr>
          <a:xfrm>
            <a:off x="8644431" y="1479506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F284692-3194-B505-0CC5-8A86D0F83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4" b="96358" l="1433" r="22930">
                        <a14:foregroundMark x1="16083" y1="30464" x2="19586" y2="41060"/>
                        <a14:foregroundMark x1="7643" y1="27483" x2="8439" y2="38411"/>
                        <a14:foregroundMark x1="7803" y1="27483" x2="7325" y2="42053"/>
                        <a14:foregroundMark x1="16564" y1="19414" x2="16242" y2="19536"/>
                        <a14:foregroundMark x1="16854" y1="22699" x2="22793" y2="32659"/>
                        <a14:foregroundMark x1="14968" y1="19536" x2="15798" y2="20928"/>
                        <a14:foregroundMark x1="22206" y1="41571" x2="15764" y2="54967"/>
                        <a14:foregroundMark x1="15764" y1="54967" x2="22771" y2="73179"/>
                        <a14:foregroundMark x1="22771" y1="73179" x2="11465" y2="97351"/>
                        <a14:foregroundMark x1="11465" y1="97351" x2="2605" y2="75066"/>
                        <a14:foregroundMark x1="3685" y1="60567" x2="10350" y2="22517"/>
                        <a14:foregroundMark x1="10350" y1="22517" x2="14968" y2="34437"/>
                        <a14:foregroundMark x1="8758" y1="41391" x2="6529" y2="67219"/>
                        <a14:foregroundMark x1="6529" y1="67219" x2="5096" y2="72185"/>
                        <a14:foregroundMark x1="6051" y1="65563" x2="15924" y2="80464"/>
                        <a14:foregroundMark x1="14172" y1="57616" x2="12102" y2="81457"/>
                        <a14:foregroundMark x1="10828" y1="48013" x2="11306" y2="68543"/>
                        <a14:foregroundMark x1="6688" y1="56623" x2="18312" y2="61921"/>
                        <a14:foregroundMark x1="19586" y1="56623" x2="10350" y2="65563"/>
                        <a14:foregroundMark x1="11783" y1="57616" x2="11146" y2="57616"/>
                        <a14:foregroundMark x1="21815" y1="75497" x2="13854" y2="96358"/>
                        <a14:foregroundMark x1="13854" y1="96358" x2="9873" y2="96358"/>
                        <a14:backgroundMark x1="478" y1="60265" x2="159" y2="74834"/>
                        <a14:backgroundMark x1="25000" y1="33775" x2="24841" y2="36424"/>
                        <a14:backgroundMark x1="24045" y1="31788" x2="25318" y2="39404"/>
                        <a14:backgroundMark x1="20064" y1="13907" x2="18312" y2="17881"/>
                        <a14:backgroundMark x1="17675" y1="17219" x2="18790" y2="18874"/>
                      </a14:backgroundRemoval>
                    </a14:imgEffect>
                  </a14:imgLayer>
                </a14:imgProps>
              </a:ext>
            </a:extLst>
          </a:blip>
          <a:srcRect r="74178"/>
          <a:stretch/>
        </p:blipFill>
        <p:spPr>
          <a:xfrm>
            <a:off x="7163385" y="2060600"/>
            <a:ext cx="336254" cy="626205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9B5716F3-2F23-E485-71A2-01118E808D49}"/>
              </a:ext>
            </a:extLst>
          </p:cNvPr>
          <p:cNvSpPr/>
          <p:nvPr/>
        </p:nvSpPr>
        <p:spPr>
          <a:xfrm>
            <a:off x="7035659" y="2060600"/>
            <a:ext cx="1899929" cy="1368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03B821B-AFCF-889D-E9B2-BD3362596695}"/>
              </a:ext>
            </a:extLst>
          </p:cNvPr>
          <p:cNvSpPr/>
          <p:nvPr/>
        </p:nvSpPr>
        <p:spPr>
          <a:xfrm>
            <a:off x="6804904" y="1794316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3A0DB5-73C3-2680-E59F-8EC55D25F599}"/>
              </a:ext>
            </a:extLst>
          </p:cNvPr>
          <p:cNvSpPr/>
          <p:nvPr/>
        </p:nvSpPr>
        <p:spPr>
          <a:xfrm>
            <a:off x="7156087" y="2247014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082BDD-5CA2-E952-839A-8ACCDBC803CF}"/>
              </a:ext>
            </a:extLst>
          </p:cNvPr>
          <p:cNvSpPr/>
          <p:nvPr/>
        </p:nvSpPr>
        <p:spPr>
          <a:xfrm>
            <a:off x="0" y="6393422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※ UI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뒤에 있는 버튼이 클릭되면 안됩니다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278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7607A-71C4-DA93-6881-14B01233A7B3}"/>
              </a:ext>
            </a:extLst>
          </p:cNvPr>
          <p:cNvSpPr/>
          <p:nvPr/>
        </p:nvSpPr>
        <p:spPr>
          <a:xfrm>
            <a:off x="2235646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 이미지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603445-7B64-7157-A87D-F8C19686BA79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r>
              <a:rPr lang="en-US" altLang="ko-KR" dirty="0">
                <a:solidFill>
                  <a:sysClr val="windowText" lastClr="000000"/>
                </a:solidFill>
              </a:rPr>
              <a:t/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조작방법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8F8656-7454-3511-0B57-B623B871A29C}"/>
              </a:ext>
            </a:extLst>
          </p:cNvPr>
          <p:cNvSpPr/>
          <p:nvPr/>
        </p:nvSpPr>
        <p:spPr>
          <a:xfrm>
            <a:off x="2434178" y="1615441"/>
            <a:ext cx="7323643" cy="362711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FF31DE-2E56-9BFE-4E01-9FF33163C119}"/>
              </a:ext>
            </a:extLst>
          </p:cNvPr>
          <p:cNvSpPr/>
          <p:nvPr/>
        </p:nvSpPr>
        <p:spPr>
          <a:xfrm>
            <a:off x="2511590" y="1806215"/>
            <a:ext cx="3485060" cy="33040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4CA704-8822-76ED-12AA-077DA8BDF762}"/>
              </a:ext>
            </a:extLst>
          </p:cNvPr>
          <p:cNvSpPr/>
          <p:nvPr/>
        </p:nvSpPr>
        <p:spPr>
          <a:xfrm>
            <a:off x="6110491" y="1806215"/>
            <a:ext cx="3604901" cy="33040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E59FA7-1F94-0427-CB93-54DF17041098}"/>
              </a:ext>
            </a:extLst>
          </p:cNvPr>
          <p:cNvSpPr/>
          <p:nvPr/>
        </p:nvSpPr>
        <p:spPr>
          <a:xfrm>
            <a:off x="2837733" y="2399889"/>
            <a:ext cx="1016859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이동 방법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3A6231D-6704-0F1F-8DF9-5D4D5B31C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271" y="2746518"/>
            <a:ext cx="1275397" cy="760085"/>
          </a:xfrm>
          <a:prstGeom prst="rect">
            <a:avLst/>
          </a:prstGeom>
          <a:noFill/>
          <a:effectLst>
            <a:glow rad="12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마우스 오른쪽 클릭 - 무료 컴퓨터개 아이콘">
            <a:extLst>
              <a:ext uri="{FF2B5EF4-FFF2-40B4-BE49-F238E27FC236}">
                <a16:creationId xmlns:a16="http://schemas.microsoft.com/office/drawing/2014/main" id="{0D5F45DD-8705-CBAE-A290-51FCA65BD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82" y="3658993"/>
            <a:ext cx="1097281" cy="1097281"/>
          </a:xfrm>
          <a:prstGeom prst="rect">
            <a:avLst/>
          </a:prstGeom>
          <a:noFill/>
          <a:effectLst>
            <a:glow rad="12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76FD3E54-7838-873A-F7C3-A383010F8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207" y="2635252"/>
            <a:ext cx="1293946" cy="927735"/>
          </a:xfrm>
          <a:prstGeom prst="rect">
            <a:avLst/>
          </a:prstGeom>
          <a:noFill/>
          <a:effectLst>
            <a:glow rad="12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E134A2-DF00-41B6-7147-A6E9133C0CC8}"/>
              </a:ext>
            </a:extLst>
          </p:cNvPr>
          <p:cNvSpPr/>
          <p:nvPr/>
        </p:nvSpPr>
        <p:spPr>
          <a:xfrm>
            <a:off x="3799845" y="3568891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B6927E-CC05-498F-88B6-B555635A0CE0}"/>
              </a:ext>
            </a:extLst>
          </p:cNvPr>
          <p:cNvSpPr/>
          <p:nvPr/>
        </p:nvSpPr>
        <p:spPr>
          <a:xfrm>
            <a:off x="3507563" y="4315967"/>
            <a:ext cx="2108631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</a:t>
            </a:r>
            <a:r>
              <a:rPr lang="ko-KR" altLang="en-US" sz="1050" dirty="0">
                <a:solidFill>
                  <a:schemeClr val="tx1"/>
                </a:solidFill>
              </a:rPr>
              <a:t>마우스 커서 위치로 이동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9F4E24-F1F3-473A-0746-563B5ABAC0F7}"/>
              </a:ext>
            </a:extLst>
          </p:cNvPr>
          <p:cNvSpPr/>
          <p:nvPr/>
        </p:nvSpPr>
        <p:spPr>
          <a:xfrm>
            <a:off x="6384481" y="2400421"/>
            <a:ext cx="1016859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공격 방법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7C64E48-76BD-05BC-A028-215216CFA306}"/>
              </a:ext>
            </a:extLst>
          </p:cNvPr>
          <p:cNvSpPr/>
          <p:nvPr/>
        </p:nvSpPr>
        <p:spPr>
          <a:xfrm>
            <a:off x="6447823" y="2867567"/>
            <a:ext cx="435954" cy="4359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AU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TO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30E6FB-F63E-B948-AA11-6D78E9752B8C}"/>
              </a:ext>
            </a:extLst>
          </p:cNvPr>
          <p:cNvSpPr/>
          <p:nvPr/>
        </p:nvSpPr>
        <p:spPr>
          <a:xfrm>
            <a:off x="6851051" y="2967434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자동 공격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DE4F73-FDA4-4B20-CEED-C1C5AE4E2163}"/>
              </a:ext>
            </a:extLst>
          </p:cNvPr>
          <p:cNvSpPr/>
          <p:nvPr/>
        </p:nvSpPr>
        <p:spPr>
          <a:xfrm>
            <a:off x="6851051" y="3236583"/>
            <a:ext cx="2108631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</a:t>
            </a:r>
            <a:r>
              <a:rPr lang="ko-KR" altLang="en-US" sz="1050" dirty="0">
                <a:solidFill>
                  <a:schemeClr val="tx1"/>
                </a:solidFill>
              </a:rPr>
              <a:t>근처 적 우선 타겟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B87B0C2-1FDE-29B1-D716-D95DF6A24880}"/>
              </a:ext>
            </a:extLst>
          </p:cNvPr>
          <p:cNvSpPr/>
          <p:nvPr/>
        </p:nvSpPr>
        <p:spPr>
          <a:xfrm>
            <a:off x="7166943" y="4221891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수동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24CB38-A360-47E6-3B35-E91FE37AE8A5}"/>
              </a:ext>
            </a:extLst>
          </p:cNvPr>
          <p:cNvSpPr/>
          <p:nvPr/>
        </p:nvSpPr>
        <p:spPr>
          <a:xfrm>
            <a:off x="7166943" y="4491040"/>
            <a:ext cx="2108631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</a:t>
            </a:r>
            <a:r>
              <a:rPr lang="ko-KR" altLang="en-US" sz="1050" dirty="0">
                <a:solidFill>
                  <a:schemeClr val="tx1"/>
                </a:solidFill>
              </a:rPr>
              <a:t>마우스 커서 위치로 공격</a:t>
            </a:r>
          </a:p>
        </p:txBody>
      </p:sp>
      <p:pic>
        <p:nvPicPr>
          <p:cNvPr id="33" name="Picture 8">
            <a:extLst>
              <a:ext uri="{FF2B5EF4-FFF2-40B4-BE49-F238E27FC236}">
                <a16:creationId xmlns:a16="http://schemas.microsoft.com/office/drawing/2014/main" id="{92CC2AB0-8769-2E94-F2B3-479DF1A1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741" y="3722774"/>
            <a:ext cx="1754543" cy="99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7BD682-F312-7FA1-134D-D26AD4E5FFCA}"/>
              </a:ext>
            </a:extLst>
          </p:cNvPr>
          <p:cNvSpPr/>
          <p:nvPr/>
        </p:nvSpPr>
        <p:spPr>
          <a:xfrm>
            <a:off x="7471951" y="3568891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BDC505-3EF5-07A3-B2FA-B572BB08A082}"/>
              </a:ext>
            </a:extLst>
          </p:cNvPr>
          <p:cNvSpPr/>
          <p:nvPr/>
        </p:nvSpPr>
        <p:spPr>
          <a:xfrm>
            <a:off x="306483" y="2456259"/>
            <a:ext cx="1806618" cy="22647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조작방법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조작 방법 텍스트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이동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방법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이동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방법 텍스트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5.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이동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방법 이미지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1 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6.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이동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방법 이미지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2 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7.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이동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방법 이미지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3 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8.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이동 방법 텍스트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9.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닫기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C37559-460A-DF32-8E32-E44E11378FDD}"/>
              </a:ext>
            </a:extLst>
          </p:cNvPr>
          <p:cNvSpPr/>
          <p:nvPr/>
        </p:nvSpPr>
        <p:spPr>
          <a:xfrm>
            <a:off x="2393360" y="1583047"/>
            <a:ext cx="7364461" cy="3687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21EEBB8-D6D6-837B-613A-BE21EB3A05C6}"/>
              </a:ext>
            </a:extLst>
          </p:cNvPr>
          <p:cNvSpPr/>
          <p:nvPr/>
        </p:nvSpPr>
        <p:spPr>
          <a:xfrm>
            <a:off x="2513122" y="1831757"/>
            <a:ext cx="3519064" cy="330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801805-937D-FE78-4722-373AB39461BC}"/>
              </a:ext>
            </a:extLst>
          </p:cNvPr>
          <p:cNvSpPr/>
          <p:nvPr/>
        </p:nvSpPr>
        <p:spPr>
          <a:xfrm>
            <a:off x="5401177" y="1697960"/>
            <a:ext cx="1173755" cy="35493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CB6CCC5-76ED-C6F9-DC49-E84F846FBFBA}"/>
              </a:ext>
            </a:extLst>
          </p:cNvPr>
          <p:cNvSpPr/>
          <p:nvPr/>
        </p:nvSpPr>
        <p:spPr>
          <a:xfrm flipH="1" flipV="1">
            <a:off x="5401176" y="1692055"/>
            <a:ext cx="1193359" cy="354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E3CBAE-7724-B157-4A6D-C56FE4D51BA9}"/>
              </a:ext>
            </a:extLst>
          </p:cNvPr>
          <p:cNvSpPr/>
          <p:nvPr/>
        </p:nvSpPr>
        <p:spPr>
          <a:xfrm flipH="1" flipV="1">
            <a:off x="2811418" y="2385979"/>
            <a:ext cx="1062168" cy="249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6F35F9C-1746-D284-B726-98B6C2062412}"/>
              </a:ext>
            </a:extLst>
          </p:cNvPr>
          <p:cNvSpPr/>
          <p:nvPr/>
        </p:nvSpPr>
        <p:spPr>
          <a:xfrm flipH="1" flipV="1">
            <a:off x="2687472" y="2736704"/>
            <a:ext cx="1354884" cy="894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10CDEE5-46E4-2197-1A2B-558B55D54DAE}"/>
              </a:ext>
            </a:extLst>
          </p:cNvPr>
          <p:cNvSpPr/>
          <p:nvPr/>
        </p:nvSpPr>
        <p:spPr>
          <a:xfrm flipH="1" flipV="1">
            <a:off x="4561094" y="2736704"/>
            <a:ext cx="1354884" cy="894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60C1709-5391-3CBA-7153-2C472835DAAE}"/>
              </a:ext>
            </a:extLst>
          </p:cNvPr>
          <p:cNvSpPr/>
          <p:nvPr/>
        </p:nvSpPr>
        <p:spPr>
          <a:xfrm flipH="1" flipV="1">
            <a:off x="2752192" y="3880854"/>
            <a:ext cx="3118066" cy="894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2B4533B-1F5A-77A7-1A74-9042663E6810}"/>
              </a:ext>
            </a:extLst>
          </p:cNvPr>
          <p:cNvSpPr/>
          <p:nvPr/>
        </p:nvSpPr>
        <p:spPr>
          <a:xfrm flipH="1" flipV="1">
            <a:off x="3527759" y="4234919"/>
            <a:ext cx="1743743" cy="300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27835A8-F5AE-52D0-C1DD-451E71D31450}"/>
              </a:ext>
            </a:extLst>
          </p:cNvPr>
          <p:cNvSpPr/>
          <p:nvPr/>
        </p:nvSpPr>
        <p:spPr>
          <a:xfrm flipH="1" flipV="1">
            <a:off x="4098711" y="3562987"/>
            <a:ext cx="378527" cy="271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4DD07D4-C647-7751-8C98-E708D6C154C3}"/>
              </a:ext>
            </a:extLst>
          </p:cNvPr>
          <p:cNvSpPr/>
          <p:nvPr/>
        </p:nvSpPr>
        <p:spPr>
          <a:xfrm>
            <a:off x="2235646" y="1353770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75DD322-D0C5-064D-6E56-B3EA0879D945}"/>
              </a:ext>
            </a:extLst>
          </p:cNvPr>
          <p:cNvSpPr/>
          <p:nvPr/>
        </p:nvSpPr>
        <p:spPr>
          <a:xfrm>
            <a:off x="5353000" y="1933044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475939C-4884-115D-6390-C9C37F577297}"/>
              </a:ext>
            </a:extLst>
          </p:cNvPr>
          <p:cNvSpPr/>
          <p:nvPr/>
        </p:nvSpPr>
        <p:spPr>
          <a:xfrm>
            <a:off x="4084152" y="1698833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815BB73-D24F-A4D1-5EEC-7E89BEC1BDFC}"/>
              </a:ext>
            </a:extLst>
          </p:cNvPr>
          <p:cNvSpPr/>
          <p:nvPr/>
        </p:nvSpPr>
        <p:spPr>
          <a:xfrm>
            <a:off x="2629173" y="219039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5A86A75-AE62-3E50-9337-16E6D9ECD84F}"/>
              </a:ext>
            </a:extLst>
          </p:cNvPr>
          <p:cNvSpPr/>
          <p:nvPr/>
        </p:nvSpPr>
        <p:spPr>
          <a:xfrm>
            <a:off x="2547925" y="2855489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0CE055E-7D3B-92F4-E9F4-A31C4BFC720B}"/>
              </a:ext>
            </a:extLst>
          </p:cNvPr>
          <p:cNvSpPr/>
          <p:nvPr/>
        </p:nvSpPr>
        <p:spPr>
          <a:xfrm>
            <a:off x="4411740" y="2855489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843008D-5DD9-370A-F718-C2AA3AFACAE0}"/>
              </a:ext>
            </a:extLst>
          </p:cNvPr>
          <p:cNvSpPr/>
          <p:nvPr/>
        </p:nvSpPr>
        <p:spPr>
          <a:xfrm>
            <a:off x="2586536" y="4173496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8B331E6-EA01-2A83-F9F3-7D9A707D0420}"/>
              </a:ext>
            </a:extLst>
          </p:cNvPr>
          <p:cNvSpPr/>
          <p:nvPr/>
        </p:nvSpPr>
        <p:spPr>
          <a:xfrm>
            <a:off x="3603984" y="3969345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180900-2ED8-A21A-3833-C7522B619524}"/>
              </a:ext>
            </a:extLst>
          </p:cNvPr>
          <p:cNvSpPr/>
          <p:nvPr/>
        </p:nvSpPr>
        <p:spPr>
          <a:xfrm>
            <a:off x="5401176" y="4989418"/>
            <a:ext cx="1193359" cy="35493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닫기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817AE9D-D228-36CE-9DF6-331E218BC250}"/>
              </a:ext>
            </a:extLst>
          </p:cNvPr>
          <p:cNvSpPr/>
          <p:nvPr/>
        </p:nvSpPr>
        <p:spPr>
          <a:xfrm flipH="1">
            <a:off x="5382867" y="4989418"/>
            <a:ext cx="1211667" cy="334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B600F9F-3547-F360-524A-15C1B34F95B6}"/>
              </a:ext>
            </a:extLst>
          </p:cNvPr>
          <p:cNvSpPr/>
          <p:nvPr/>
        </p:nvSpPr>
        <p:spPr>
          <a:xfrm>
            <a:off x="5248180" y="4937275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7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278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7607A-71C4-DA93-6881-14B01233A7B3}"/>
              </a:ext>
            </a:extLst>
          </p:cNvPr>
          <p:cNvSpPr/>
          <p:nvPr/>
        </p:nvSpPr>
        <p:spPr>
          <a:xfrm>
            <a:off x="2235646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 이미지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603445-7B64-7157-A87D-F8C19686BA79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r>
              <a:rPr lang="en-US" altLang="ko-KR" dirty="0">
                <a:solidFill>
                  <a:sysClr val="windowText" lastClr="000000"/>
                </a:solidFill>
              </a:rPr>
              <a:t/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조작방법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8F8656-7454-3511-0B57-B623B871A29C}"/>
              </a:ext>
            </a:extLst>
          </p:cNvPr>
          <p:cNvSpPr/>
          <p:nvPr/>
        </p:nvSpPr>
        <p:spPr>
          <a:xfrm>
            <a:off x="2434178" y="1615441"/>
            <a:ext cx="7323643" cy="362711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FF31DE-2E56-9BFE-4E01-9FF33163C119}"/>
              </a:ext>
            </a:extLst>
          </p:cNvPr>
          <p:cNvSpPr/>
          <p:nvPr/>
        </p:nvSpPr>
        <p:spPr>
          <a:xfrm>
            <a:off x="2511590" y="1806215"/>
            <a:ext cx="3485060" cy="33040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4CA704-8822-76ED-12AA-077DA8BDF762}"/>
              </a:ext>
            </a:extLst>
          </p:cNvPr>
          <p:cNvSpPr/>
          <p:nvPr/>
        </p:nvSpPr>
        <p:spPr>
          <a:xfrm>
            <a:off x="6110491" y="1806215"/>
            <a:ext cx="3604901" cy="33040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E59FA7-1F94-0427-CB93-54DF17041098}"/>
              </a:ext>
            </a:extLst>
          </p:cNvPr>
          <p:cNvSpPr/>
          <p:nvPr/>
        </p:nvSpPr>
        <p:spPr>
          <a:xfrm>
            <a:off x="2837733" y="2399889"/>
            <a:ext cx="1016859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이동 방법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3A6231D-6704-0F1F-8DF9-5D4D5B31C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271" y="2746518"/>
            <a:ext cx="1275397" cy="760085"/>
          </a:xfrm>
          <a:prstGeom prst="rect">
            <a:avLst/>
          </a:prstGeom>
          <a:noFill/>
          <a:effectLst>
            <a:glow rad="12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마우스 오른쪽 클릭 - 무료 컴퓨터개 아이콘">
            <a:extLst>
              <a:ext uri="{FF2B5EF4-FFF2-40B4-BE49-F238E27FC236}">
                <a16:creationId xmlns:a16="http://schemas.microsoft.com/office/drawing/2014/main" id="{0D5F45DD-8705-CBAE-A290-51FCA65BD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82" y="3658993"/>
            <a:ext cx="1097281" cy="1097281"/>
          </a:xfrm>
          <a:prstGeom prst="rect">
            <a:avLst/>
          </a:prstGeom>
          <a:noFill/>
          <a:effectLst>
            <a:glow rad="12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76FD3E54-7838-873A-F7C3-A383010F8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207" y="2635252"/>
            <a:ext cx="1293946" cy="927735"/>
          </a:xfrm>
          <a:prstGeom prst="rect">
            <a:avLst/>
          </a:prstGeom>
          <a:noFill/>
          <a:effectLst>
            <a:glow rad="12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E134A2-DF00-41B6-7147-A6E9133C0CC8}"/>
              </a:ext>
            </a:extLst>
          </p:cNvPr>
          <p:cNvSpPr/>
          <p:nvPr/>
        </p:nvSpPr>
        <p:spPr>
          <a:xfrm>
            <a:off x="3799845" y="3568891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B6927E-CC05-498F-88B6-B555635A0CE0}"/>
              </a:ext>
            </a:extLst>
          </p:cNvPr>
          <p:cNvSpPr/>
          <p:nvPr/>
        </p:nvSpPr>
        <p:spPr>
          <a:xfrm>
            <a:off x="3507563" y="4315967"/>
            <a:ext cx="2108631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</a:t>
            </a:r>
            <a:r>
              <a:rPr lang="ko-KR" altLang="en-US" sz="1050" dirty="0">
                <a:solidFill>
                  <a:schemeClr val="tx1"/>
                </a:solidFill>
              </a:rPr>
              <a:t>마우스 커서 위치로 이동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9F4E24-F1F3-473A-0746-563B5ABAC0F7}"/>
              </a:ext>
            </a:extLst>
          </p:cNvPr>
          <p:cNvSpPr/>
          <p:nvPr/>
        </p:nvSpPr>
        <p:spPr>
          <a:xfrm>
            <a:off x="6384481" y="2400421"/>
            <a:ext cx="1016859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공격 방법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7C64E48-76BD-05BC-A028-215216CFA306}"/>
              </a:ext>
            </a:extLst>
          </p:cNvPr>
          <p:cNvSpPr/>
          <p:nvPr/>
        </p:nvSpPr>
        <p:spPr>
          <a:xfrm>
            <a:off x="6447823" y="2867567"/>
            <a:ext cx="435954" cy="4359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AU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TO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30E6FB-F63E-B948-AA11-6D78E9752B8C}"/>
              </a:ext>
            </a:extLst>
          </p:cNvPr>
          <p:cNvSpPr/>
          <p:nvPr/>
        </p:nvSpPr>
        <p:spPr>
          <a:xfrm>
            <a:off x="6851051" y="2967434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자동 공격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DE4F73-FDA4-4B20-CEED-C1C5AE4E2163}"/>
              </a:ext>
            </a:extLst>
          </p:cNvPr>
          <p:cNvSpPr/>
          <p:nvPr/>
        </p:nvSpPr>
        <p:spPr>
          <a:xfrm>
            <a:off x="6851051" y="3236583"/>
            <a:ext cx="2108631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</a:t>
            </a:r>
            <a:r>
              <a:rPr lang="ko-KR" altLang="en-US" sz="1050" dirty="0">
                <a:solidFill>
                  <a:schemeClr val="tx1"/>
                </a:solidFill>
              </a:rPr>
              <a:t>근처 적 우선 타겟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B87B0C2-1FDE-29B1-D716-D95DF6A24880}"/>
              </a:ext>
            </a:extLst>
          </p:cNvPr>
          <p:cNvSpPr/>
          <p:nvPr/>
        </p:nvSpPr>
        <p:spPr>
          <a:xfrm>
            <a:off x="7166943" y="4221891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수동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24CB38-A360-47E6-3B35-E91FE37AE8A5}"/>
              </a:ext>
            </a:extLst>
          </p:cNvPr>
          <p:cNvSpPr/>
          <p:nvPr/>
        </p:nvSpPr>
        <p:spPr>
          <a:xfrm>
            <a:off x="7166943" y="4491040"/>
            <a:ext cx="2108631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</a:t>
            </a:r>
            <a:r>
              <a:rPr lang="ko-KR" altLang="en-US" sz="1050" dirty="0">
                <a:solidFill>
                  <a:schemeClr val="tx1"/>
                </a:solidFill>
              </a:rPr>
              <a:t>마우스 커서 위치로 공격</a:t>
            </a:r>
          </a:p>
        </p:txBody>
      </p:sp>
      <p:pic>
        <p:nvPicPr>
          <p:cNvPr id="33" name="Picture 8">
            <a:extLst>
              <a:ext uri="{FF2B5EF4-FFF2-40B4-BE49-F238E27FC236}">
                <a16:creationId xmlns:a16="http://schemas.microsoft.com/office/drawing/2014/main" id="{92CC2AB0-8769-2E94-F2B3-479DF1A1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741" y="3722774"/>
            <a:ext cx="1754543" cy="99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7BD682-F312-7FA1-134D-D26AD4E5FFCA}"/>
              </a:ext>
            </a:extLst>
          </p:cNvPr>
          <p:cNvSpPr/>
          <p:nvPr/>
        </p:nvSpPr>
        <p:spPr>
          <a:xfrm>
            <a:off x="7471951" y="3568891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BDC505-3EF5-07A3-B2FA-B572BB08A082}"/>
              </a:ext>
            </a:extLst>
          </p:cNvPr>
          <p:cNvSpPr/>
          <p:nvPr/>
        </p:nvSpPr>
        <p:spPr>
          <a:xfrm>
            <a:off x="4155587" y="2243142"/>
            <a:ext cx="1961542" cy="21534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공격 방법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공격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방법 텍스트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공격 방법 이미지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1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공격 방법 텍스트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2_1UI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5.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공격 방법 텍스트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2_2UI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6.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공격 방법 이미지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2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7.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공격 방법 텍스트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3_1UI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8.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공격 방법 텍스트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3_2UI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C37559-460A-DF32-8E32-E44E11378FDD}"/>
              </a:ext>
            </a:extLst>
          </p:cNvPr>
          <p:cNvSpPr/>
          <p:nvPr/>
        </p:nvSpPr>
        <p:spPr>
          <a:xfrm>
            <a:off x="6123767" y="1787426"/>
            <a:ext cx="3604901" cy="3322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21EEBB8-D6D6-837B-613A-BE21EB3A05C6}"/>
              </a:ext>
            </a:extLst>
          </p:cNvPr>
          <p:cNvSpPr/>
          <p:nvPr/>
        </p:nvSpPr>
        <p:spPr>
          <a:xfrm>
            <a:off x="6412288" y="2849600"/>
            <a:ext cx="497748" cy="493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801805-937D-FE78-4722-373AB39461BC}"/>
              </a:ext>
            </a:extLst>
          </p:cNvPr>
          <p:cNvSpPr/>
          <p:nvPr/>
        </p:nvSpPr>
        <p:spPr>
          <a:xfrm>
            <a:off x="5401177" y="1697960"/>
            <a:ext cx="1173755" cy="35493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4DD07D4-C647-7751-8C98-E708D6C154C3}"/>
              </a:ext>
            </a:extLst>
          </p:cNvPr>
          <p:cNvSpPr/>
          <p:nvPr/>
        </p:nvSpPr>
        <p:spPr>
          <a:xfrm>
            <a:off x="7883071" y="1671276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A5C15E-E1C9-398B-100A-C03B42F51F13}"/>
              </a:ext>
            </a:extLst>
          </p:cNvPr>
          <p:cNvSpPr/>
          <p:nvPr/>
        </p:nvSpPr>
        <p:spPr>
          <a:xfrm>
            <a:off x="6367524" y="2410899"/>
            <a:ext cx="1029201" cy="244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75DD322-D0C5-064D-6E56-B3EA0879D945}"/>
              </a:ext>
            </a:extLst>
          </p:cNvPr>
          <p:cNvSpPr/>
          <p:nvPr/>
        </p:nvSpPr>
        <p:spPr>
          <a:xfrm>
            <a:off x="7261547" y="2182424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B495E4-6850-8D10-8AB6-4453E5868E20}"/>
              </a:ext>
            </a:extLst>
          </p:cNvPr>
          <p:cNvSpPr/>
          <p:nvPr/>
        </p:nvSpPr>
        <p:spPr>
          <a:xfrm>
            <a:off x="6941567" y="2974817"/>
            <a:ext cx="870796" cy="227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D75138-D0A8-8124-A9AC-0322641389F1}"/>
              </a:ext>
            </a:extLst>
          </p:cNvPr>
          <p:cNvSpPr/>
          <p:nvPr/>
        </p:nvSpPr>
        <p:spPr>
          <a:xfrm>
            <a:off x="6941566" y="3194672"/>
            <a:ext cx="1242235" cy="227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2140B6-EBC8-8B42-B27D-8CA6F68F0FC1}"/>
              </a:ext>
            </a:extLst>
          </p:cNvPr>
          <p:cNvSpPr/>
          <p:nvPr/>
        </p:nvSpPr>
        <p:spPr>
          <a:xfrm>
            <a:off x="6286491" y="3864445"/>
            <a:ext cx="903686" cy="866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ED4DF2-9E50-F627-B349-4BA8FD79630A}"/>
              </a:ext>
            </a:extLst>
          </p:cNvPr>
          <p:cNvSpPr/>
          <p:nvPr/>
        </p:nvSpPr>
        <p:spPr>
          <a:xfrm>
            <a:off x="7251592" y="4214056"/>
            <a:ext cx="870796" cy="227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13DB20-4689-01CC-670C-C94AFE1A3A63}"/>
              </a:ext>
            </a:extLst>
          </p:cNvPr>
          <p:cNvSpPr/>
          <p:nvPr/>
        </p:nvSpPr>
        <p:spPr>
          <a:xfrm>
            <a:off x="7251591" y="4433911"/>
            <a:ext cx="1654801" cy="227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688ABC8-593D-26A2-05A4-BA4614132651}"/>
              </a:ext>
            </a:extLst>
          </p:cNvPr>
          <p:cNvSpPr/>
          <p:nvPr/>
        </p:nvSpPr>
        <p:spPr>
          <a:xfrm>
            <a:off x="7698483" y="2771312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2776AD1-A51B-3264-5ECD-4E0E354BD7FA}"/>
              </a:ext>
            </a:extLst>
          </p:cNvPr>
          <p:cNvSpPr/>
          <p:nvPr/>
        </p:nvSpPr>
        <p:spPr>
          <a:xfrm>
            <a:off x="6193560" y="2745398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0A2D62F-8986-8907-C772-696C106F9EFB}"/>
              </a:ext>
            </a:extLst>
          </p:cNvPr>
          <p:cNvSpPr/>
          <p:nvPr/>
        </p:nvSpPr>
        <p:spPr>
          <a:xfrm>
            <a:off x="8102262" y="2989856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816F966-A164-CFF9-FDF8-FA5E1EEA8A2A}"/>
              </a:ext>
            </a:extLst>
          </p:cNvPr>
          <p:cNvSpPr/>
          <p:nvPr/>
        </p:nvSpPr>
        <p:spPr>
          <a:xfrm>
            <a:off x="7992689" y="3985387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0E448AC-D292-E876-25A7-BF6FF12716F8}"/>
              </a:ext>
            </a:extLst>
          </p:cNvPr>
          <p:cNvSpPr/>
          <p:nvPr/>
        </p:nvSpPr>
        <p:spPr>
          <a:xfrm>
            <a:off x="6193560" y="3731060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309BBA4-16B0-C6F5-5FAE-FEE746E3C12F}"/>
              </a:ext>
            </a:extLst>
          </p:cNvPr>
          <p:cNvSpPr/>
          <p:nvPr/>
        </p:nvSpPr>
        <p:spPr>
          <a:xfrm>
            <a:off x="8396468" y="420393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5D3C980-AF6A-985C-2526-E18F5DC213F1}"/>
              </a:ext>
            </a:extLst>
          </p:cNvPr>
          <p:cNvSpPr/>
          <p:nvPr/>
        </p:nvSpPr>
        <p:spPr>
          <a:xfrm>
            <a:off x="5401176" y="4989418"/>
            <a:ext cx="1193359" cy="35493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닫기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3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9918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7607A-71C4-DA93-6881-14B01233A7B3}"/>
              </a:ext>
            </a:extLst>
          </p:cNvPr>
          <p:cNvSpPr/>
          <p:nvPr/>
        </p:nvSpPr>
        <p:spPr>
          <a:xfrm>
            <a:off x="2235646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 이미지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654DA3-3CC1-45D5-E824-21748FFA8FDF}"/>
              </a:ext>
            </a:extLst>
          </p:cNvPr>
          <p:cNvSpPr/>
          <p:nvPr/>
        </p:nvSpPr>
        <p:spPr>
          <a:xfrm>
            <a:off x="4807774" y="2407920"/>
            <a:ext cx="2108444" cy="285213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3342FB-43CB-A90D-B5FB-82F2C2F94F03}"/>
              </a:ext>
            </a:extLst>
          </p:cNvPr>
          <p:cNvSpPr/>
          <p:nvPr/>
        </p:nvSpPr>
        <p:spPr>
          <a:xfrm>
            <a:off x="4886883" y="3016535"/>
            <a:ext cx="1940910" cy="21402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D445DC-3AE6-E946-A89A-C0A9187C41AA}"/>
              </a:ext>
            </a:extLst>
          </p:cNvPr>
          <p:cNvSpPr/>
          <p:nvPr/>
        </p:nvSpPr>
        <p:spPr>
          <a:xfrm>
            <a:off x="4886883" y="2456260"/>
            <a:ext cx="1940910" cy="4745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88626E-CA6C-7122-3D76-7F2510D77CB6}"/>
              </a:ext>
            </a:extLst>
          </p:cNvPr>
          <p:cNvSpPr/>
          <p:nvPr/>
        </p:nvSpPr>
        <p:spPr>
          <a:xfrm>
            <a:off x="4923670" y="3055687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905910-4D35-5F21-27EE-7D139FFB2F28}"/>
              </a:ext>
            </a:extLst>
          </p:cNvPr>
          <p:cNvSpPr/>
          <p:nvPr/>
        </p:nvSpPr>
        <p:spPr>
          <a:xfrm>
            <a:off x="5066790" y="3289615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6E2126-96BD-985E-3C62-96B77B872361}"/>
              </a:ext>
            </a:extLst>
          </p:cNvPr>
          <p:cNvSpPr/>
          <p:nvPr/>
        </p:nvSpPr>
        <p:spPr>
          <a:xfrm>
            <a:off x="4942640" y="3761268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사운드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9CEC5A-ED16-299B-B9C1-DA82A654D416}"/>
              </a:ext>
            </a:extLst>
          </p:cNvPr>
          <p:cNvSpPr/>
          <p:nvPr/>
        </p:nvSpPr>
        <p:spPr>
          <a:xfrm>
            <a:off x="5066790" y="4028786"/>
            <a:ext cx="1439999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46E54B-4AF7-EB34-3866-33BF487937E2}"/>
              </a:ext>
            </a:extLst>
          </p:cNvPr>
          <p:cNvSpPr/>
          <p:nvPr/>
        </p:nvSpPr>
        <p:spPr>
          <a:xfrm>
            <a:off x="5066790" y="4676534"/>
            <a:ext cx="1439999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632F81-B87A-0AA6-3BC4-6DAB6177E407}"/>
              </a:ext>
            </a:extLst>
          </p:cNvPr>
          <p:cNvSpPr/>
          <p:nvPr/>
        </p:nvSpPr>
        <p:spPr>
          <a:xfrm>
            <a:off x="4942640" y="4411868"/>
            <a:ext cx="848466" cy="19920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이펙트 투명도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D3CA3D-FC84-E2BD-9E0B-ED5C00DAEC03}"/>
              </a:ext>
            </a:extLst>
          </p:cNvPr>
          <p:cNvSpPr/>
          <p:nvPr/>
        </p:nvSpPr>
        <p:spPr>
          <a:xfrm>
            <a:off x="2445671" y="2628321"/>
            <a:ext cx="1435029" cy="17607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설정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설정 텍스트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화면 텍스트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화면 설정 상태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5.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확인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적용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 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6.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닫기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취소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 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7CA58D-5500-0F3C-CBC1-7310230B694A}"/>
              </a:ext>
            </a:extLst>
          </p:cNvPr>
          <p:cNvSpPr/>
          <p:nvPr/>
        </p:nvSpPr>
        <p:spPr>
          <a:xfrm>
            <a:off x="4785057" y="2376080"/>
            <a:ext cx="2131161" cy="2883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538256D-F92E-0456-7E50-4B75F29C1B58}"/>
              </a:ext>
            </a:extLst>
          </p:cNvPr>
          <p:cNvSpPr/>
          <p:nvPr/>
        </p:nvSpPr>
        <p:spPr>
          <a:xfrm>
            <a:off x="4515830" y="218024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F38AE8-A15B-2F8F-05AB-C899B057B3B4}"/>
              </a:ext>
            </a:extLst>
          </p:cNvPr>
          <p:cNvSpPr/>
          <p:nvPr/>
        </p:nvSpPr>
        <p:spPr>
          <a:xfrm>
            <a:off x="4886881" y="2456259"/>
            <a:ext cx="1940911" cy="466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28446C-7D8D-4A58-DB4F-A52B4AA8E8A7}"/>
              </a:ext>
            </a:extLst>
          </p:cNvPr>
          <p:cNvSpPr/>
          <p:nvPr/>
        </p:nvSpPr>
        <p:spPr>
          <a:xfrm>
            <a:off x="4886881" y="3020189"/>
            <a:ext cx="1940911" cy="2164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EF40BE-3D1F-D3ED-5768-ED258452C62D}"/>
              </a:ext>
            </a:extLst>
          </p:cNvPr>
          <p:cNvSpPr/>
          <p:nvPr/>
        </p:nvSpPr>
        <p:spPr>
          <a:xfrm>
            <a:off x="4942640" y="3060886"/>
            <a:ext cx="676698" cy="19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AC92C6-49B7-B151-E5B3-09B2473C21DB}"/>
              </a:ext>
            </a:extLst>
          </p:cNvPr>
          <p:cNvSpPr/>
          <p:nvPr/>
        </p:nvSpPr>
        <p:spPr>
          <a:xfrm>
            <a:off x="5657270" y="3289615"/>
            <a:ext cx="247034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8D4C32-E09F-9E59-FC31-620C4833D8B5}"/>
              </a:ext>
            </a:extLst>
          </p:cNvPr>
          <p:cNvSpPr/>
          <p:nvPr/>
        </p:nvSpPr>
        <p:spPr>
          <a:xfrm>
            <a:off x="5855832" y="3287184"/>
            <a:ext cx="971960" cy="6419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40B56172-CE96-B8FD-5BD7-8D5D59297F72}"/>
              </a:ext>
            </a:extLst>
          </p:cNvPr>
          <p:cNvSpPr/>
          <p:nvPr/>
        </p:nvSpPr>
        <p:spPr>
          <a:xfrm rot="19783683">
            <a:off x="5666267" y="3292553"/>
            <a:ext cx="175771" cy="143604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9D519B-0FD2-4E45-4A37-60D1BA2F629E}"/>
              </a:ext>
            </a:extLst>
          </p:cNvPr>
          <p:cNvSpPr/>
          <p:nvPr/>
        </p:nvSpPr>
        <p:spPr>
          <a:xfrm>
            <a:off x="5886214" y="3315427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D284FB-931B-0440-60EE-EBEA8535D90D}"/>
              </a:ext>
            </a:extLst>
          </p:cNvPr>
          <p:cNvSpPr/>
          <p:nvPr/>
        </p:nvSpPr>
        <p:spPr>
          <a:xfrm>
            <a:off x="5887542" y="3529032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창모드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)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4F9FB5-EEC7-418A-4EBA-898DF49AC478}"/>
              </a:ext>
            </a:extLst>
          </p:cNvPr>
          <p:cNvSpPr/>
          <p:nvPr/>
        </p:nvSpPr>
        <p:spPr>
          <a:xfrm>
            <a:off x="5886214" y="3745639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ysClr val="windowText" lastClr="000000"/>
                </a:solidFill>
              </a:rPr>
              <a:t>창모드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3F3D8F3-720F-10DD-9FBD-D1851F66B709}"/>
              </a:ext>
            </a:extLst>
          </p:cNvPr>
          <p:cNvSpPr/>
          <p:nvPr/>
        </p:nvSpPr>
        <p:spPr>
          <a:xfrm>
            <a:off x="5006995" y="2490917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1A3342A-99B4-0405-7B0F-3AF765672052}"/>
              </a:ext>
            </a:extLst>
          </p:cNvPr>
          <p:cNvSpPr/>
          <p:nvPr/>
        </p:nvSpPr>
        <p:spPr>
          <a:xfrm>
            <a:off x="4023299" y="3122974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93644E-23FA-60F1-5EF0-6096DED766DF}"/>
              </a:ext>
            </a:extLst>
          </p:cNvPr>
          <p:cNvSpPr/>
          <p:nvPr/>
        </p:nvSpPr>
        <p:spPr>
          <a:xfrm>
            <a:off x="5058645" y="3269786"/>
            <a:ext cx="777223" cy="232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A32F7E6-629B-E53E-4E80-A7E519A9BC54}"/>
              </a:ext>
            </a:extLst>
          </p:cNvPr>
          <p:cNvCxnSpPr>
            <a:stCxn id="32" idx="1"/>
            <a:endCxn id="40" idx="0"/>
          </p:cNvCxnSpPr>
          <p:nvPr/>
        </p:nvCxnSpPr>
        <p:spPr>
          <a:xfrm rot="10800000">
            <a:off x="4182072" y="3122975"/>
            <a:ext cx="760569" cy="35077"/>
          </a:xfrm>
          <a:prstGeom prst="bentConnector4">
            <a:avLst>
              <a:gd name="adj1" fmla="val 39562"/>
              <a:gd name="adj2" fmla="val 75170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3EE803DC-E6F3-A03D-20F4-01DA887CF001}"/>
              </a:ext>
            </a:extLst>
          </p:cNvPr>
          <p:cNvSpPr/>
          <p:nvPr/>
        </p:nvSpPr>
        <p:spPr>
          <a:xfrm>
            <a:off x="4280863" y="3640527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6DAD7350-E30A-39AB-5CBD-2DAC51D37D0D}"/>
              </a:ext>
            </a:extLst>
          </p:cNvPr>
          <p:cNvCxnSpPr>
            <a:cxnSpLocks/>
            <a:stCxn id="11" idx="1"/>
            <a:endCxn id="48" idx="0"/>
          </p:cNvCxnSpPr>
          <p:nvPr/>
        </p:nvCxnSpPr>
        <p:spPr>
          <a:xfrm rot="10800000" flipV="1">
            <a:off x="4439636" y="3390527"/>
            <a:ext cx="627155" cy="24999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44CB80D-FF2B-5EF3-8D7F-77725ED3DB01}"/>
              </a:ext>
            </a:extLst>
          </p:cNvPr>
          <p:cNvSpPr/>
          <p:nvPr/>
        </p:nvSpPr>
        <p:spPr>
          <a:xfrm>
            <a:off x="5066791" y="4962895"/>
            <a:ext cx="695668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4D47EF-50F2-0DAF-4EFF-9A52D93BD131}"/>
              </a:ext>
            </a:extLst>
          </p:cNvPr>
          <p:cNvSpPr/>
          <p:nvPr/>
        </p:nvSpPr>
        <p:spPr>
          <a:xfrm>
            <a:off x="5935083" y="4962895"/>
            <a:ext cx="695668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닫기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F6DC14C-F919-E113-7128-BF22F4D8C907}"/>
              </a:ext>
            </a:extLst>
          </p:cNvPr>
          <p:cNvSpPr/>
          <p:nvPr/>
        </p:nvSpPr>
        <p:spPr>
          <a:xfrm>
            <a:off x="0" y="6393422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※ UI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뒤에 있는 버튼이 클릭되면 안됩니다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80F6538-EA67-6F9B-65BD-A1C2C064ED09}"/>
              </a:ext>
            </a:extLst>
          </p:cNvPr>
          <p:cNvSpPr/>
          <p:nvPr/>
        </p:nvSpPr>
        <p:spPr>
          <a:xfrm>
            <a:off x="5697914" y="4010217"/>
            <a:ext cx="188299" cy="1882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78FA9E0-8CF9-CE7A-AE46-5B41D2CCF8D7}"/>
              </a:ext>
            </a:extLst>
          </p:cNvPr>
          <p:cNvSpPr/>
          <p:nvPr/>
        </p:nvSpPr>
        <p:spPr>
          <a:xfrm>
            <a:off x="5697914" y="4655551"/>
            <a:ext cx="188299" cy="1882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07AC01-2D29-BF7B-4DA0-F8FCB787402B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r>
              <a:rPr lang="en-US" altLang="ko-KR" dirty="0">
                <a:solidFill>
                  <a:sysClr val="windowText" lastClr="000000"/>
                </a:solidFill>
              </a:rPr>
              <a:t/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설정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7E97D9-9EC0-A635-45A4-441C38E8FC12}"/>
              </a:ext>
            </a:extLst>
          </p:cNvPr>
          <p:cNvSpPr/>
          <p:nvPr/>
        </p:nvSpPr>
        <p:spPr>
          <a:xfrm>
            <a:off x="5058645" y="4952466"/>
            <a:ext cx="732461" cy="164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3D584BE-D019-12D9-D4FF-77F09BDD31E0}"/>
              </a:ext>
            </a:extLst>
          </p:cNvPr>
          <p:cNvSpPr/>
          <p:nvPr/>
        </p:nvSpPr>
        <p:spPr>
          <a:xfrm>
            <a:off x="5915266" y="4952466"/>
            <a:ext cx="732461" cy="164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329D45B-8E40-B0B7-8169-7B5F5224431F}"/>
              </a:ext>
            </a:extLst>
          </p:cNvPr>
          <p:cNvSpPr/>
          <p:nvPr/>
        </p:nvSpPr>
        <p:spPr>
          <a:xfrm>
            <a:off x="5258957" y="465555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7376D11-B0F6-F2FC-6879-A30B2568BE0A}"/>
              </a:ext>
            </a:extLst>
          </p:cNvPr>
          <p:cNvSpPr/>
          <p:nvPr/>
        </p:nvSpPr>
        <p:spPr>
          <a:xfrm>
            <a:off x="6099775" y="465555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9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797</Words>
  <Application>Microsoft Office PowerPoint</Application>
  <PresentationFormat>와이드스크린</PresentationFormat>
  <Paragraphs>395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다훈 심</dc:creator>
  <cp:lastModifiedBy>KGA</cp:lastModifiedBy>
  <cp:revision>1</cp:revision>
  <dcterms:created xsi:type="dcterms:W3CDTF">2025-02-06T09:37:44Z</dcterms:created>
  <dcterms:modified xsi:type="dcterms:W3CDTF">2025-02-07T08:26:51Z</dcterms:modified>
</cp:coreProperties>
</file>