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7" r:id="rId5"/>
    <p:sldId id="269" r:id="rId6"/>
    <p:sldId id="262" r:id="rId7"/>
    <p:sldId id="263" r:id="rId8"/>
    <p:sldId id="264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5A8BA0-4AC5-455B-8D82-885623544616}" v="47" dt="2025-02-06T09:36:10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013" autoAdjust="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훈 심" userId="f94f392a36fa7e26" providerId="LiveId" clId="{4E5A8BA0-4AC5-455B-8D82-885623544616}"/>
    <pc:docChg chg="undo custSel addSld modSld">
      <pc:chgData name="다훈 심" userId="f94f392a36fa7e26" providerId="LiveId" clId="{4E5A8BA0-4AC5-455B-8D82-885623544616}" dt="2025-02-06T09:37:23.835" v="361" actId="1035"/>
      <pc:docMkLst>
        <pc:docMk/>
      </pc:docMkLst>
      <pc:sldChg chg="modSp mod">
        <pc:chgData name="다훈 심" userId="f94f392a36fa7e26" providerId="LiveId" clId="{4E5A8BA0-4AC5-455B-8D82-885623544616}" dt="2025-02-06T09:36:09.771" v="352" actId="1076"/>
        <pc:sldMkLst>
          <pc:docMk/>
          <pc:sldMk cId="1444029328" sldId="259"/>
        </pc:sldMkLst>
        <pc:spChg chg="mod">
          <ac:chgData name="다훈 심" userId="f94f392a36fa7e26" providerId="LiveId" clId="{4E5A8BA0-4AC5-455B-8D82-885623544616}" dt="2025-02-06T09:36:09.771" v="352" actId="1076"/>
          <ac:spMkLst>
            <pc:docMk/>
            <pc:sldMk cId="1444029328" sldId="259"/>
            <ac:spMk id="13" creationId="{D6D17861-E712-CF21-051B-0E8E35AE2609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17" creationId="{D7F960A1-ED06-43CF-9460-F9F90CAC842C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21" creationId="{F5DA464F-8D10-9059-A1C9-27354AC72181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23" creationId="{A7A33979-1108-E14E-1E56-AE04A6B528E6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24" creationId="{6CCC8311-B2DC-7D8B-2683-75D803639B8C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27" creationId="{742837A2-8661-F091-C41D-D53FBBF4165D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30" creationId="{764218A7-8718-9DB8-27D8-E06D20EA6EA0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31" creationId="{E3683E9F-1D1B-5EC0-3772-423791F91B95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32" creationId="{F0461890-21F3-DC9E-01D6-CBEA06E422B6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33" creationId="{2CF4EB6F-76BA-88F0-6602-4800ABBDBFCC}"/>
          </ac:spMkLst>
        </pc:spChg>
        <pc:spChg chg="mod">
          <ac:chgData name="다훈 심" userId="f94f392a36fa7e26" providerId="LiveId" clId="{4E5A8BA0-4AC5-455B-8D82-885623544616}" dt="2025-02-06T09:31:17.454" v="195" actId="1076"/>
          <ac:spMkLst>
            <pc:docMk/>
            <pc:sldMk cId="1444029328" sldId="259"/>
            <ac:spMk id="35" creationId="{0D755290-FAE6-5271-F57A-1EFB2A062E6A}"/>
          </ac:spMkLst>
        </pc:spChg>
        <pc:cxnChg chg="mod">
          <ac:chgData name="다훈 심" userId="f94f392a36fa7e26" providerId="LiveId" clId="{4E5A8BA0-4AC5-455B-8D82-885623544616}" dt="2025-02-06T09:36:09.771" v="352" actId="1076"/>
          <ac:cxnSpMkLst>
            <pc:docMk/>
            <pc:sldMk cId="1444029328" sldId="259"/>
            <ac:cxnSpMk id="22" creationId="{4470F390-BF45-C28C-971D-F65264DED534}"/>
          </ac:cxnSpMkLst>
        </pc:cxnChg>
      </pc:sldChg>
      <pc:sldChg chg="addSp delSp modSp mod">
        <pc:chgData name="다훈 심" userId="f94f392a36fa7e26" providerId="LiveId" clId="{4E5A8BA0-4AC5-455B-8D82-885623544616}" dt="2025-02-06T09:35:58.502" v="350"/>
        <pc:sldMkLst>
          <pc:docMk/>
          <pc:sldMk cId="3121054539" sldId="262"/>
        </pc:sldMkLst>
        <pc:spChg chg="mod">
          <ac:chgData name="다훈 심" userId="f94f392a36fa7e26" providerId="LiveId" clId="{4E5A8BA0-4AC5-455B-8D82-885623544616}" dt="2025-02-06T09:32:44.595" v="218"/>
          <ac:spMkLst>
            <pc:docMk/>
            <pc:sldMk cId="3121054539" sldId="262"/>
            <ac:spMk id="6" creationId="{62E1AFC4-D570-96C5-0143-92105DD29755}"/>
          </ac:spMkLst>
        </pc:spChg>
        <pc:spChg chg="add mod">
          <ac:chgData name="다훈 심" userId="f94f392a36fa7e26" providerId="LiveId" clId="{4E5A8BA0-4AC5-455B-8D82-885623544616}" dt="2025-02-06T09:35:48.719" v="316"/>
          <ac:spMkLst>
            <pc:docMk/>
            <pc:sldMk cId="3121054539" sldId="262"/>
            <ac:spMk id="9" creationId="{8ABD9DD9-D62B-850C-D5D5-006DCE059920}"/>
          </ac:spMkLst>
        </pc:spChg>
        <pc:spChg chg="add mod">
          <ac:chgData name="다훈 심" userId="f94f392a36fa7e26" providerId="LiveId" clId="{4E5A8BA0-4AC5-455B-8D82-885623544616}" dt="2025-02-06T09:35:58.502" v="350"/>
          <ac:spMkLst>
            <pc:docMk/>
            <pc:sldMk cId="3121054539" sldId="262"/>
            <ac:spMk id="10" creationId="{1DA20B89-E382-4070-ADB7-FD92E5F7CF37}"/>
          </ac:spMkLst>
        </pc:spChg>
        <pc:spChg chg="del">
          <ac:chgData name="다훈 심" userId="f94f392a36fa7e26" providerId="LiveId" clId="{4E5A8BA0-4AC5-455B-8D82-885623544616}" dt="2025-02-06T09:35:50.244" v="317" actId="478"/>
          <ac:spMkLst>
            <pc:docMk/>
            <pc:sldMk cId="3121054539" sldId="262"/>
            <ac:spMk id="13" creationId="{41506E30-F3D2-5786-CCC3-2F3B417BE532}"/>
          </ac:spMkLst>
        </pc:spChg>
        <pc:cxnChg chg="mod">
          <ac:chgData name="다훈 심" userId="f94f392a36fa7e26" providerId="LiveId" clId="{4E5A8BA0-4AC5-455B-8D82-885623544616}" dt="2025-02-06T09:35:55.834" v="335" actId="14100"/>
          <ac:cxnSpMkLst>
            <pc:docMk/>
            <pc:sldMk cId="3121054539" sldId="262"/>
            <ac:cxnSpMk id="22" creationId="{99699C15-75A9-77DD-9FDD-52DB09F4D8B0}"/>
          </ac:cxnSpMkLst>
        </pc:cxnChg>
      </pc:sldChg>
      <pc:sldChg chg="addSp delSp modSp mod">
        <pc:chgData name="다훈 심" userId="f94f392a36fa7e26" providerId="LiveId" clId="{4E5A8BA0-4AC5-455B-8D82-885623544616}" dt="2025-02-06T09:35:13.107" v="315" actId="478"/>
        <pc:sldMkLst>
          <pc:docMk/>
          <pc:sldMk cId="2968902492" sldId="263"/>
        </pc:sldMkLst>
        <pc:spChg chg="add del mod">
          <ac:chgData name="다훈 심" userId="f94f392a36fa7e26" providerId="LiveId" clId="{4E5A8BA0-4AC5-455B-8D82-885623544616}" dt="2025-02-06T09:35:13.107" v="315" actId="478"/>
          <ac:spMkLst>
            <pc:docMk/>
            <pc:sldMk cId="2968902492" sldId="263"/>
            <ac:spMk id="8" creationId="{24A269CB-D5C9-199F-483D-E42F1A2172B8}"/>
          </ac:spMkLst>
        </pc:spChg>
        <pc:spChg chg="del mod">
          <ac:chgData name="다훈 심" userId="f94f392a36fa7e26" providerId="LiveId" clId="{4E5A8BA0-4AC5-455B-8D82-885623544616}" dt="2025-02-06T09:34:33.703" v="283" actId="478"/>
          <ac:spMkLst>
            <pc:docMk/>
            <pc:sldMk cId="2968902492" sldId="263"/>
            <ac:spMk id="11" creationId="{3968ED40-7D8B-A473-0D29-83614AC8A4A4}"/>
          </ac:spMkLst>
        </pc:spChg>
        <pc:spChg chg="add del mod">
          <ac:chgData name="다훈 심" userId="f94f392a36fa7e26" providerId="LiveId" clId="{4E5A8BA0-4AC5-455B-8D82-885623544616}" dt="2025-02-06T09:35:13.107" v="315" actId="478"/>
          <ac:spMkLst>
            <pc:docMk/>
            <pc:sldMk cId="2968902492" sldId="263"/>
            <ac:spMk id="14" creationId="{A0DC01B1-1AFA-CB6A-02ED-F539ABA84E98}"/>
          </ac:spMkLst>
        </pc:spChg>
        <pc:spChg chg="add mod">
          <ac:chgData name="다훈 심" userId="f94f392a36fa7e26" providerId="LiveId" clId="{4E5A8BA0-4AC5-455B-8D82-885623544616}" dt="2025-02-06T09:34:43.144" v="284" actId="1076"/>
          <ac:spMkLst>
            <pc:docMk/>
            <pc:sldMk cId="2968902492" sldId="263"/>
            <ac:spMk id="15" creationId="{B154C77A-49A8-4D48-E95A-B32960FF3A5C}"/>
          </ac:spMkLst>
        </pc:spChg>
        <pc:spChg chg="del">
          <ac:chgData name="다훈 심" userId="f94f392a36fa7e26" providerId="LiveId" clId="{4E5A8BA0-4AC5-455B-8D82-885623544616}" dt="2025-02-06T09:35:05.136" v="290" actId="478"/>
          <ac:spMkLst>
            <pc:docMk/>
            <pc:sldMk cId="2968902492" sldId="263"/>
            <ac:spMk id="19" creationId="{CAE61482-6D6B-0CAF-78EF-E871A7F7F412}"/>
          </ac:spMkLst>
        </pc:spChg>
        <pc:spChg chg="del">
          <ac:chgData name="다훈 심" userId="f94f392a36fa7e26" providerId="LiveId" clId="{4E5A8BA0-4AC5-455B-8D82-885623544616}" dt="2025-02-06T09:35:04.452" v="289" actId="478"/>
          <ac:spMkLst>
            <pc:docMk/>
            <pc:sldMk cId="2968902492" sldId="263"/>
            <ac:spMk id="20" creationId="{93E01D6D-02B0-5A53-0013-023F20698D9C}"/>
          </ac:spMkLst>
        </pc:spChg>
        <pc:spChg chg="del">
          <ac:chgData name="다훈 심" userId="f94f392a36fa7e26" providerId="LiveId" clId="{4E5A8BA0-4AC5-455B-8D82-885623544616}" dt="2025-02-06T09:35:11.595" v="314" actId="478"/>
          <ac:spMkLst>
            <pc:docMk/>
            <pc:sldMk cId="2968902492" sldId="263"/>
            <ac:spMk id="28" creationId="{C883064F-33BD-6622-7F83-6F5333EC0B88}"/>
          </ac:spMkLst>
        </pc:spChg>
        <pc:spChg chg="mod">
          <ac:chgData name="다훈 심" userId="f94f392a36fa7e26" providerId="LiveId" clId="{4E5A8BA0-4AC5-455B-8D82-885623544616}" dt="2025-02-06T09:34:50.201" v="286" actId="1076"/>
          <ac:spMkLst>
            <pc:docMk/>
            <pc:sldMk cId="2968902492" sldId="263"/>
            <ac:spMk id="29" creationId="{FA0F6741-56B1-1770-87F9-C0EEE9915F61}"/>
          </ac:spMkLst>
        </pc:spChg>
        <pc:spChg chg="mod">
          <ac:chgData name="다훈 심" userId="f94f392a36fa7e26" providerId="LiveId" clId="{4E5A8BA0-4AC5-455B-8D82-885623544616}" dt="2025-02-06T09:35:10.445" v="313"/>
          <ac:spMkLst>
            <pc:docMk/>
            <pc:sldMk cId="2968902492" sldId="263"/>
            <ac:spMk id="46" creationId="{D89DD003-3F89-9888-0863-4FACAC1A4A13}"/>
          </ac:spMkLst>
        </pc:spChg>
        <pc:spChg chg="del">
          <ac:chgData name="다훈 심" userId="f94f392a36fa7e26" providerId="LiveId" clId="{4E5A8BA0-4AC5-455B-8D82-885623544616}" dt="2025-02-06T09:35:11.595" v="314" actId="478"/>
          <ac:spMkLst>
            <pc:docMk/>
            <pc:sldMk cId="2968902492" sldId="263"/>
            <ac:spMk id="52" creationId="{1C148B7F-B88C-7427-88A4-6527B4143EEF}"/>
          </ac:spMkLst>
        </pc:spChg>
        <pc:cxnChg chg="mod">
          <ac:chgData name="다훈 심" userId="f94f392a36fa7e26" providerId="LiveId" clId="{4E5A8BA0-4AC5-455B-8D82-885623544616}" dt="2025-02-06T09:34:45.731" v="285" actId="14100"/>
          <ac:cxnSpMkLst>
            <pc:docMk/>
            <pc:sldMk cId="2968902492" sldId="263"/>
            <ac:cxnSpMk id="2" creationId="{FD7EF67C-B562-E55F-F7B3-B6C8A267C877}"/>
          </ac:cxnSpMkLst>
        </pc:cxnChg>
        <pc:cxnChg chg="mod">
          <ac:chgData name="다훈 심" userId="f94f392a36fa7e26" providerId="LiveId" clId="{4E5A8BA0-4AC5-455B-8D82-885623544616}" dt="2025-02-06T09:34:52.262" v="287" actId="14100"/>
          <ac:cxnSpMkLst>
            <pc:docMk/>
            <pc:sldMk cId="2968902492" sldId="263"/>
            <ac:cxnSpMk id="36" creationId="{9C6B668A-4087-4C6E-2B3D-037199FB29F6}"/>
          </ac:cxnSpMkLst>
        </pc:cxnChg>
        <pc:cxnChg chg="del mod">
          <ac:chgData name="다훈 심" userId="f94f392a36fa7e26" providerId="LiveId" clId="{4E5A8BA0-4AC5-455B-8D82-885623544616}" dt="2025-02-06T09:35:11.595" v="314" actId="478"/>
          <ac:cxnSpMkLst>
            <pc:docMk/>
            <pc:sldMk cId="2968902492" sldId="263"/>
            <ac:cxnSpMk id="39" creationId="{96554F39-6988-6C88-259F-69259624C3E3}"/>
          </ac:cxnSpMkLst>
        </pc:cxnChg>
        <pc:cxnChg chg="mod">
          <ac:chgData name="다훈 심" userId="f94f392a36fa7e26" providerId="LiveId" clId="{4E5A8BA0-4AC5-455B-8D82-885623544616}" dt="2025-02-06T09:35:00.982" v="288" actId="1076"/>
          <ac:cxnSpMkLst>
            <pc:docMk/>
            <pc:sldMk cId="2968902492" sldId="263"/>
            <ac:cxnSpMk id="47" creationId="{AA485386-4A6D-8D33-8747-92D957F6B121}"/>
          </ac:cxnSpMkLst>
        </pc:cxnChg>
        <pc:cxnChg chg="del mod">
          <ac:chgData name="다훈 심" userId="f94f392a36fa7e26" providerId="LiveId" clId="{4E5A8BA0-4AC5-455B-8D82-885623544616}" dt="2025-02-06T09:35:11.595" v="314" actId="478"/>
          <ac:cxnSpMkLst>
            <pc:docMk/>
            <pc:sldMk cId="2968902492" sldId="263"/>
            <ac:cxnSpMk id="50" creationId="{9ADCE7BD-9316-4D2C-5781-F691E035358B}"/>
          </ac:cxnSpMkLst>
        </pc:cxnChg>
      </pc:sldChg>
      <pc:sldChg chg="addSp delSp modSp mod">
        <pc:chgData name="다훈 심" userId="f94f392a36fa7e26" providerId="LiveId" clId="{4E5A8BA0-4AC5-455B-8D82-885623544616}" dt="2025-02-03T10:48:27.715" v="193" actId="20577"/>
        <pc:sldMkLst>
          <pc:docMk/>
          <pc:sldMk cId="2758635900" sldId="264"/>
        </pc:sldMkLst>
        <pc:spChg chg="add mod">
          <ac:chgData name="다훈 심" userId="f94f392a36fa7e26" providerId="LiveId" clId="{4E5A8BA0-4AC5-455B-8D82-885623544616}" dt="2025-02-03T09:31:18.154" v="92"/>
          <ac:spMkLst>
            <pc:docMk/>
            <pc:sldMk cId="2758635900" sldId="264"/>
            <ac:spMk id="5" creationId="{A4311D17-BF9D-4340-6324-FF2530D6F4AE}"/>
          </ac:spMkLst>
        </pc:spChg>
        <pc:spChg chg="mod">
          <ac:chgData name="다훈 심" userId="f94f392a36fa7e26" providerId="LiveId" clId="{4E5A8BA0-4AC5-455B-8D82-885623544616}" dt="2025-02-03T10:48:27.715" v="193" actId="20577"/>
          <ac:spMkLst>
            <pc:docMk/>
            <pc:sldMk cId="2758635900" sldId="264"/>
            <ac:spMk id="51" creationId="{B26427C4-21A7-B450-EDC9-2A7AD77A27A9}"/>
          </ac:spMkLst>
        </pc:spChg>
        <pc:cxnChg chg="add mod">
          <ac:chgData name="다훈 심" userId="f94f392a36fa7e26" providerId="LiveId" clId="{4E5A8BA0-4AC5-455B-8D82-885623544616}" dt="2025-02-03T09:31:49.814" v="104" actId="14100"/>
          <ac:cxnSpMkLst>
            <pc:docMk/>
            <pc:sldMk cId="2758635900" sldId="264"/>
            <ac:cxnSpMk id="10" creationId="{1BBB2749-E3E9-2159-9C91-03A066A3BB9E}"/>
          </ac:cxnSpMkLst>
        </pc:cxnChg>
        <pc:cxnChg chg="mod">
          <ac:chgData name="다훈 심" userId="f94f392a36fa7e26" providerId="LiveId" clId="{4E5A8BA0-4AC5-455B-8D82-885623544616}" dt="2025-02-03T09:31:26.375" v="95" actId="14100"/>
          <ac:cxnSpMkLst>
            <pc:docMk/>
            <pc:sldMk cId="2758635900" sldId="264"/>
            <ac:cxnSpMk id="62" creationId="{5065EA66-A2E1-881D-FF20-D63CAFBB3450}"/>
          </ac:cxnSpMkLst>
        </pc:cxnChg>
        <pc:cxnChg chg="mod">
          <ac:chgData name="다훈 심" userId="f94f392a36fa7e26" providerId="LiveId" clId="{4E5A8BA0-4AC5-455B-8D82-885623544616}" dt="2025-02-03T09:31:22.037" v="94" actId="14100"/>
          <ac:cxnSpMkLst>
            <pc:docMk/>
            <pc:sldMk cId="2758635900" sldId="264"/>
            <ac:cxnSpMk id="185" creationId="{879475C1-2B9D-3937-3DE7-B3EA583A0ACE}"/>
          </ac:cxnSpMkLst>
        </pc:cxnChg>
        <pc:cxnChg chg="mod">
          <ac:chgData name="다훈 심" userId="f94f392a36fa7e26" providerId="LiveId" clId="{4E5A8BA0-4AC5-455B-8D82-885623544616}" dt="2025-02-03T09:31:20.249" v="93" actId="14100"/>
          <ac:cxnSpMkLst>
            <pc:docMk/>
            <pc:sldMk cId="2758635900" sldId="264"/>
            <ac:cxnSpMk id="188" creationId="{E5BC5BD5-4C23-7A20-37AD-86ECAC1AC28F}"/>
          </ac:cxnSpMkLst>
        </pc:cxnChg>
      </pc:sldChg>
      <pc:sldChg chg="addSp delSp modSp mod">
        <pc:chgData name="다훈 심" userId="f94f392a36fa7e26" providerId="LiveId" clId="{4E5A8BA0-4AC5-455B-8D82-885623544616}" dt="2025-02-06T09:36:16.424" v="356" actId="478"/>
        <pc:sldMkLst>
          <pc:docMk/>
          <pc:sldMk cId="2811831739" sldId="267"/>
        </pc:sldMkLst>
        <pc:spChg chg="add mod">
          <ac:chgData name="다훈 심" userId="f94f392a36fa7e26" providerId="LiveId" clId="{4E5A8BA0-4AC5-455B-8D82-885623544616}" dt="2025-02-03T10:42:06.211" v="138"/>
          <ac:spMkLst>
            <pc:docMk/>
            <pc:sldMk cId="2811831739" sldId="267"/>
            <ac:spMk id="9" creationId="{10F61BD9-E2EB-B485-72B4-E4F09EAF1CBD}"/>
          </ac:spMkLst>
        </pc:spChg>
        <pc:spChg chg="add mod">
          <ac:chgData name="다훈 심" userId="f94f392a36fa7e26" providerId="LiveId" clId="{4E5A8BA0-4AC5-455B-8D82-885623544616}" dt="2025-02-03T10:42:25.398" v="164"/>
          <ac:spMkLst>
            <pc:docMk/>
            <pc:sldMk cId="2811831739" sldId="267"/>
            <ac:spMk id="11" creationId="{228DF18B-2754-0CCD-84A2-A1E9E6C93996}"/>
          </ac:spMkLst>
        </pc:spChg>
        <pc:spChg chg="mod">
          <ac:chgData name="다훈 심" userId="f94f392a36fa7e26" providerId="LiveId" clId="{4E5A8BA0-4AC5-455B-8D82-885623544616}" dt="2025-02-03T10:41:20.978" v="110" actId="1076"/>
          <ac:spMkLst>
            <pc:docMk/>
            <pc:sldMk cId="2811831739" sldId="267"/>
            <ac:spMk id="19" creationId="{642D1845-ECE2-E25A-1990-33BDF03FF752}"/>
          </ac:spMkLst>
        </pc:spChg>
        <pc:spChg chg="add del mod">
          <ac:chgData name="다훈 심" userId="f94f392a36fa7e26" providerId="LiveId" clId="{4E5A8BA0-4AC5-455B-8D82-885623544616}" dt="2025-02-06T09:36:16.424" v="356" actId="478"/>
          <ac:spMkLst>
            <pc:docMk/>
            <pc:sldMk cId="2811831739" sldId="267"/>
            <ac:spMk id="21" creationId="{AF5F5AF1-609D-3DCF-62A9-258B66092F4B}"/>
          </ac:spMkLst>
        </pc:spChg>
        <pc:cxnChg chg="add mod">
          <ac:chgData name="다훈 심" userId="f94f392a36fa7e26" providerId="LiveId" clId="{4E5A8BA0-4AC5-455B-8D82-885623544616}" dt="2025-02-06T09:36:15.065" v="355" actId="14100"/>
          <ac:cxnSpMkLst>
            <pc:docMk/>
            <pc:sldMk cId="2811831739" sldId="267"/>
            <ac:cxnSpMk id="14" creationId="{A2D8950D-7989-50AB-4789-894832C27D44}"/>
          </ac:cxnSpMkLst>
        </pc:cxnChg>
        <pc:cxnChg chg="add mod">
          <ac:chgData name="다훈 심" userId="f94f392a36fa7e26" providerId="LiveId" clId="{4E5A8BA0-4AC5-455B-8D82-885623544616}" dt="2025-02-03T10:41:37.717" v="115" actId="14100"/>
          <ac:cxnSpMkLst>
            <pc:docMk/>
            <pc:sldMk cId="2811831739" sldId="267"/>
            <ac:cxnSpMk id="15" creationId="{9E6E00AA-7F36-4D50-D56A-A94DCFD57F82}"/>
          </ac:cxnSpMkLst>
        </pc:cxnChg>
        <pc:cxnChg chg="mod">
          <ac:chgData name="다훈 심" userId="f94f392a36fa7e26" providerId="LiveId" clId="{4E5A8BA0-4AC5-455B-8D82-885623544616}" dt="2025-02-03T10:41:17.796" v="109" actId="14100"/>
          <ac:cxnSpMkLst>
            <pc:docMk/>
            <pc:sldMk cId="2811831739" sldId="267"/>
            <ac:cxnSpMk id="20" creationId="{3ED04ED2-85C2-9C58-1034-46CED2D51D7E}"/>
          </ac:cxnSpMkLst>
        </pc:cxnChg>
      </pc:sldChg>
      <pc:sldChg chg="modSp mod">
        <pc:chgData name="다훈 심" userId="f94f392a36fa7e26" providerId="LiveId" clId="{4E5A8BA0-4AC5-455B-8D82-885623544616}" dt="2025-02-06T09:37:23.835" v="361" actId="1035"/>
        <pc:sldMkLst>
          <pc:docMk/>
          <pc:sldMk cId="2277579809" sldId="268"/>
        </pc:sldMkLst>
        <pc:spChg chg="mod">
          <ac:chgData name="다훈 심" userId="f94f392a36fa7e26" providerId="LiveId" clId="{4E5A8BA0-4AC5-455B-8D82-885623544616}" dt="2025-02-06T09:37:23.835" v="361" actId="1035"/>
          <ac:spMkLst>
            <pc:docMk/>
            <pc:sldMk cId="2277579809" sldId="268"/>
            <ac:spMk id="133" creationId="{3D66CE30-82D1-7DA2-4EA8-4154FE484009}"/>
          </ac:spMkLst>
        </pc:spChg>
      </pc:sldChg>
      <pc:sldChg chg="addSp delSp modSp add mod">
        <pc:chgData name="다훈 심" userId="f94f392a36fa7e26" providerId="LiveId" clId="{4E5A8BA0-4AC5-455B-8D82-885623544616}" dt="2025-02-06T09:32:23.823" v="203" actId="208"/>
        <pc:sldMkLst>
          <pc:docMk/>
          <pc:sldMk cId="2494656522" sldId="269"/>
        </pc:sldMkLst>
        <pc:spChg chg="mod">
          <ac:chgData name="다훈 심" userId="f94f392a36fa7e26" providerId="LiveId" clId="{4E5A8BA0-4AC5-455B-8D82-885623544616}" dt="2025-02-06T09:32:18.122" v="202" actId="20577"/>
          <ac:spMkLst>
            <pc:docMk/>
            <pc:sldMk cId="2494656522" sldId="269"/>
            <ac:spMk id="5" creationId="{BAFA9BC5-820A-7FC9-2BF2-2B9E3ED25232}"/>
          </ac:spMkLst>
        </pc:spChg>
        <pc:spChg chg="mod">
          <ac:chgData name="다훈 심" userId="f94f392a36fa7e26" providerId="LiveId" clId="{4E5A8BA0-4AC5-455B-8D82-885623544616}" dt="2025-02-03T10:42:29.406" v="180"/>
          <ac:spMkLst>
            <pc:docMk/>
            <pc:sldMk cId="2494656522" sldId="269"/>
            <ac:spMk id="6" creationId="{CAAA536E-087F-F402-B102-EAD5D489D318}"/>
          </ac:spMkLst>
        </pc:spChg>
        <pc:spChg chg="mod">
          <ac:chgData name="다훈 심" userId="f94f392a36fa7e26" providerId="LiveId" clId="{4E5A8BA0-4AC5-455B-8D82-885623544616}" dt="2025-02-03T10:42:10.444" v="146"/>
          <ac:spMkLst>
            <pc:docMk/>
            <pc:sldMk cId="2494656522" sldId="269"/>
            <ac:spMk id="9" creationId="{10F61BD9-E2EB-B485-72B4-E4F09EAF1CBD}"/>
          </ac:spMkLst>
        </pc:spChg>
        <pc:spChg chg="mod">
          <ac:chgData name="다훈 심" userId="f94f392a36fa7e26" providerId="LiveId" clId="{4E5A8BA0-4AC5-455B-8D82-885623544616}" dt="2025-02-03T10:42:21.704" v="155"/>
          <ac:spMkLst>
            <pc:docMk/>
            <pc:sldMk cId="2494656522" sldId="269"/>
            <ac:spMk id="11" creationId="{228DF18B-2754-0CCD-84A2-A1E9E6C93996}"/>
          </ac:spMkLst>
        </pc:spChg>
        <pc:picChg chg="del">
          <ac:chgData name="다훈 심" userId="f94f392a36fa7e26" providerId="LiveId" clId="{4E5A8BA0-4AC5-455B-8D82-885623544616}" dt="2025-02-06T09:32:08.131" v="196" actId="478"/>
          <ac:picMkLst>
            <pc:docMk/>
            <pc:sldMk cId="2494656522" sldId="269"/>
            <ac:picMk id="2" creationId="{CB1A2E0B-CF59-766C-7D95-F68E340BED7C}"/>
          </ac:picMkLst>
        </pc:picChg>
        <pc:picChg chg="add mod">
          <ac:chgData name="다훈 심" userId="f94f392a36fa7e26" providerId="LiveId" clId="{4E5A8BA0-4AC5-455B-8D82-885623544616}" dt="2025-02-06T09:32:23.823" v="203" actId="208"/>
          <ac:picMkLst>
            <pc:docMk/>
            <pc:sldMk cId="2494656522" sldId="269"/>
            <ac:picMk id="8" creationId="{01B12A1C-93D1-D63F-0953-B4ADD99561C3}"/>
          </ac:picMkLst>
        </pc:picChg>
        <pc:cxnChg chg="mod">
          <ac:chgData name="다훈 심" userId="f94f392a36fa7e26" providerId="LiveId" clId="{4E5A8BA0-4AC5-455B-8D82-885623544616}" dt="2025-02-03T10:48:10.535" v="181" actId="13822"/>
          <ac:cxnSpMkLst>
            <pc:docMk/>
            <pc:sldMk cId="2494656522" sldId="269"/>
            <ac:cxnSpMk id="14" creationId="{A2D8950D-7989-50AB-4789-894832C27D44}"/>
          </ac:cxnSpMkLst>
        </pc:cxnChg>
        <pc:cxnChg chg="mod">
          <ac:chgData name="다훈 심" userId="f94f392a36fa7e26" providerId="LiveId" clId="{4E5A8BA0-4AC5-455B-8D82-885623544616}" dt="2025-02-03T10:48:12.379" v="182" actId="208"/>
          <ac:cxnSpMkLst>
            <pc:docMk/>
            <pc:sldMk cId="2494656522" sldId="269"/>
            <ac:cxnSpMk id="15" creationId="{9E6E00AA-7F36-4D50-D56A-A94DCFD57F82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EB04A-444E-4DF8-B04E-71393A6D8966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C346-81F7-4D37-B84B-6D565D5433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406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78C346-81F7-4D37-B84B-6D565D5433E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41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D0B627-C671-7462-C038-64A220973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79E14C-6688-9B8C-D959-15B323430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F2AF80-8479-C09B-E609-D03176285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222C29-8E3B-4777-B2D1-AFF0317C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46706-853A-55A3-7C96-33729508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533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145808-F311-7A38-6598-99B92226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5A469D-C707-C0A4-C246-C96DB52478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C6510F-DAE3-FAEB-6BA7-3295894F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460B7-D88D-34E8-0837-8D2130326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942DE1-2C38-9A66-77FB-EA8E1D5B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9D1136-6BB8-02E5-4485-11A49CD753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B2666B-F7D5-F411-E5B2-B140C8DA6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16EC4-7876-A733-8A8C-C136487E0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7F16F-2C9F-3629-074A-63325508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B428D-EC33-D239-616D-B335B20A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04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D5F969-DD65-8340-725B-773D1310C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28D86B-6F94-1943-3B9D-673C4F51C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BFDDEA-C5A4-07DE-FDAD-B4BA9A38A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6B449A-B602-8803-0500-B9FF980D6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162477-C9CD-5F28-7183-6D69DECA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22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FA6E9-D0EE-962C-875C-6802123BC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174140-3C77-5C8E-B8C8-53919F7E8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B7308-8EEF-EFAD-3974-7520DC4A8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69F7AD-A91D-F549-295A-70FAEB15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2E94B-6338-62C0-1243-465A96A7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45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C754F-9D5F-9FFF-69F5-03EA10EEA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F443B0-79C4-4283-6434-109CE0C91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0F5FF5-2CE2-1E43-B57E-CEFA81040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426080-9911-4538-AC18-F69B2BEFD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F7FC11-A29D-CFE5-981D-343C5FD2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9643E9-5C6A-E0BD-B4BB-D509C3B0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9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D5FF3-97BE-5D5D-AA54-C4E8525F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61E08F-427E-EDF5-6F44-5AF7B823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8FA8B8-96D4-97B2-6EFC-BC13486B0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11EE3A-C132-1D8E-864A-24238A6EB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C4BE39-B3CD-E325-3905-D32BB98A6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75D0A7-6F6F-3E05-4CEB-7A56E8D49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22BD55-19A7-55D9-4D55-7022DEC35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025665-D9BD-C85F-54BE-641A0AD8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064665-D46B-6575-2A5A-E855D9EB5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2A07A4-6416-AF3E-F6DE-C3CDAFD45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03281F-F694-8AFD-84DF-7D5936FD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09EB6-C742-55DC-CD6D-1EEB8D87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02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0143BC9-31E5-61AE-5AF2-B9EA65C5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BD0B7B-693F-6C0B-99A8-48DE4E3BE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5D9416-14D0-DD9C-0FB9-98AD622A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984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78BCAC-670D-BC74-3529-22F64FEC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490CC0-A279-4359-2E74-A4D907F8F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BE6E0E-760E-F4D7-38A8-3941C259E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64442F-14E5-278B-D025-B535D6D3A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B006E4-7C67-B26D-980E-3766F8517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40B47B-ABB7-148E-3370-FD54C88E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36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4747E-6889-D137-9194-8C9D7E567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419264-48D8-DD2B-D73F-5FA5A56AE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BC8C10-DA2C-F5B3-BAED-2689864B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AAD9DE-F2EC-BA48-D8BC-BF51072AB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6BC827-D028-AECB-314E-69D85871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A6901C-5822-2F02-6C94-9F3017F6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78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616AC8-1D86-E54F-A4F4-385BB23C3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673A31-39E2-046C-3110-76386333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05F669-F682-65A5-FA03-34D03ED89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10439-3816-4B5A-9AFD-50025D3CE6A2}" type="datetimeFigureOut">
              <a:rPr lang="ko-KR" altLang="en-US" smtClean="0"/>
              <a:t>2025-02-03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8126B-E45A-1B05-BB62-1227AC61F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08F668-47A6-F886-627A-1E98F55FE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4FBCA-53D2-48E5-AB2F-093DFBFD68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0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0A7B2D-5031-D8DA-BDC9-30BF0144FD11}"/>
              </a:ext>
            </a:extLst>
          </p:cNvPr>
          <p:cNvSpPr/>
          <p:nvPr/>
        </p:nvSpPr>
        <p:spPr>
          <a:xfrm>
            <a:off x="5413183" y="995089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4798C9D-F17E-8C52-4BB4-CCBB6700FDE8}"/>
              </a:ext>
            </a:extLst>
          </p:cNvPr>
          <p:cNvSpPr/>
          <p:nvPr/>
        </p:nvSpPr>
        <p:spPr>
          <a:xfrm>
            <a:off x="5413183" y="224648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DBAA3C-5766-FB9A-1E0A-93DEC44824F9}"/>
              </a:ext>
            </a:extLst>
          </p:cNvPr>
          <p:cNvSpPr/>
          <p:nvPr/>
        </p:nvSpPr>
        <p:spPr>
          <a:xfrm>
            <a:off x="5413183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7F12B8-4B88-7C87-5C3C-6889248F5127}"/>
              </a:ext>
            </a:extLst>
          </p:cNvPr>
          <p:cNvSpPr/>
          <p:nvPr/>
        </p:nvSpPr>
        <p:spPr>
          <a:xfrm>
            <a:off x="7396310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D53E3-1208-550C-0F31-8DD4AB51BF60}"/>
              </a:ext>
            </a:extLst>
          </p:cNvPr>
          <p:cNvSpPr/>
          <p:nvPr/>
        </p:nvSpPr>
        <p:spPr>
          <a:xfrm>
            <a:off x="9388768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396816-FF61-003B-FC4E-B5C94749A641}"/>
              </a:ext>
            </a:extLst>
          </p:cNvPr>
          <p:cNvSpPr/>
          <p:nvPr/>
        </p:nvSpPr>
        <p:spPr>
          <a:xfrm>
            <a:off x="3430057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조작 방법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E61BB9-C8F3-24A2-2807-EF84429F52A3}"/>
              </a:ext>
            </a:extLst>
          </p:cNvPr>
          <p:cNvSpPr/>
          <p:nvPr/>
        </p:nvSpPr>
        <p:spPr>
          <a:xfrm>
            <a:off x="1437598" y="349787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제작진 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C613E8F-7D0B-3018-72A5-5AF3AB30236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58965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D59C4EC-0B3C-19F2-2A4A-67EF65D7259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6096001" y="2910358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A80EB49E-FED4-0D9E-8848-29FB26C3AE0B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 rot="5400000">
            <a:off x="3814451" y="1216324"/>
            <a:ext cx="587517" cy="3975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EA781EA-95AE-11B0-B1EF-223B40D12B77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4810680" y="2212553"/>
            <a:ext cx="587517" cy="1983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5B6AE8B-A520-44E4-8A39-3257A0560295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6793806" y="2212552"/>
            <a:ext cx="587517" cy="19831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DE724E24-57B2-E722-56CB-0681E60F3B49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7790035" y="1216323"/>
            <a:ext cx="587517" cy="39755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25B1A6F-2FA4-63ED-959D-138A2B58CC35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</a:t>
            </a:r>
          </a:p>
        </p:txBody>
      </p:sp>
    </p:spTree>
    <p:extLst>
      <p:ext uri="{BB962C8B-B14F-4D97-AF65-F5344CB8AC3E}">
        <p14:creationId xmlns:p14="http://schemas.microsoft.com/office/powerpoint/2010/main" val="2464691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81B41-F9FD-C1C4-5BB2-83B3CA69B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75B2698-8471-5679-E91A-AB7050FDF1E9}"/>
              </a:ext>
            </a:extLst>
          </p:cNvPr>
          <p:cNvSpPr/>
          <p:nvPr/>
        </p:nvSpPr>
        <p:spPr>
          <a:xfrm>
            <a:off x="0" y="0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제작진 목록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272003-20A4-564E-4B5F-A831426ABD61}"/>
              </a:ext>
            </a:extLst>
          </p:cNvPr>
          <p:cNvSpPr/>
          <p:nvPr/>
        </p:nvSpPr>
        <p:spPr>
          <a:xfrm>
            <a:off x="5413183" y="995089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E525F1-A23B-49B3-00FE-8BB293389AC8}"/>
              </a:ext>
            </a:extLst>
          </p:cNvPr>
          <p:cNvSpPr/>
          <p:nvPr/>
        </p:nvSpPr>
        <p:spPr>
          <a:xfrm>
            <a:off x="5413183" y="224648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제작진 목록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92E0E72-6571-DB38-F5EF-790BE0010B1F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58965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814FD2D-F3BE-369B-EC62-2C18405D9DDE}"/>
              </a:ext>
            </a:extLst>
          </p:cNvPr>
          <p:cNvCxnSpPr>
            <a:cxnSpLocks/>
          </p:cNvCxnSpPr>
          <p:nvPr/>
        </p:nvCxnSpPr>
        <p:spPr>
          <a:xfrm>
            <a:off x="1810161" y="3429000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836941-E969-2CD1-BAD0-FC5CAE692CB6}"/>
              </a:ext>
            </a:extLst>
          </p:cNvPr>
          <p:cNvSpPr/>
          <p:nvPr/>
        </p:nvSpPr>
        <p:spPr>
          <a:xfrm>
            <a:off x="3285763" y="3544079"/>
            <a:ext cx="797275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기획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AB4675-4354-3F30-3E33-7EE17038C538}"/>
              </a:ext>
            </a:extLst>
          </p:cNvPr>
          <p:cNvSpPr/>
          <p:nvPr/>
        </p:nvSpPr>
        <p:spPr>
          <a:xfrm>
            <a:off x="3285763" y="4580399"/>
            <a:ext cx="1059339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프로그래머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9486A6-E72F-F833-8E3F-D5584FF2B086}"/>
              </a:ext>
            </a:extLst>
          </p:cNvPr>
          <p:cNvSpPr/>
          <p:nvPr/>
        </p:nvSpPr>
        <p:spPr>
          <a:xfrm>
            <a:off x="3285762" y="5616719"/>
            <a:ext cx="1059339" cy="472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아트</a:t>
            </a: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BE0DE5B-3746-BEF0-6846-B1375DDBE76F}"/>
              </a:ext>
            </a:extLst>
          </p:cNvPr>
          <p:cNvSpPr/>
          <p:nvPr/>
        </p:nvSpPr>
        <p:spPr>
          <a:xfrm>
            <a:off x="3358338" y="423773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B6E1150-5E97-5258-793A-EFB2399C5B1C}"/>
              </a:ext>
            </a:extLst>
          </p:cNvPr>
          <p:cNvSpPr/>
          <p:nvPr/>
        </p:nvSpPr>
        <p:spPr>
          <a:xfrm>
            <a:off x="3358338" y="527357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D261BD74-354C-CBF3-EBF0-E2DE5DD0707B}"/>
              </a:ext>
            </a:extLst>
          </p:cNvPr>
          <p:cNvSpPr/>
          <p:nvPr/>
        </p:nvSpPr>
        <p:spPr>
          <a:xfrm>
            <a:off x="3358338" y="6310379"/>
            <a:ext cx="121918" cy="121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E74F16-DAEA-BAE5-E8B6-463FC711B3FE}"/>
              </a:ext>
            </a:extLst>
          </p:cNvPr>
          <p:cNvSpPr/>
          <p:nvPr/>
        </p:nvSpPr>
        <p:spPr>
          <a:xfrm>
            <a:off x="3684400" y="415787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34A5373-96FB-9E7A-7045-A55019E613FC}"/>
              </a:ext>
            </a:extLst>
          </p:cNvPr>
          <p:cNvSpPr/>
          <p:nvPr/>
        </p:nvSpPr>
        <p:spPr>
          <a:xfrm>
            <a:off x="3684400" y="519371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AD92DA7-90AB-A3B9-DDD8-CACE4E7D9F13}"/>
              </a:ext>
            </a:extLst>
          </p:cNvPr>
          <p:cNvSpPr/>
          <p:nvPr/>
        </p:nvSpPr>
        <p:spPr>
          <a:xfrm>
            <a:off x="3684400" y="6229555"/>
            <a:ext cx="1587102" cy="2816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/>
              <a:t>명칭</a:t>
            </a:r>
          </a:p>
        </p:txBody>
      </p:sp>
    </p:spTree>
    <p:extLst>
      <p:ext uri="{BB962C8B-B14F-4D97-AF65-F5344CB8AC3E}">
        <p14:creationId xmlns:p14="http://schemas.microsoft.com/office/powerpoint/2010/main" val="169556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3BABE-205E-F947-14D3-7BF95445C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E4CEEC-9A01-3A84-FF18-273235447663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조작 방법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1267547-3A0F-DA6F-44E3-6084AB357565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6D17861-E712-CF21-051B-0E8E35AE2609}"/>
              </a:ext>
            </a:extLst>
          </p:cNvPr>
          <p:cNvSpPr/>
          <p:nvPr/>
        </p:nvSpPr>
        <p:spPr>
          <a:xfrm>
            <a:off x="5413183" y="2224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조작 방법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70F390-BF45-C28C-971D-F65264DED534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37194"/>
            <a:ext cx="0" cy="587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AE5FCF2-4659-62B7-638E-227E310A2E59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7F960A1-ED06-43CF-9460-F9F90CAC842C}"/>
              </a:ext>
            </a:extLst>
          </p:cNvPr>
          <p:cNvSpPr/>
          <p:nvPr/>
        </p:nvSpPr>
        <p:spPr>
          <a:xfrm>
            <a:off x="3508331" y="366788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FEB576-E6E8-023E-776E-B0B945983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31" y="4015367"/>
            <a:ext cx="1275397" cy="76008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마우스 오른쪽 클릭 - 무료 컴퓨터개 아이콘">
            <a:extLst>
              <a:ext uri="{FF2B5EF4-FFF2-40B4-BE49-F238E27FC236}">
                <a16:creationId xmlns:a16="http://schemas.microsoft.com/office/drawing/2014/main" id="{812A49DC-9134-7014-43D7-D8D992644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530" y="3785992"/>
            <a:ext cx="1097281" cy="1097281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5A0330A-A8C0-1005-461B-4C2717C1F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267" y="3904101"/>
            <a:ext cx="1293946" cy="927735"/>
          </a:xfrm>
          <a:prstGeom prst="rect">
            <a:avLst/>
          </a:prstGeom>
          <a:noFill/>
          <a:effectLst>
            <a:glow rad="127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DA464F-8D10-9059-A1C9-27354AC72181}"/>
              </a:ext>
            </a:extLst>
          </p:cNvPr>
          <p:cNvSpPr/>
          <p:nvPr/>
        </p:nvSpPr>
        <p:spPr>
          <a:xfrm>
            <a:off x="4647679" y="4249858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A33979-1108-E14E-1E56-AE04A6B528E6}"/>
              </a:ext>
            </a:extLst>
          </p:cNvPr>
          <p:cNvSpPr/>
          <p:nvPr/>
        </p:nvSpPr>
        <p:spPr>
          <a:xfrm>
            <a:off x="6517688" y="4249858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CCC8311-B2DC-7D8B-2683-75D803639B8C}"/>
              </a:ext>
            </a:extLst>
          </p:cNvPr>
          <p:cNvSpPr/>
          <p:nvPr/>
        </p:nvSpPr>
        <p:spPr>
          <a:xfrm>
            <a:off x="3508331" y="5037384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방법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42837A2-8661-F091-C41D-D53FBBF4165D}"/>
              </a:ext>
            </a:extLst>
          </p:cNvPr>
          <p:cNvSpPr/>
          <p:nvPr/>
        </p:nvSpPr>
        <p:spPr>
          <a:xfrm>
            <a:off x="3613532" y="5412039"/>
            <a:ext cx="435954" cy="43595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AU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TO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4218A7-8718-9DB8-27D8-E06D20EA6EA0}"/>
              </a:ext>
            </a:extLst>
          </p:cNvPr>
          <p:cNvSpPr/>
          <p:nvPr/>
        </p:nvSpPr>
        <p:spPr>
          <a:xfrm>
            <a:off x="4016760" y="5511906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자동 공격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3683E9F-1D1B-5EC0-3772-423791F91B95}"/>
              </a:ext>
            </a:extLst>
          </p:cNvPr>
          <p:cNvSpPr/>
          <p:nvPr/>
        </p:nvSpPr>
        <p:spPr>
          <a:xfrm>
            <a:off x="4016760" y="5781055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근처 적 우선 타겟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0461890-21F3-DC9E-01D6-CBEA06E422B6}"/>
              </a:ext>
            </a:extLst>
          </p:cNvPr>
          <p:cNvSpPr/>
          <p:nvPr/>
        </p:nvSpPr>
        <p:spPr>
          <a:xfrm>
            <a:off x="7332297" y="5511906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수동 공격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CF4EB6F-76BA-88F0-6602-4800ABBDBFCC}"/>
              </a:ext>
            </a:extLst>
          </p:cNvPr>
          <p:cNvSpPr/>
          <p:nvPr/>
        </p:nvSpPr>
        <p:spPr>
          <a:xfrm>
            <a:off x="7332297" y="5781055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공격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FF74E23-D2B4-0879-8E4E-8E236ED2A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095" y="5012789"/>
            <a:ext cx="1754543" cy="99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70B954-8A28-8F53-FF7D-AB216CA0221F}"/>
              </a:ext>
            </a:extLst>
          </p:cNvPr>
          <p:cNvSpPr/>
          <p:nvPr/>
        </p:nvSpPr>
        <p:spPr>
          <a:xfrm>
            <a:off x="5256392" y="5544835"/>
            <a:ext cx="1016859" cy="23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D755290-FAE6-5271-F57A-1EFB2A062E6A}"/>
              </a:ext>
            </a:extLst>
          </p:cNvPr>
          <p:cNvSpPr/>
          <p:nvPr/>
        </p:nvSpPr>
        <p:spPr>
          <a:xfrm>
            <a:off x="8083411" y="4679828"/>
            <a:ext cx="2108631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</a:t>
            </a:r>
            <a:r>
              <a:rPr lang="ko-KR" altLang="en-US" sz="1050" dirty="0">
                <a:solidFill>
                  <a:schemeClr val="tx1"/>
                </a:solidFill>
              </a:rPr>
              <a:t>마우스 커서 위치로 이동</a:t>
            </a:r>
          </a:p>
        </p:txBody>
      </p:sp>
    </p:spTree>
    <p:extLst>
      <p:ext uri="{BB962C8B-B14F-4D97-AF65-F5344CB8AC3E}">
        <p14:creationId xmlns:p14="http://schemas.microsoft.com/office/powerpoint/2010/main" val="144402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5424-DA2C-B40E-76F8-F0C681F3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AA536E-087F-F402-B102-EAD5D489D318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정비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가호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53244C-E1B1-3B93-6F61-ECE95DB990A9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DB02E7-1B5A-B151-E3A5-E2EB964521DE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CB1A2E0B-CF59-766C-7D95-F68E340BE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1832" y="3781019"/>
            <a:ext cx="4568336" cy="26714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C5FB087-9D0C-F77E-D897-CEB899CF8C8E}"/>
              </a:ext>
            </a:extLst>
          </p:cNvPr>
          <p:cNvSpPr/>
          <p:nvPr/>
        </p:nvSpPr>
        <p:spPr>
          <a:xfrm>
            <a:off x="1810161" y="3450771"/>
            <a:ext cx="4506926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※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노드의 위치 및 효과는 상세 기획 참조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A9BC5-820A-7FC9-2BF2-2B9E3ED25232}"/>
              </a:ext>
            </a:extLst>
          </p:cNvPr>
          <p:cNvSpPr/>
          <p:nvPr/>
        </p:nvSpPr>
        <p:spPr>
          <a:xfrm>
            <a:off x="5413183" y="6452484"/>
            <a:ext cx="1108299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예시 이미지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1]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C5E988-394C-C5EB-84A1-070DCA0C3C54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D1845-ECE2-E25A-1990-33BDF03FF752}"/>
              </a:ext>
            </a:extLst>
          </p:cNvPr>
          <p:cNvSpPr/>
          <p:nvPr/>
        </p:nvSpPr>
        <p:spPr>
          <a:xfrm>
            <a:off x="3811832" y="255645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D04ED2-85C2-9C58-1034-46CED2D51D7E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1" y="1637194"/>
            <a:ext cx="0" cy="226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F61BD9-E2EB-B485-72B4-E4F09EAF1CBD}"/>
              </a:ext>
            </a:extLst>
          </p:cNvPr>
          <p:cNvSpPr/>
          <p:nvPr/>
        </p:nvSpPr>
        <p:spPr>
          <a:xfrm>
            <a:off x="5413183" y="186415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DF18B-2754-0CCD-84A2-A1E9E6C93996}"/>
              </a:ext>
            </a:extLst>
          </p:cNvPr>
          <p:cNvSpPr/>
          <p:nvPr/>
        </p:nvSpPr>
        <p:spPr>
          <a:xfrm>
            <a:off x="7014535" y="255645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단련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2D8950D-7989-50AB-4789-894832C27D44}"/>
              </a:ext>
            </a:extLst>
          </p:cNvPr>
          <p:cNvCxnSpPr>
            <a:cxnSpLocks/>
            <a:stCxn id="9" idx="1"/>
            <a:endCxn id="19" idx="0"/>
          </p:cNvCxnSpPr>
          <p:nvPr/>
        </p:nvCxnSpPr>
        <p:spPr>
          <a:xfrm rot="10800000" flipV="1">
            <a:off x="4494651" y="2196089"/>
            <a:ext cx="918533" cy="3603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E6E00AA-7F36-4D50-D56A-A94DCFD57F8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778818" y="2196090"/>
            <a:ext cx="918535" cy="3603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831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5424-DA2C-B40E-76F8-F0C681F36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AAA536E-087F-F402-B102-EAD5D489D318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정비</a:t>
            </a:r>
            <a:r>
              <a:rPr lang="en-US" altLang="ko-KR" dirty="0">
                <a:solidFill>
                  <a:sysClr val="windowText" lastClr="000000"/>
                </a:solidFill>
              </a:rPr>
              <a:t>-</a:t>
            </a:r>
            <a:r>
              <a:rPr lang="ko-KR" altLang="en-US" dirty="0">
                <a:solidFill>
                  <a:sysClr val="windowText" lastClr="000000"/>
                </a:solidFill>
              </a:rPr>
              <a:t>단련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053244C-E1B1-3B93-6F61-ECE95DB990A9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DB02E7-1B5A-B151-E3A5-E2EB964521DE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FB087-9D0C-F77E-D897-CEB899CF8C8E}"/>
              </a:ext>
            </a:extLst>
          </p:cNvPr>
          <p:cNvSpPr/>
          <p:nvPr/>
        </p:nvSpPr>
        <p:spPr>
          <a:xfrm>
            <a:off x="1810161" y="3450771"/>
            <a:ext cx="4506926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※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노드의 위치 및 효과는 상세 기획 참조</a:t>
            </a:r>
            <a:endParaRPr lang="en-US" altLang="ko-KR" sz="1100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FA9BC5-820A-7FC9-2BF2-2B9E3ED25232}"/>
              </a:ext>
            </a:extLst>
          </p:cNvPr>
          <p:cNvSpPr/>
          <p:nvPr/>
        </p:nvSpPr>
        <p:spPr>
          <a:xfrm>
            <a:off x="5413183" y="6452484"/>
            <a:ext cx="1108299" cy="2503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ysClr val="windowText" lastClr="000000"/>
                </a:solidFill>
              </a:rPr>
              <a:t>[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예시 이미지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2]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EC5E988-394C-C5EB-84A1-070DCA0C3C54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42D1845-ECE2-E25A-1990-33BDF03FF752}"/>
              </a:ext>
            </a:extLst>
          </p:cNvPr>
          <p:cNvSpPr/>
          <p:nvPr/>
        </p:nvSpPr>
        <p:spPr>
          <a:xfrm>
            <a:off x="3811832" y="255645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가호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D04ED2-85C2-9C58-1034-46CED2D51D7E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>
          <a:xfrm>
            <a:off x="6096001" y="1637194"/>
            <a:ext cx="0" cy="226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F61BD9-E2EB-B485-72B4-E4F09EAF1CBD}"/>
              </a:ext>
            </a:extLst>
          </p:cNvPr>
          <p:cNvSpPr/>
          <p:nvPr/>
        </p:nvSpPr>
        <p:spPr>
          <a:xfrm>
            <a:off x="5413183" y="186415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정비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8DF18B-2754-0CCD-84A2-A1E9E6C93996}"/>
              </a:ext>
            </a:extLst>
          </p:cNvPr>
          <p:cNvSpPr/>
          <p:nvPr/>
        </p:nvSpPr>
        <p:spPr>
          <a:xfrm>
            <a:off x="7014535" y="255645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단련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A2D8950D-7989-50AB-4789-894832C27D44}"/>
              </a:ext>
            </a:extLst>
          </p:cNvPr>
          <p:cNvCxnSpPr>
            <a:stCxn id="9" idx="1"/>
            <a:endCxn id="19" idx="0"/>
          </p:cNvCxnSpPr>
          <p:nvPr/>
        </p:nvCxnSpPr>
        <p:spPr>
          <a:xfrm rot="10800000" flipV="1">
            <a:off x="4494651" y="2196089"/>
            <a:ext cx="918533" cy="3603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E6E00AA-7F36-4D50-D56A-A94DCFD57F82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6778818" y="2196090"/>
            <a:ext cx="918535" cy="3603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1B12A1C-93D1-D63F-0953-B4ADD9956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8" y="3703992"/>
            <a:ext cx="2331346" cy="2694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946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4A745-1826-E40F-7FFE-FE96261CE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E1AFC4-D570-96C5-0143-92105DD29755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설정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6EDFF3E-03AA-EF19-6E63-7397B53BDF69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699C15-75A9-77DD-9FDD-52DB09F4D8B0}"/>
              </a:ext>
            </a:extLst>
          </p:cNvPr>
          <p:cNvCxnSpPr>
            <a:cxnSpLocks/>
            <a:stCxn id="12" idx="2"/>
            <a:endCxn id="10" idx="0"/>
          </p:cNvCxnSpPr>
          <p:nvPr/>
        </p:nvCxnSpPr>
        <p:spPr>
          <a:xfrm>
            <a:off x="6096001" y="1637194"/>
            <a:ext cx="0" cy="226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1B0B0FB-BEAB-542B-2C2B-6A3E9F0697A3}"/>
              </a:ext>
            </a:extLst>
          </p:cNvPr>
          <p:cNvCxnSpPr>
            <a:cxnSpLocks/>
          </p:cNvCxnSpPr>
          <p:nvPr/>
        </p:nvCxnSpPr>
        <p:spPr>
          <a:xfrm>
            <a:off x="1810161" y="3407229"/>
            <a:ext cx="85716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F001E8A-1E94-9945-6D66-419BD73CE407}"/>
              </a:ext>
            </a:extLst>
          </p:cNvPr>
          <p:cNvSpPr/>
          <p:nvPr/>
        </p:nvSpPr>
        <p:spPr>
          <a:xfrm>
            <a:off x="3508331" y="366788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8AAAB1-7F3F-39C0-D7A6-2F298BAE6AFE}"/>
              </a:ext>
            </a:extLst>
          </p:cNvPr>
          <p:cNvSpPr/>
          <p:nvPr/>
        </p:nvSpPr>
        <p:spPr>
          <a:xfrm>
            <a:off x="3508331" y="5177265"/>
            <a:ext cx="1246549" cy="2362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이펙트 투명도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D96558-635C-5702-1459-96D4D01E407C}"/>
              </a:ext>
            </a:extLst>
          </p:cNvPr>
          <p:cNvSpPr/>
          <p:nvPr/>
        </p:nvSpPr>
        <p:spPr>
          <a:xfrm>
            <a:off x="3508331" y="4444172"/>
            <a:ext cx="1016859" cy="236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볼륨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32BB6C-5FEB-553E-2B19-6B5C7757572F}"/>
              </a:ext>
            </a:extLst>
          </p:cNvPr>
          <p:cNvSpPr/>
          <p:nvPr/>
        </p:nvSpPr>
        <p:spPr>
          <a:xfrm>
            <a:off x="3508331" y="4068803"/>
            <a:ext cx="378654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전체 화면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테두리 없는 </a:t>
            </a:r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 err="1">
                <a:solidFill>
                  <a:schemeClr val="tx1"/>
                </a:solidFill>
              </a:rPr>
              <a:t>창모드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D13B5E-D8A3-80A4-F8BA-EFE4DAF189AF}"/>
              </a:ext>
            </a:extLst>
          </p:cNvPr>
          <p:cNvSpPr/>
          <p:nvPr/>
        </p:nvSpPr>
        <p:spPr>
          <a:xfrm>
            <a:off x="3508331" y="3887429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- 3</a:t>
            </a:r>
            <a:r>
              <a:rPr lang="ko-KR" altLang="en-US" sz="1200" dirty="0">
                <a:solidFill>
                  <a:schemeClr val="tx1"/>
                </a:solidFill>
              </a:rPr>
              <a:t>가지 모드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F7976B-7C7D-0FDE-3593-D5132BAD5322}"/>
              </a:ext>
            </a:extLst>
          </p:cNvPr>
          <p:cNvSpPr/>
          <p:nvPr/>
        </p:nvSpPr>
        <p:spPr>
          <a:xfrm>
            <a:off x="3508331" y="4615536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>
                <a:solidFill>
                  <a:schemeClr val="tx1"/>
                </a:solidFill>
              </a:rPr>
              <a:t>가로 스크롤바 조절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9C11F73-5503-E642-4E87-AF3784409A68}"/>
              </a:ext>
            </a:extLst>
          </p:cNvPr>
          <p:cNvSpPr/>
          <p:nvPr/>
        </p:nvSpPr>
        <p:spPr>
          <a:xfrm>
            <a:off x="3508331" y="4826884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</a:t>
            </a:r>
            <a:r>
              <a:rPr lang="ko-KR" altLang="en-US" sz="1200" dirty="0" err="1">
                <a:solidFill>
                  <a:schemeClr val="tx1"/>
                </a:solidFill>
              </a:rPr>
              <a:t>음소거</a:t>
            </a:r>
            <a:r>
              <a:rPr lang="ko-KR" altLang="en-US" sz="1200" dirty="0">
                <a:solidFill>
                  <a:schemeClr val="tx1"/>
                </a:solidFill>
              </a:rPr>
              <a:t> 버튼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21A34A-DED4-2A91-C543-FE61DA5BCE8C}"/>
              </a:ext>
            </a:extLst>
          </p:cNvPr>
          <p:cNvSpPr/>
          <p:nvPr/>
        </p:nvSpPr>
        <p:spPr>
          <a:xfrm>
            <a:off x="3508331" y="5413486"/>
            <a:ext cx="3065189" cy="350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/>
                </a:solidFill>
              </a:rPr>
              <a:t>- 1 ~ 10 / </a:t>
            </a:r>
            <a:r>
              <a:rPr lang="ko-KR" altLang="en-US" sz="1200" dirty="0">
                <a:solidFill>
                  <a:schemeClr val="tx1"/>
                </a:solidFill>
              </a:rPr>
              <a:t>가로 스크롤바 조절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ABD9DD9-D62B-850C-D5D5-006DCE059920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A20B89-E382-4070-ADB7-FD92E5F7CF37}"/>
              </a:ext>
            </a:extLst>
          </p:cNvPr>
          <p:cNvSpPr/>
          <p:nvPr/>
        </p:nvSpPr>
        <p:spPr>
          <a:xfrm>
            <a:off x="5413183" y="186415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설정</a:t>
            </a:r>
          </a:p>
        </p:txBody>
      </p:sp>
    </p:spTree>
    <p:extLst>
      <p:ext uri="{BB962C8B-B14F-4D97-AF65-F5344CB8AC3E}">
        <p14:creationId xmlns:p14="http://schemas.microsoft.com/office/powerpoint/2010/main" val="3121054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702B-2DF6-E6CF-971A-7FBD93F0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4EE4857-E65F-10AC-25FB-3AEE775AAAA5}"/>
              </a:ext>
            </a:extLst>
          </p:cNvPr>
          <p:cNvSpPr/>
          <p:nvPr/>
        </p:nvSpPr>
        <p:spPr>
          <a:xfrm>
            <a:off x="0" y="-21771"/>
            <a:ext cx="1648996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기본 플로우 </a:t>
            </a:r>
            <a:r>
              <a:rPr lang="en-US" altLang="ko-KR" dirty="0">
                <a:solidFill>
                  <a:sysClr val="windowText" lastClr="000000"/>
                </a:solidFill>
              </a:rPr>
              <a:t>–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시작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45F068C-31DA-A535-1032-A9A1EB722121}"/>
              </a:ext>
            </a:extLst>
          </p:cNvPr>
          <p:cNvSpPr/>
          <p:nvPr/>
        </p:nvSpPr>
        <p:spPr>
          <a:xfrm>
            <a:off x="5413183" y="97331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06BF6F-BB77-5F15-B8D0-FCFB68C07C31}"/>
              </a:ext>
            </a:extLst>
          </p:cNvPr>
          <p:cNvSpPr/>
          <p:nvPr/>
        </p:nvSpPr>
        <p:spPr>
          <a:xfrm>
            <a:off x="5413183" y="197071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시작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ACC5EF-2B4D-BA61-2D06-A0BF6316D548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>
            <a:off x="6096001" y="1637194"/>
            <a:ext cx="0" cy="3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FD7EF67C-B562-E55F-F7B3-B6C8A267C877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flipH="1">
            <a:off x="6096000" y="2634587"/>
            <a:ext cx="1" cy="36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A0F6741-56B1-1770-87F9-C0EEE9915F61}"/>
              </a:ext>
            </a:extLst>
          </p:cNvPr>
          <p:cNvSpPr/>
          <p:nvPr/>
        </p:nvSpPr>
        <p:spPr>
          <a:xfrm>
            <a:off x="5413183" y="399907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C6B668A-4087-4C6E-2B3D-037199FB29F6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6096000" y="3665557"/>
            <a:ext cx="1" cy="3335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89DD003-3F89-9888-0863-4FACAC1A4A13}"/>
              </a:ext>
            </a:extLst>
          </p:cNvPr>
          <p:cNvSpPr/>
          <p:nvPr/>
        </p:nvSpPr>
        <p:spPr>
          <a:xfrm>
            <a:off x="5413183" y="503004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회차 시작</a:t>
            </a: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A485386-4A6D-8D33-8747-92D957F6B121}"/>
              </a:ext>
            </a:extLst>
          </p:cNvPr>
          <p:cNvCxnSpPr>
            <a:cxnSpLocks/>
            <a:stCxn id="29" idx="2"/>
            <a:endCxn id="46" idx="0"/>
          </p:cNvCxnSpPr>
          <p:nvPr/>
        </p:nvCxnSpPr>
        <p:spPr>
          <a:xfrm>
            <a:off x="6096001" y="4662950"/>
            <a:ext cx="0" cy="367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54C77A-49A8-4D48-E95A-B32960FF3A5C}"/>
              </a:ext>
            </a:extLst>
          </p:cNvPr>
          <p:cNvSpPr/>
          <p:nvPr/>
        </p:nvSpPr>
        <p:spPr>
          <a:xfrm>
            <a:off x="5413182" y="300168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캐릭터 선택</a:t>
            </a:r>
          </a:p>
        </p:txBody>
      </p:sp>
    </p:spTree>
    <p:extLst>
      <p:ext uri="{BB962C8B-B14F-4D97-AF65-F5344CB8AC3E}">
        <p14:creationId xmlns:p14="http://schemas.microsoft.com/office/powerpoint/2010/main" val="296890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DAD8-C71C-7DE4-E1AD-3E9D038D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9EAE458-2691-02C4-6706-51CA61131F09}"/>
              </a:ext>
            </a:extLst>
          </p:cNvPr>
          <p:cNvSpPr/>
          <p:nvPr/>
        </p:nvSpPr>
        <p:spPr>
          <a:xfrm>
            <a:off x="283361" y="99548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진행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71E6F42-0B08-C799-B0BE-12573EE6915A}"/>
              </a:ext>
            </a:extLst>
          </p:cNvPr>
          <p:cNvSpPr/>
          <p:nvPr/>
        </p:nvSpPr>
        <p:spPr>
          <a:xfrm>
            <a:off x="2194047" y="2240123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적 소환</a:t>
            </a:r>
            <a:br>
              <a:rPr lang="en-US" altLang="ko-KR" sz="1200" dirty="0"/>
            </a:br>
            <a:r>
              <a:rPr lang="en-US" altLang="ko-KR" sz="1200" dirty="0"/>
              <a:t>(00:00)</a:t>
            </a:r>
            <a:endParaRPr lang="ko-KR" altLang="en-US" sz="12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D0533E7-F461-1744-CEE8-EF6FAB12B9FF}"/>
              </a:ext>
            </a:extLst>
          </p:cNvPr>
          <p:cNvSpPr/>
          <p:nvPr/>
        </p:nvSpPr>
        <p:spPr>
          <a:xfrm>
            <a:off x="8636827" y="161780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레벨 업 </a:t>
            </a:r>
            <a:r>
              <a:rPr lang="en-US" altLang="ko-KR" sz="1200" dirty="0"/>
              <a:t>1</a:t>
            </a:r>
            <a:r>
              <a:rPr lang="ko-KR" altLang="en-US" sz="1200" dirty="0"/>
              <a:t>단위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A5812-BA18-9C13-ACFE-5D2919078EF4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 flipV="1">
            <a:off x="3559682" y="2564630"/>
            <a:ext cx="682817" cy="7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9271335-848E-CAB3-9FF4-5C35C4F7117C}"/>
              </a:ext>
            </a:extLst>
          </p:cNvPr>
          <p:cNvSpPr/>
          <p:nvPr/>
        </p:nvSpPr>
        <p:spPr>
          <a:xfrm>
            <a:off x="-1" y="0"/>
            <a:ext cx="2099485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진행 플로우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31A20A-F7A8-F3E3-038E-9B0F530803D3}"/>
              </a:ext>
            </a:extLst>
          </p:cNvPr>
          <p:cNvSpPr/>
          <p:nvPr/>
        </p:nvSpPr>
        <p:spPr>
          <a:xfrm>
            <a:off x="10682830" y="1614038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특성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AC39A2F-8E02-078D-6C93-452E4BCA1948}"/>
              </a:ext>
            </a:extLst>
          </p:cNvPr>
          <p:cNvCxnSpPr>
            <a:cxnSpLocks/>
            <a:stCxn id="12" idx="3"/>
            <a:endCxn id="36" idx="1"/>
          </p:cNvCxnSpPr>
          <p:nvPr/>
        </p:nvCxnSpPr>
        <p:spPr>
          <a:xfrm>
            <a:off x="1648996" y="1327426"/>
            <a:ext cx="545051" cy="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85A733-D725-B63E-2999-B2190BF552CC}"/>
              </a:ext>
            </a:extLst>
          </p:cNvPr>
          <p:cNvSpPr/>
          <p:nvPr/>
        </p:nvSpPr>
        <p:spPr>
          <a:xfrm>
            <a:off x="2194047" y="99660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D935E7-FFAA-7974-7958-2BCC941E0F1A}"/>
              </a:ext>
            </a:extLst>
          </p:cNvPr>
          <p:cNvSpPr/>
          <p:nvPr/>
        </p:nvSpPr>
        <p:spPr>
          <a:xfrm>
            <a:off x="2194047" y="1659364"/>
            <a:ext cx="845646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※ESC </a:t>
            </a:r>
            <a:r>
              <a:rPr lang="ko-KR" altLang="en-US" sz="1050" dirty="0">
                <a:solidFill>
                  <a:schemeClr val="tx1"/>
                </a:solidFill>
              </a:rPr>
              <a:t>버튼</a:t>
            </a:r>
          </a:p>
        </p:txBody>
      </p:sp>
      <p:sp>
        <p:nvSpPr>
          <p:cNvPr id="40" name="다이아몬드 39">
            <a:extLst>
              <a:ext uri="{FF2B5EF4-FFF2-40B4-BE49-F238E27FC236}">
                <a16:creationId xmlns:a16="http://schemas.microsoft.com/office/drawing/2014/main" id="{F0AD9A67-07C3-B07E-9949-3F4F9E3F64B7}"/>
              </a:ext>
            </a:extLst>
          </p:cNvPr>
          <p:cNvSpPr/>
          <p:nvPr/>
        </p:nvSpPr>
        <p:spPr>
          <a:xfrm>
            <a:off x="4242499" y="2064250"/>
            <a:ext cx="1447101" cy="100076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 처치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26427C4-21A7-B450-EDC9-2A7AD77A27A9}"/>
              </a:ext>
            </a:extLst>
          </p:cNvPr>
          <p:cNvSpPr/>
          <p:nvPr/>
        </p:nvSpPr>
        <p:spPr>
          <a:xfrm>
            <a:off x="6699323" y="223269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경험치</a:t>
            </a:r>
            <a:r>
              <a:rPr lang="en-US" altLang="ko-KR" sz="1200" dirty="0"/>
              <a:t>, </a:t>
            </a:r>
            <a:r>
              <a:rPr lang="ko-KR" altLang="en-US" sz="1200" dirty="0"/>
              <a:t>재화</a:t>
            </a:r>
            <a:br>
              <a:rPr lang="en-US" altLang="ko-KR" sz="1200" dirty="0"/>
            </a:br>
            <a:r>
              <a:rPr lang="ko-KR" altLang="en-US" sz="1200" dirty="0"/>
              <a:t>획득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1787A77C-7264-CD74-E29C-0D49646A0D25}"/>
              </a:ext>
            </a:extLst>
          </p:cNvPr>
          <p:cNvCxnSpPr>
            <a:cxnSpLocks/>
            <a:stCxn id="40" idx="3"/>
            <a:endCxn id="51" idx="1"/>
          </p:cNvCxnSpPr>
          <p:nvPr/>
        </p:nvCxnSpPr>
        <p:spPr>
          <a:xfrm>
            <a:off x="5689600" y="2564630"/>
            <a:ext cx="10097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A573FDC-E042-DA3F-1688-0BAF0C778604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10002462" y="1945976"/>
            <a:ext cx="680368" cy="3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5065EA66-A2E1-881D-FF20-D63CAFBB3450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1646771" y="2572061"/>
            <a:ext cx="547276" cy="127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429B5F9D-3F26-0E1F-27EC-7222D573A1BC}"/>
              </a:ext>
            </a:extLst>
          </p:cNvPr>
          <p:cNvSpPr/>
          <p:nvPr/>
        </p:nvSpPr>
        <p:spPr>
          <a:xfrm>
            <a:off x="8636827" y="289646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레벨 업 </a:t>
            </a:r>
            <a:r>
              <a:rPr lang="en-US" altLang="ko-KR" sz="1200" dirty="0"/>
              <a:t>10</a:t>
            </a:r>
            <a:r>
              <a:rPr lang="ko-KR" altLang="en-US" sz="1200" dirty="0"/>
              <a:t> 단위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FBCF51A-6E4D-348C-481C-04149FC33B5C}"/>
              </a:ext>
            </a:extLst>
          </p:cNvPr>
          <p:cNvSpPr/>
          <p:nvPr/>
        </p:nvSpPr>
        <p:spPr>
          <a:xfrm>
            <a:off x="10682830" y="289646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증강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D9A17E0-1D5A-DC7A-A2E7-716DA89550D0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0002462" y="3228402"/>
            <a:ext cx="6803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3FF365B4-09E1-2E2C-45FB-D33A104AA2B7}"/>
              </a:ext>
            </a:extLst>
          </p:cNvPr>
          <p:cNvCxnSpPr>
            <a:cxnSpLocks/>
            <a:stCxn id="51" idx="3"/>
            <a:endCxn id="14" idx="1"/>
          </p:cNvCxnSpPr>
          <p:nvPr/>
        </p:nvCxnSpPr>
        <p:spPr>
          <a:xfrm flipV="1">
            <a:off x="8064958" y="1949743"/>
            <a:ext cx="571869" cy="614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8E387B67-8AD1-4E36-6F5A-A2BA2ACEA9DF}"/>
              </a:ext>
            </a:extLst>
          </p:cNvPr>
          <p:cNvCxnSpPr>
            <a:cxnSpLocks/>
            <a:stCxn id="51" idx="3"/>
            <a:endCxn id="68" idx="1"/>
          </p:cNvCxnSpPr>
          <p:nvPr/>
        </p:nvCxnSpPr>
        <p:spPr>
          <a:xfrm>
            <a:off x="8064958" y="2564630"/>
            <a:ext cx="571869" cy="6637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443B1276-E9D4-F1F4-E63A-4C3DF1F4B2B8}"/>
              </a:ext>
            </a:extLst>
          </p:cNvPr>
          <p:cNvSpPr/>
          <p:nvPr/>
        </p:nvSpPr>
        <p:spPr>
          <a:xfrm>
            <a:off x="0" y="6224831"/>
            <a:ext cx="3884642" cy="6331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특성 및 증강 선택의 경우 무작위로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3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가지가 등장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그중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1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개 선택</a:t>
            </a:r>
            <a:br>
              <a:rPr lang="en-US" altLang="ko-KR" sz="1200" dirty="0">
                <a:solidFill>
                  <a:sysClr val="windowText" lastClr="000000"/>
                </a:solidFill>
              </a:rPr>
            </a:br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게임 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UI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출력되면 일시정지 상태가 됨</a:t>
            </a: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C324E3B-A865-33BD-7800-A0E90CA4D408}"/>
              </a:ext>
            </a:extLst>
          </p:cNvPr>
          <p:cNvSpPr/>
          <p:nvPr/>
        </p:nvSpPr>
        <p:spPr>
          <a:xfrm>
            <a:off x="2189598" y="3653445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발생</a:t>
            </a:r>
            <a:br>
              <a:rPr lang="en-US" altLang="ko-KR" sz="1200" dirty="0"/>
            </a:br>
            <a:r>
              <a:rPr lang="en-US" altLang="ko-KR" sz="1200" dirty="0"/>
              <a:t>(2</a:t>
            </a:r>
            <a:r>
              <a:rPr lang="ko-KR" altLang="en-US" sz="1200" dirty="0"/>
              <a:t>분 주기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D5634409-8AD5-7276-9B0C-2E02B406EFAE}"/>
              </a:ext>
            </a:extLst>
          </p:cNvPr>
          <p:cNvCxnSpPr>
            <a:cxnSpLocks/>
            <a:stCxn id="141" idx="3"/>
            <a:endCxn id="144" idx="1"/>
          </p:cNvCxnSpPr>
          <p:nvPr/>
        </p:nvCxnSpPr>
        <p:spPr>
          <a:xfrm>
            <a:off x="3555233" y="3985383"/>
            <a:ext cx="729083" cy="8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531BAFB3-8E4B-93A9-01CB-740F22A00484}"/>
              </a:ext>
            </a:extLst>
          </p:cNvPr>
          <p:cNvSpPr/>
          <p:nvPr/>
        </p:nvSpPr>
        <p:spPr>
          <a:xfrm>
            <a:off x="4284316" y="4781876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방해 몬스터 소환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600EC598-875A-8712-6A0D-D12DC270CC1D}"/>
              </a:ext>
            </a:extLst>
          </p:cNvPr>
          <p:cNvSpPr/>
          <p:nvPr/>
        </p:nvSpPr>
        <p:spPr>
          <a:xfrm>
            <a:off x="4284316" y="3662152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고유 몬스터 </a:t>
            </a:r>
            <a:r>
              <a:rPr lang="en-US" altLang="ko-KR" sz="1200" dirty="0"/>
              <a:t>1</a:t>
            </a:r>
            <a:r>
              <a:rPr lang="ko-KR" altLang="en-US" sz="1200" dirty="0"/>
              <a:t>기 소환</a:t>
            </a:r>
            <a:r>
              <a:rPr lang="en-US" altLang="ko-KR" sz="1200" dirty="0"/>
              <a:t> (</a:t>
            </a:r>
            <a:r>
              <a:rPr lang="ko-KR" altLang="en-US" sz="1200" dirty="0"/>
              <a:t>확정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95FA1CB4-A2A3-8DFE-4973-A091324C2593}"/>
              </a:ext>
            </a:extLst>
          </p:cNvPr>
          <p:cNvSpPr/>
          <p:nvPr/>
        </p:nvSpPr>
        <p:spPr>
          <a:xfrm>
            <a:off x="4284316" y="573977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현상금 이벤트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A55E28CF-7701-DE05-9162-E5355B78010E}"/>
              </a:ext>
            </a:extLst>
          </p:cNvPr>
          <p:cNvSpPr/>
          <p:nvPr/>
        </p:nvSpPr>
        <p:spPr>
          <a:xfrm>
            <a:off x="2189598" y="477316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적 처치 이벤트</a:t>
            </a:r>
            <a:br>
              <a:rPr lang="en-US" altLang="ko-KR" sz="1200" dirty="0"/>
            </a:br>
            <a:r>
              <a:rPr lang="en-US" altLang="ko-KR" sz="1200" dirty="0"/>
              <a:t>(1000</a:t>
            </a:r>
            <a:r>
              <a:rPr lang="ko-KR" altLang="en-US" sz="1200" dirty="0"/>
              <a:t>기 처치 시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214C6144-2EE6-EA31-2839-DDDDEB2B40CC}"/>
              </a:ext>
            </a:extLst>
          </p:cNvPr>
          <p:cNvCxnSpPr>
            <a:cxnSpLocks/>
            <a:stCxn id="141" idx="3"/>
            <a:endCxn id="143" idx="1"/>
          </p:cNvCxnSpPr>
          <p:nvPr/>
        </p:nvCxnSpPr>
        <p:spPr>
          <a:xfrm>
            <a:off x="3555233" y="3985383"/>
            <a:ext cx="729083" cy="11284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FA62A718-4C34-0D50-9C2B-DEC7F96E0331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3555233" y="3985383"/>
            <a:ext cx="729083" cy="20863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637D07-2992-7A00-79A4-107FF2F8CA1B}"/>
              </a:ext>
            </a:extLst>
          </p:cNvPr>
          <p:cNvSpPr/>
          <p:nvPr/>
        </p:nvSpPr>
        <p:spPr>
          <a:xfrm>
            <a:off x="2189598" y="4356933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 </a:t>
            </a:r>
            <a:r>
              <a:rPr lang="ko-KR" altLang="en-US" sz="1050" dirty="0">
                <a:solidFill>
                  <a:schemeClr val="tx1"/>
                </a:solidFill>
              </a:rPr>
              <a:t>최대 </a:t>
            </a:r>
            <a:r>
              <a:rPr lang="en-US" altLang="ko-KR" sz="1050" dirty="0">
                <a:solidFill>
                  <a:schemeClr val="tx1"/>
                </a:solidFill>
              </a:rPr>
              <a:t>2</a:t>
            </a:r>
            <a:r>
              <a:rPr lang="ko-KR" altLang="en-US" sz="1050" dirty="0">
                <a:solidFill>
                  <a:schemeClr val="tx1"/>
                </a:solidFill>
              </a:rPr>
              <a:t>개 발생</a:t>
            </a: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3AB54541-85A1-142E-5388-E1AD196A6EB3}"/>
              </a:ext>
            </a:extLst>
          </p:cNvPr>
          <p:cNvSpPr/>
          <p:nvPr/>
        </p:nvSpPr>
        <p:spPr>
          <a:xfrm>
            <a:off x="4197301" y="6438271"/>
            <a:ext cx="1969770" cy="4034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Ex) </a:t>
            </a:r>
            <a:r>
              <a:rPr lang="ko-KR" altLang="en-US" sz="1050" dirty="0">
                <a:solidFill>
                  <a:schemeClr val="tx1"/>
                </a:solidFill>
              </a:rPr>
              <a:t>일반 몬스터 </a:t>
            </a:r>
            <a:r>
              <a:rPr lang="en-US" altLang="ko-KR" sz="1050" dirty="0">
                <a:solidFill>
                  <a:schemeClr val="tx1"/>
                </a:solidFill>
              </a:rPr>
              <a:t>NN</a:t>
            </a:r>
            <a:r>
              <a:rPr lang="ko-KR" altLang="en-US" sz="1050" dirty="0">
                <a:solidFill>
                  <a:schemeClr val="tx1"/>
                </a:solidFill>
              </a:rPr>
              <a:t>마리 잡기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en-US" altLang="ko-KR" sz="1050" dirty="0">
                <a:solidFill>
                  <a:schemeClr val="tx1"/>
                </a:solidFill>
              </a:rPr>
              <a:t>Ex) </a:t>
            </a:r>
            <a:r>
              <a:rPr lang="ko-KR" altLang="en-US" sz="1050" dirty="0">
                <a:solidFill>
                  <a:schemeClr val="tx1"/>
                </a:solidFill>
              </a:rPr>
              <a:t>고유 몬스터 처치하기</a:t>
            </a: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B878C925-1206-3A23-845D-87A01F2333B2}"/>
              </a:ext>
            </a:extLst>
          </p:cNvPr>
          <p:cNvSpPr/>
          <p:nvPr/>
        </p:nvSpPr>
        <p:spPr>
          <a:xfrm>
            <a:off x="8640384" y="3700814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보상 증정</a:t>
            </a:r>
            <a:r>
              <a:rPr lang="en-US" altLang="ko-KR" sz="1200" dirty="0"/>
              <a:t>:</a:t>
            </a:r>
            <a:br>
              <a:rPr lang="en-US" altLang="ko-KR" sz="1200" dirty="0"/>
            </a:br>
            <a:r>
              <a:rPr lang="ko-KR" altLang="en-US" sz="1200" dirty="0"/>
              <a:t>특성 선택</a:t>
            </a:r>
            <a:br>
              <a:rPr lang="en-US" altLang="ko-KR" sz="1200" dirty="0"/>
            </a:b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152" name="연결선: 꺾임 151">
            <a:extLst>
              <a:ext uri="{FF2B5EF4-FFF2-40B4-BE49-F238E27FC236}">
                <a16:creationId xmlns:a16="http://schemas.microsoft.com/office/drawing/2014/main" id="{B21C52F2-8E43-859E-8D79-57927AB9D304}"/>
              </a:ext>
            </a:extLst>
          </p:cNvPr>
          <p:cNvCxnSpPr>
            <a:cxnSpLocks/>
            <a:stCxn id="146" idx="3"/>
            <a:endCxn id="145" idx="1"/>
          </p:cNvCxnSpPr>
          <p:nvPr/>
        </p:nvCxnSpPr>
        <p:spPr>
          <a:xfrm>
            <a:off x="3555233" y="5105107"/>
            <a:ext cx="729083" cy="966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7C28FAB1-F062-5A9B-B444-3E0040646C02}"/>
              </a:ext>
            </a:extLst>
          </p:cNvPr>
          <p:cNvSpPr/>
          <p:nvPr/>
        </p:nvSpPr>
        <p:spPr>
          <a:xfrm>
            <a:off x="2189598" y="5479746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 </a:t>
            </a:r>
            <a:r>
              <a:rPr lang="ko-KR" altLang="en-US" sz="1050" dirty="0">
                <a:solidFill>
                  <a:schemeClr val="tx1"/>
                </a:solidFill>
              </a:rPr>
              <a:t>최대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개 발생</a:t>
            </a: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5AA08F71-7751-D47D-CE4E-D0AD58830669}"/>
              </a:ext>
            </a:extLst>
          </p:cNvPr>
          <p:cNvSpPr/>
          <p:nvPr/>
        </p:nvSpPr>
        <p:spPr>
          <a:xfrm>
            <a:off x="8636827" y="5985447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보상 없음</a:t>
            </a:r>
          </a:p>
        </p:txBody>
      </p:sp>
      <p:sp>
        <p:nvSpPr>
          <p:cNvPr id="155" name="다이아몬드 154">
            <a:extLst>
              <a:ext uri="{FF2B5EF4-FFF2-40B4-BE49-F238E27FC236}">
                <a16:creationId xmlns:a16="http://schemas.microsoft.com/office/drawing/2014/main" id="{05DA225E-0A02-653F-6B97-B673EBD8CC3D}"/>
              </a:ext>
            </a:extLst>
          </p:cNvPr>
          <p:cNvSpPr/>
          <p:nvPr/>
        </p:nvSpPr>
        <p:spPr>
          <a:xfrm>
            <a:off x="6368579" y="4277846"/>
            <a:ext cx="2027126" cy="163629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200" dirty="0"/>
              <a:t>이벤트 몬스터</a:t>
            </a:r>
            <a:br>
              <a:rPr lang="en-US" altLang="ko-KR" sz="1200" dirty="0"/>
            </a:br>
            <a:r>
              <a:rPr lang="ko-KR" altLang="en-US" sz="1200" dirty="0"/>
              <a:t>처치</a:t>
            </a:r>
          </a:p>
        </p:txBody>
      </p: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1CBFBFD7-F217-B23E-8E97-3B7734455510}"/>
              </a:ext>
            </a:extLst>
          </p:cNvPr>
          <p:cNvCxnSpPr>
            <a:cxnSpLocks/>
            <a:stCxn id="145" idx="3"/>
            <a:endCxn id="155" idx="1"/>
          </p:cNvCxnSpPr>
          <p:nvPr/>
        </p:nvCxnSpPr>
        <p:spPr>
          <a:xfrm flipV="1">
            <a:off x="5649951" y="5095994"/>
            <a:ext cx="718628" cy="9757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8B2CB802-1077-75EE-2522-88FF07160FEE}"/>
              </a:ext>
            </a:extLst>
          </p:cNvPr>
          <p:cNvCxnSpPr>
            <a:cxnSpLocks/>
            <a:stCxn id="144" idx="3"/>
            <a:endCxn id="155" idx="1"/>
          </p:cNvCxnSpPr>
          <p:nvPr/>
        </p:nvCxnSpPr>
        <p:spPr>
          <a:xfrm>
            <a:off x="5649951" y="3994090"/>
            <a:ext cx="718628" cy="11019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1145B329-D90E-FDE3-6110-2BD617B40D48}"/>
              </a:ext>
            </a:extLst>
          </p:cNvPr>
          <p:cNvCxnSpPr>
            <a:cxnSpLocks/>
            <a:stCxn id="143" idx="3"/>
            <a:endCxn id="155" idx="1"/>
          </p:cNvCxnSpPr>
          <p:nvPr/>
        </p:nvCxnSpPr>
        <p:spPr>
          <a:xfrm flipV="1">
            <a:off x="5649951" y="5095994"/>
            <a:ext cx="718628" cy="178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연결선: 꺾임 158">
            <a:extLst>
              <a:ext uri="{FF2B5EF4-FFF2-40B4-BE49-F238E27FC236}">
                <a16:creationId xmlns:a16="http://schemas.microsoft.com/office/drawing/2014/main" id="{00E61C1F-F640-9AF1-35A5-15A48EAEBBC3}"/>
              </a:ext>
            </a:extLst>
          </p:cNvPr>
          <p:cNvCxnSpPr>
            <a:cxnSpLocks/>
            <a:stCxn id="155" idx="0"/>
            <a:endCxn id="151" idx="1"/>
          </p:cNvCxnSpPr>
          <p:nvPr/>
        </p:nvCxnSpPr>
        <p:spPr>
          <a:xfrm rot="5400000" flipH="1" flipV="1">
            <a:off x="7888716" y="3526178"/>
            <a:ext cx="245094" cy="12582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DE8771B7-1088-F795-602E-8EBBE89A139D}"/>
              </a:ext>
            </a:extLst>
          </p:cNvPr>
          <p:cNvCxnSpPr>
            <a:cxnSpLocks/>
            <a:stCxn id="155" idx="2"/>
            <a:endCxn id="154" idx="1"/>
          </p:cNvCxnSpPr>
          <p:nvPr/>
        </p:nvCxnSpPr>
        <p:spPr>
          <a:xfrm rot="16200000" flipH="1">
            <a:off x="7807862" y="5488420"/>
            <a:ext cx="403244" cy="12546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732533AF-7B32-8FC0-40E2-FFD1F9018E19}"/>
              </a:ext>
            </a:extLst>
          </p:cNvPr>
          <p:cNvSpPr/>
          <p:nvPr/>
        </p:nvSpPr>
        <p:spPr>
          <a:xfrm>
            <a:off x="7546560" y="4273530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성공</a:t>
            </a: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956C5672-C8EE-A438-3677-4333CCF68484}"/>
              </a:ext>
            </a:extLst>
          </p:cNvPr>
          <p:cNvSpPr/>
          <p:nvPr/>
        </p:nvSpPr>
        <p:spPr>
          <a:xfrm>
            <a:off x="7546559" y="5892377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FF0000"/>
                </a:solidFill>
              </a:rPr>
              <a:t>실패</a:t>
            </a:r>
          </a:p>
        </p:txBody>
      </p:sp>
      <p:cxnSp>
        <p:nvCxnSpPr>
          <p:cNvPr id="185" name="연결선: 꺾임 184">
            <a:extLst>
              <a:ext uri="{FF2B5EF4-FFF2-40B4-BE49-F238E27FC236}">
                <a16:creationId xmlns:a16="http://schemas.microsoft.com/office/drawing/2014/main" id="{879475C1-2B9D-3937-3DE7-B3EA583A0ACE}"/>
              </a:ext>
            </a:extLst>
          </p:cNvPr>
          <p:cNvCxnSpPr>
            <a:cxnSpLocks/>
            <a:stCxn id="5" idx="3"/>
            <a:endCxn id="141" idx="1"/>
          </p:cNvCxnSpPr>
          <p:nvPr/>
        </p:nvCxnSpPr>
        <p:spPr>
          <a:xfrm>
            <a:off x="1646771" y="2572061"/>
            <a:ext cx="542827" cy="14133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연결선: 꺾임 187">
            <a:extLst>
              <a:ext uri="{FF2B5EF4-FFF2-40B4-BE49-F238E27FC236}">
                <a16:creationId xmlns:a16="http://schemas.microsoft.com/office/drawing/2014/main" id="{E5BC5BD5-4C23-7A20-37AD-86ECAC1AC28F}"/>
              </a:ext>
            </a:extLst>
          </p:cNvPr>
          <p:cNvCxnSpPr>
            <a:cxnSpLocks/>
            <a:stCxn id="5" idx="3"/>
            <a:endCxn id="146" idx="1"/>
          </p:cNvCxnSpPr>
          <p:nvPr/>
        </p:nvCxnSpPr>
        <p:spPr>
          <a:xfrm>
            <a:off x="1646771" y="2572061"/>
            <a:ext cx="542827" cy="25330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311D17-BF9D-4340-6324-FF2530D6F4AE}"/>
              </a:ext>
            </a:extLst>
          </p:cNvPr>
          <p:cNvSpPr/>
          <p:nvPr/>
        </p:nvSpPr>
        <p:spPr>
          <a:xfrm>
            <a:off x="281136" y="2240123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레벨 </a:t>
            </a:r>
            <a:r>
              <a:rPr lang="en-US" altLang="ko-KR" sz="1200" dirty="0"/>
              <a:t>1 </a:t>
            </a:r>
            <a:r>
              <a:rPr lang="ko-KR" altLang="en-US" sz="1200" dirty="0"/>
              <a:t>부여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BBB2749-E3E9-2159-9C91-03A066A3BB9E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963954" y="1659364"/>
            <a:ext cx="2225" cy="5807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635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C8AC-4EB3-8E0C-703D-5ACDEE14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0B78110D-6456-C5FE-2F31-388EC944A7DC}"/>
              </a:ext>
            </a:extLst>
          </p:cNvPr>
          <p:cNvSpPr/>
          <p:nvPr/>
        </p:nvSpPr>
        <p:spPr>
          <a:xfrm>
            <a:off x="-1" y="0"/>
            <a:ext cx="2099485" cy="801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게임 진행 플로우</a:t>
            </a:r>
            <a:br>
              <a:rPr lang="en-US" altLang="ko-KR" dirty="0">
                <a:solidFill>
                  <a:sysClr val="windowText" lastClr="000000"/>
                </a:solidFill>
              </a:rPr>
            </a:br>
            <a:r>
              <a:rPr lang="en-US" altLang="ko-KR" dirty="0">
                <a:solidFill>
                  <a:sysClr val="windowText" lastClr="000000"/>
                </a:solidFill>
              </a:rPr>
              <a:t>- </a:t>
            </a:r>
            <a:r>
              <a:rPr lang="ko-KR" altLang="en-US" dirty="0">
                <a:solidFill>
                  <a:sysClr val="windowText" lastClr="000000"/>
                </a:solidFill>
              </a:rPr>
              <a:t>게임 종료</a:t>
            </a: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3D66CE30-82D1-7DA2-4EA8-4154FE484009}"/>
              </a:ext>
            </a:extLst>
          </p:cNvPr>
          <p:cNvSpPr/>
          <p:nvPr/>
        </p:nvSpPr>
        <p:spPr>
          <a:xfrm>
            <a:off x="0" y="6615320"/>
            <a:ext cx="3884642" cy="221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ysClr val="windowText" lastClr="000000"/>
                </a:solidFill>
              </a:rPr>
              <a:t>* 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게임 중 </a:t>
            </a:r>
            <a:r>
              <a:rPr lang="en-US" altLang="ko-KR" sz="1200" dirty="0">
                <a:solidFill>
                  <a:sysClr val="windowText" lastClr="000000"/>
                </a:solidFill>
              </a:rPr>
              <a:t>UI</a:t>
            </a:r>
            <a:r>
              <a:rPr lang="ko-KR" altLang="en-US" sz="1200" dirty="0">
                <a:solidFill>
                  <a:sysClr val="windowText" lastClr="000000"/>
                </a:solidFill>
              </a:rPr>
              <a:t>가 출력되면 일시정지 상태가 됨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632101E-6374-1C6A-C749-0C850A804A07}"/>
              </a:ext>
            </a:extLst>
          </p:cNvPr>
          <p:cNvSpPr/>
          <p:nvPr/>
        </p:nvSpPr>
        <p:spPr>
          <a:xfrm>
            <a:off x="283361" y="99548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게임 진행</a:t>
            </a:r>
          </a:p>
        </p:txBody>
      </p:sp>
      <p:sp>
        <p:nvSpPr>
          <p:cNvPr id="3" name="순서도: 판단 2">
            <a:extLst>
              <a:ext uri="{FF2B5EF4-FFF2-40B4-BE49-F238E27FC236}">
                <a16:creationId xmlns:a16="http://schemas.microsoft.com/office/drawing/2014/main" id="{B989ADC4-F700-4771-9896-4DA2E7F9AF8E}"/>
              </a:ext>
            </a:extLst>
          </p:cNvPr>
          <p:cNvSpPr/>
          <p:nvPr/>
        </p:nvSpPr>
        <p:spPr>
          <a:xfrm>
            <a:off x="2031566" y="2149289"/>
            <a:ext cx="1690595" cy="82184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화신체</a:t>
            </a:r>
            <a:r>
              <a:rPr lang="ko-KR" altLang="en-US" sz="1200" dirty="0"/>
              <a:t> 소환</a:t>
            </a:r>
            <a:br>
              <a:rPr lang="en-US" altLang="ko-KR" sz="1200" dirty="0"/>
            </a:br>
            <a:r>
              <a:rPr lang="en-US" altLang="ko-KR" sz="1200" dirty="0"/>
              <a:t>(10:00)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D144CF-0B17-FC42-950C-82D2EF2882B7}"/>
              </a:ext>
            </a:extLst>
          </p:cNvPr>
          <p:cNvSpPr/>
          <p:nvPr/>
        </p:nvSpPr>
        <p:spPr>
          <a:xfrm>
            <a:off x="2194047" y="996609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설정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3C7D6EC0-AFA2-8187-5CF8-E98704CD1645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1648996" y="1327426"/>
            <a:ext cx="382570" cy="12327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D4F6149-8D6C-F8A2-D627-5E412B3EAB66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648996" y="1327426"/>
            <a:ext cx="545051" cy="11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D4A27CC-2083-5AC6-CC86-CAA83EAF2F86}"/>
              </a:ext>
            </a:extLst>
          </p:cNvPr>
          <p:cNvSpPr/>
          <p:nvPr/>
        </p:nvSpPr>
        <p:spPr>
          <a:xfrm>
            <a:off x="2194048" y="5056748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다음 회차 이동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65EA3D-BC7B-2C5C-D1C2-A7C71A79140C}"/>
              </a:ext>
            </a:extLst>
          </p:cNvPr>
          <p:cNvSpPr/>
          <p:nvPr/>
        </p:nvSpPr>
        <p:spPr>
          <a:xfrm>
            <a:off x="3292783" y="2149289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chemeClr val="tx1"/>
                </a:solidFill>
              </a:rPr>
              <a:t>처치 성공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FCF0E7-C629-F4AC-9438-67ACCE670717}"/>
              </a:ext>
            </a:extLst>
          </p:cNvPr>
          <p:cNvSpPr/>
          <p:nvPr/>
        </p:nvSpPr>
        <p:spPr>
          <a:xfrm>
            <a:off x="2887836" y="2979032"/>
            <a:ext cx="1209553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FF0000"/>
                </a:solidFill>
              </a:rPr>
              <a:t>처치 실패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65F0FA-C6BE-767E-2D59-9139F7C89964}"/>
              </a:ext>
            </a:extLst>
          </p:cNvPr>
          <p:cNvSpPr/>
          <p:nvPr/>
        </p:nvSpPr>
        <p:spPr>
          <a:xfrm>
            <a:off x="7144811" y="222942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F20326-F542-D34A-EA28-85A4D8F74F9D}"/>
              </a:ext>
            </a:extLst>
          </p:cNvPr>
          <p:cNvSpPr/>
          <p:nvPr/>
        </p:nvSpPr>
        <p:spPr>
          <a:xfrm>
            <a:off x="4502336" y="2229421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엔딩 </a:t>
            </a:r>
            <a:r>
              <a:rPr lang="ko-KR" altLang="en-US" sz="1200" dirty="0" err="1"/>
              <a:t>컷씬</a:t>
            </a:r>
            <a:r>
              <a:rPr lang="ko-KR" altLang="en-US" sz="1200" dirty="0"/>
              <a:t> 연출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CC013C5-45D7-D6B5-709F-1771ECF27963}"/>
              </a:ext>
            </a:extLst>
          </p:cNvPr>
          <p:cNvSpPr/>
          <p:nvPr/>
        </p:nvSpPr>
        <p:spPr>
          <a:xfrm>
            <a:off x="7144810" y="5056748"/>
            <a:ext cx="1365635" cy="6638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메인 타이틀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65F328-0AE8-A6AF-C902-E8F8C597A49E}"/>
              </a:ext>
            </a:extLst>
          </p:cNvPr>
          <p:cNvSpPr/>
          <p:nvPr/>
        </p:nvSpPr>
        <p:spPr>
          <a:xfrm>
            <a:off x="2194047" y="3476837"/>
            <a:ext cx="1365635" cy="6638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로딩 화면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803643-F88C-03B4-5029-D53BC5F3F50D}"/>
              </a:ext>
            </a:extLst>
          </p:cNvPr>
          <p:cNvSpPr/>
          <p:nvPr/>
        </p:nvSpPr>
        <p:spPr>
          <a:xfrm>
            <a:off x="2194047" y="1659364"/>
            <a:ext cx="845646" cy="166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solidFill>
                  <a:schemeClr val="tx1"/>
                </a:solidFill>
              </a:rPr>
              <a:t>※ESC </a:t>
            </a:r>
            <a:r>
              <a:rPr lang="ko-KR" altLang="en-US" sz="1050" dirty="0">
                <a:solidFill>
                  <a:schemeClr val="tx1"/>
                </a:solidFill>
              </a:rPr>
              <a:t>버튼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5EB9400-0F56-675F-644A-1D6047517F1D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3722161" y="2560214"/>
            <a:ext cx="780175" cy="1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55029A4-0788-3EFD-CE94-8EE0BB5BBE25}"/>
              </a:ext>
            </a:extLst>
          </p:cNvPr>
          <p:cNvCxnSpPr>
            <a:cxnSpLocks/>
            <a:stCxn id="22" idx="3"/>
            <a:endCxn id="21" idx="1"/>
          </p:cNvCxnSpPr>
          <p:nvPr/>
        </p:nvCxnSpPr>
        <p:spPr>
          <a:xfrm>
            <a:off x="5867971" y="2561359"/>
            <a:ext cx="12768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09709CA-C56C-D80F-2EED-D4F4780728AF}"/>
              </a:ext>
            </a:extLst>
          </p:cNvPr>
          <p:cNvCxnSpPr>
            <a:cxnSpLocks/>
            <a:stCxn id="3" idx="2"/>
            <a:endCxn id="27" idx="0"/>
          </p:cNvCxnSpPr>
          <p:nvPr/>
        </p:nvCxnSpPr>
        <p:spPr>
          <a:xfrm>
            <a:off x="2876864" y="2971138"/>
            <a:ext cx="1" cy="505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2FD6B39-426A-8266-38F5-6B916D5DFBE8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2876865" y="4140713"/>
            <a:ext cx="1" cy="9160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84EBCA0-2C1B-D1CA-2256-2023E0B1B1B8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3559683" y="5388686"/>
            <a:ext cx="35851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CD955A3-F7E5-5142-BB4A-AD97A42D60E0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flipH="1">
            <a:off x="7827628" y="2893297"/>
            <a:ext cx="1" cy="21634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75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4566</TotalTime>
  <Words>374</Words>
  <Application>Microsoft Office PowerPoint</Application>
  <PresentationFormat>와이드스크린</PresentationFormat>
  <Paragraphs>105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다훈 심</dc:creator>
  <cp:lastModifiedBy>다훈 심</cp:lastModifiedBy>
  <cp:revision>2</cp:revision>
  <dcterms:created xsi:type="dcterms:W3CDTF">2025-02-03T03:59:36Z</dcterms:created>
  <dcterms:modified xsi:type="dcterms:W3CDTF">2025-02-06T09:37:30Z</dcterms:modified>
</cp:coreProperties>
</file>