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B18AF-4DEE-4D11-87D2-D60580842BE0}" v="1" dt="2020-03-16T12:20:39.661"/>
    <p1510:client id="{967837F4-4D2C-4DA1-8950-AE5324092573}" v="3352" dt="2020-03-16T11:53:51.916"/>
    <p1510:client id="{A283AC9F-A8F0-4F5F-9B65-DC1C4A7F20E8}" v="3" dt="2020-03-16T11:56:24.530"/>
    <p1510:client id="{E1AFAA4D-619E-4F0F-BEDC-B61272BA8475}" v="28" dt="2020-03-16T12:01:55.903"/>
    <p1510:client id="{E96DEF11-3F3F-487E-B501-B1AAD1928689}" v="159" dt="2020-03-16T09:32:06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9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7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0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4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13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&#160;https:/github.com/evey-pea/T1A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3871" y="1748606"/>
            <a:ext cx="5932518" cy="1673842"/>
          </a:xfrm>
          <a:noFill/>
          <a:ln w="57150"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cap="none" dirty="0">
                <a:solidFill>
                  <a:srgbClr val="FFFFFF"/>
                </a:solidFill>
                <a:latin typeface="Courier New"/>
                <a:cs typeface="Calibri Light"/>
              </a:rPr>
              <a:t>tare-csv</a:t>
            </a:r>
            <a:endParaRPr lang="en-US" sz="720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663" y="3638109"/>
            <a:ext cx="7197726" cy="1304826"/>
          </a:xfrm>
        </p:spPr>
        <p:txBody>
          <a:bodyPr>
            <a:normAutofit fontScale="92500" lnSpcReduction="10000"/>
          </a:bodyPr>
          <a:lstStyle/>
          <a:p>
            <a:r>
              <a:rPr lang="en-US" sz="3600" cap="none" dirty="0">
                <a:cs typeface="Calibri"/>
              </a:rPr>
              <a:t>Terminal Application Read / Edit</a:t>
            </a:r>
            <a:endParaRPr lang="en-US" sz="3600" dirty="0">
              <a:cs typeface="Calibri"/>
            </a:endParaRPr>
          </a:p>
          <a:p>
            <a:r>
              <a:rPr lang="en-US" sz="3600" cap="none" dirty="0">
                <a:cs typeface="Calibri"/>
              </a:rPr>
              <a:t>Comma Separated Values</a:t>
            </a:r>
          </a:p>
          <a:p>
            <a:endParaRPr lang="en-US" sz="3600" cap="none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72699-F9E5-49F7-B773-D1AA66119853}"/>
              </a:ext>
            </a:extLst>
          </p:cNvPr>
          <p:cNvSpPr txBox="1"/>
          <p:nvPr/>
        </p:nvSpPr>
        <p:spPr>
          <a:xfrm>
            <a:off x="7700514" y="5011947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Evelyn Paplauskas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5B090-49F0-4484-9381-25AE6313811C}"/>
              </a:ext>
            </a:extLst>
          </p:cNvPr>
          <p:cNvSpPr txBox="1"/>
          <p:nvPr/>
        </p:nvSpPr>
        <p:spPr>
          <a:xfrm>
            <a:off x="5011050" y="5701162"/>
            <a:ext cx="6236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hlinkClick r:id="rId2"/>
              </a:rPr>
              <a:t> https://github.com/evey-pea/T1A2</a:t>
            </a:r>
            <a:endParaRPr lang="en-US" dirty="0">
              <a:cs typeface="Calibri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AD9B-26BF-4250-BE03-2F19425A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06" y="1010409"/>
            <a:ext cx="3982809" cy="108405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Build Workflow</a:t>
            </a:r>
            <a:br>
              <a:rPr lang="en-US" dirty="0">
                <a:cs typeface="Calibri Light"/>
              </a:rPr>
            </a:br>
            <a:r>
              <a:rPr lang="en-US" sz="3600" b="1" dirty="0">
                <a:cs typeface="Calibri Light"/>
              </a:rPr>
              <a:t>Design</a:t>
            </a:r>
            <a:endParaRPr lang="en-US" sz="3600" b="1" dirty="0"/>
          </a:p>
        </p:txBody>
      </p:sp>
      <p:pic>
        <p:nvPicPr>
          <p:cNvPr id="5" name="Picture 5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DFB85001-6234-4A67-B4F1-94E4D9DFD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673" y="949609"/>
            <a:ext cx="6169026" cy="49616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D0A2E-180A-400B-85E0-BE6DAECFD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706" y="2094463"/>
            <a:ext cx="4198469" cy="3755364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As the project was a freeform design, workflow was kept simple by following these steps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Establish the program idea in a reference document (README.md)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Write out in detail each individual option the user had available in the document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Write down each of the gems to be used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Based on how each part of the implementation of the build performed, re-evaluate the program features, scope, functions and required components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Upon each re-evaluation, update the documentation accordingly</a:t>
            </a:r>
          </a:p>
        </p:txBody>
      </p:sp>
    </p:spTree>
    <p:extLst>
      <p:ext uri="{BB962C8B-B14F-4D97-AF65-F5344CB8AC3E}">
        <p14:creationId xmlns:p14="http://schemas.microsoft.com/office/powerpoint/2010/main" val="24091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FC5A-6FB4-498F-94D9-BE029C7D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52577"/>
            <a:ext cx="5488918" cy="105529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Build Workflow</a:t>
            </a:r>
            <a:br>
              <a:rPr lang="en-US" dirty="0">
                <a:cs typeface="Calibri Light"/>
              </a:rPr>
            </a:br>
            <a:r>
              <a:rPr lang="en-US" sz="3600" b="1" dirty="0">
                <a:cs typeface="Calibri Light"/>
              </a:rPr>
              <a:t>Implementation</a:t>
            </a:r>
            <a:endParaRPr lang="en-US" sz="3600" dirty="0">
              <a:cs typeface="Calibri Light" panose="020F0302020204030204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5C0093-AFBB-4FFF-AF71-6477ED49ED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175" b="12175"/>
          <a:stretch/>
        </p:blipFill>
        <p:spPr>
          <a:xfrm>
            <a:off x="6156325" y="914400"/>
            <a:ext cx="5351463" cy="51038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D62-71F5-4335-A386-A6CB21D0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37914"/>
            <a:ext cx="5000088" cy="3884760"/>
          </a:xfrm>
        </p:spPr>
        <p:txBody>
          <a:bodyPr>
            <a:normAutofit lnSpcReduction="10000"/>
          </a:bodyPr>
          <a:lstStyle/>
          <a:p>
            <a:pPr marL="285750" indent="-285750">
              <a:buChar char="•"/>
            </a:pPr>
            <a:r>
              <a:rPr lang="en-US" dirty="0">
                <a:cs typeface="Calibri"/>
              </a:rPr>
              <a:t>The initial part of the build was the main program class and the command line logic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The command line logic was then moved to its own module to reduce code in the main file for better readability.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Each feature of the application was coded one after the other. 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For testing purposes, test data was used locally in each file for testing each method</a:t>
            </a:r>
          </a:p>
          <a:p>
            <a:pPr marL="285750" indent="-285750">
              <a:buChar char="•"/>
            </a:pPr>
            <a:r>
              <a:rPr lang="en-US" dirty="0">
                <a:cs typeface="Calibri"/>
              </a:rPr>
              <a:t>Once all the methods for each module was deemed working, it was linked in to the main program and tested once again</a:t>
            </a:r>
          </a:p>
        </p:txBody>
      </p:sp>
    </p:spTree>
    <p:extLst>
      <p:ext uri="{BB962C8B-B14F-4D97-AF65-F5344CB8AC3E}">
        <p14:creationId xmlns:p14="http://schemas.microsoft.com/office/powerpoint/2010/main" val="7760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216B-BDB7-4FCA-BFEB-89442EEB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50" y="250166"/>
            <a:ext cx="10131425" cy="694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User options and program flow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007E818-9B86-4FF4-973E-4435BEF58BB3}"/>
              </a:ext>
            </a:extLst>
          </p:cNvPr>
          <p:cNvSpPr/>
          <p:nvPr/>
        </p:nvSpPr>
        <p:spPr>
          <a:xfrm>
            <a:off x="1280122" y="1129160"/>
            <a:ext cx="2113470" cy="129396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User calls program from terminal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CB99CE8A-4604-4B87-B01E-BC9F2EFB9CF3}"/>
              </a:ext>
            </a:extLst>
          </p:cNvPr>
          <p:cNvSpPr/>
          <p:nvPr/>
        </p:nvSpPr>
        <p:spPr>
          <a:xfrm>
            <a:off x="8093735" y="5318818"/>
            <a:ext cx="3263658" cy="100641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Edit mode: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 Entry for editing is displayed on screen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C6FDEE-83E6-4A05-A13F-CC82699F959E}"/>
              </a:ext>
            </a:extLst>
          </p:cNvPr>
          <p:cNvSpPr/>
          <p:nvPr/>
        </p:nvSpPr>
        <p:spPr>
          <a:xfrm>
            <a:off x="1062307" y="4757200"/>
            <a:ext cx="2544791" cy="104954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0000"/>
                </a:solidFill>
                <a:cs typeface="Calibri"/>
              </a:rPr>
              <a:t>FIle</a:t>
            </a:r>
            <a:r>
              <a:rPr lang="en-US" sz="1600" dirty="0">
                <a:solidFill>
                  <a:srgbClr val="000000"/>
                </a:solidFill>
                <a:cs typeface="Calibri"/>
              </a:rPr>
              <a:t> specified is read into program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ED4BC2A-8858-4D12-BC49-08B2B35F1383}"/>
              </a:ext>
            </a:extLst>
          </p:cNvPr>
          <p:cNvSpPr/>
          <p:nvPr/>
        </p:nvSpPr>
        <p:spPr>
          <a:xfrm>
            <a:off x="1133296" y="3002264"/>
            <a:ext cx="2401017" cy="1049546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Arguments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checked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FFD4EC0C-0065-47D8-B093-C228DC2A283C}"/>
              </a:ext>
            </a:extLst>
          </p:cNvPr>
          <p:cNvSpPr/>
          <p:nvPr/>
        </p:nvSpPr>
        <p:spPr>
          <a:xfrm>
            <a:off x="4467944" y="2854890"/>
            <a:ext cx="2659809" cy="1078301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Requested information from file is read out 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to the terminal 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4630BA84-330C-4CBA-AD08-F4DF6CE2818F}"/>
              </a:ext>
            </a:extLst>
          </p:cNvPr>
          <p:cNvSpPr/>
          <p:nvPr/>
        </p:nvSpPr>
        <p:spPr>
          <a:xfrm>
            <a:off x="4348963" y="4378896"/>
            <a:ext cx="2889848" cy="2041584"/>
          </a:xfrm>
          <a:prstGeom prst="flowChartPrepa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Command line logic determines if output goes straight to the terminal or if edit mode is to be used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7E0F92A-D276-4D51-B896-3AE3B914B2BC}"/>
              </a:ext>
            </a:extLst>
          </p:cNvPr>
          <p:cNvSpPr/>
          <p:nvPr/>
        </p:nvSpPr>
        <p:spPr>
          <a:xfrm>
            <a:off x="4536236" y="1183521"/>
            <a:ext cx="2616678" cy="1092678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Error Message in terminal advising incorrect arguments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60054F6F-E0D6-4615-9402-7CA8ADA3CA51}"/>
              </a:ext>
            </a:extLst>
          </p:cNvPr>
          <p:cNvSpPr/>
          <p:nvPr/>
        </p:nvSpPr>
        <p:spPr>
          <a:xfrm>
            <a:off x="8043412" y="4210409"/>
            <a:ext cx="3148640" cy="704490"/>
          </a:xfrm>
          <a:prstGeom prst="flowChartManualIn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Use is prompted for new values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E7D7EA6D-D8F7-450D-90FA-53EFD4FB3FAE}"/>
              </a:ext>
            </a:extLst>
          </p:cNvPr>
          <p:cNvSpPr/>
          <p:nvPr/>
        </p:nvSpPr>
        <p:spPr>
          <a:xfrm>
            <a:off x="7999385" y="2636544"/>
            <a:ext cx="3148638" cy="129396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cs typeface="Calibri"/>
              </a:rPr>
              <a:t>User is prompted to confirm 'save'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392097C-4762-41D3-B646-2185C589BBE8}"/>
              </a:ext>
            </a:extLst>
          </p:cNvPr>
          <p:cNvSpPr/>
          <p:nvPr/>
        </p:nvSpPr>
        <p:spPr>
          <a:xfrm>
            <a:off x="9896295" y="1111643"/>
            <a:ext cx="1250829" cy="1222075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File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Saved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64090478-6277-4602-85A9-DE074CFE3ED6}"/>
              </a:ext>
            </a:extLst>
          </p:cNvPr>
          <p:cNvSpPr/>
          <p:nvPr/>
        </p:nvSpPr>
        <p:spPr>
          <a:xfrm>
            <a:off x="7998484" y="1111642"/>
            <a:ext cx="1250829" cy="1222075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File Not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Saved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874A97-359A-434D-B7D3-C978BE934C82}"/>
              </a:ext>
            </a:extLst>
          </p:cNvPr>
          <p:cNvCxnSpPr/>
          <p:nvPr/>
        </p:nvCxnSpPr>
        <p:spPr>
          <a:xfrm flipH="1">
            <a:off x="2324460" y="3990796"/>
            <a:ext cx="5750" cy="77062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F6DA2C-B8E4-475F-8A51-4CECAE00C8B2}"/>
              </a:ext>
            </a:extLst>
          </p:cNvPr>
          <p:cNvCxnSpPr>
            <a:cxnSpLocks/>
          </p:cNvCxnSpPr>
          <p:nvPr/>
        </p:nvCxnSpPr>
        <p:spPr>
          <a:xfrm flipH="1">
            <a:off x="2324460" y="2423665"/>
            <a:ext cx="5750" cy="641229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755E6-E882-4224-AA61-7CDEDB3057FD}"/>
              </a:ext>
            </a:extLst>
          </p:cNvPr>
          <p:cNvCxnSpPr>
            <a:cxnSpLocks/>
          </p:cNvCxnSpPr>
          <p:nvPr/>
        </p:nvCxnSpPr>
        <p:spPr>
          <a:xfrm>
            <a:off x="3609795" y="5327890"/>
            <a:ext cx="727496" cy="37380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518ACA-92B0-4D8D-9C5B-BC365F4E8579}"/>
              </a:ext>
            </a:extLst>
          </p:cNvPr>
          <p:cNvCxnSpPr>
            <a:cxnSpLocks/>
          </p:cNvCxnSpPr>
          <p:nvPr/>
        </p:nvCxnSpPr>
        <p:spPr>
          <a:xfrm>
            <a:off x="7304776" y="5428531"/>
            <a:ext cx="828136" cy="51758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443EF-FCF6-44FC-A58C-8B6242F64ADA}"/>
              </a:ext>
            </a:extLst>
          </p:cNvPr>
          <p:cNvCxnSpPr>
            <a:cxnSpLocks/>
          </p:cNvCxnSpPr>
          <p:nvPr/>
        </p:nvCxnSpPr>
        <p:spPr>
          <a:xfrm flipV="1">
            <a:off x="9533267" y="4919572"/>
            <a:ext cx="8628" cy="350808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762CFC-2CC2-4B6D-BAE5-911E5443AE3F}"/>
              </a:ext>
            </a:extLst>
          </p:cNvPr>
          <p:cNvCxnSpPr>
            <a:cxnSpLocks/>
          </p:cNvCxnSpPr>
          <p:nvPr/>
        </p:nvCxnSpPr>
        <p:spPr>
          <a:xfrm flipV="1">
            <a:off x="9562021" y="3870024"/>
            <a:ext cx="8628" cy="437072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4329D-6319-4724-84A0-D807702EB605}"/>
              </a:ext>
            </a:extLst>
          </p:cNvPr>
          <p:cNvCxnSpPr>
            <a:cxnSpLocks/>
          </p:cNvCxnSpPr>
          <p:nvPr/>
        </p:nvCxnSpPr>
        <p:spPr>
          <a:xfrm flipV="1">
            <a:off x="5780776" y="3999421"/>
            <a:ext cx="8628" cy="350808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CB4AF8D-A6E0-4859-902A-FB92B16B6BA0}"/>
              </a:ext>
            </a:extLst>
          </p:cNvPr>
          <p:cNvCxnSpPr/>
          <p:nvPr/>
        </p:nvCxnSpPr>
        <p:spPr>
          <a:xfrm flipV="1">
            <a:off x="3537010" y="1755656"/>
            <a:ext cx="1000664" cy="1788543"/>
          </a:xfrm>
          <a:prstGeom prst="bentConnector3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46A46C-27C0-4A9B-B728-401D2E19BA07}"/>
              </a:ext>
            </a:extLst>
          </p:cNvPr>
          <p:cNvCxnSpPr>
            <a:cxnSpLocks/>
          </p:cNvCxnSpPr>
          <p:nvPr/>
        </p:nvCxnSpPr>
        <p:spPr>
          <a:xfrm flipH="1" flipV="1">
            <a:off x="8751140" y="2202251"/>
            <a:ext cx="192654" cy="710241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7F3FB0-60DA-47DE-BCE3-5D867E0A8D8C}"/>
              </a:ext>
            </a:extLst>
          </p:cNvPr>
          <p:cNvCxnSpPr>
            <a:cxnSpLocks/>
          </p:cNvCxnSpPr>
          <p:nvPr/>
        </p:nvCxnSpPr>
        <p:spPr>
          <a:xfrm flipV="1">
            <a:off x="10395908" y="2259762"/>
            <a:ext cx="138024" cy="681486"/>
          </a:xfrm>
          <a:prstGeom prst="straightConnector1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DD75-B4BE-4FCB-9BB5-6EBD452D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84" y="609600"/>
            <a:ext cx="10131425" cy="42109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Personal Benefits from the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3DCBD-F2AE-46D1-A11D-D463E30A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576" y="1298116"/>
            <a:ext cx="4709054" cy="576262"/>
          </a:xfrm>
        </p:spPr>
        <p:txBody>
          <a:bodyPr/>
          <a:lstStyle/>
          <a:p>
            <a:r>
              <a:rPr lang="en-US" dirty="0">
                <a:cs typeface="Calibri"/>
              </a:rPr>
              <a:t>Learnings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8DFB1-E0B2-41BE-9841-1D440FAA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707" y="1950050"/>
            <a:ext cx="4996923" cy="41286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Reading and writing files in Ruby is sometimes better done in pure core Ruby standard constructs rather than relying gems</a:t>
            </a:r>
          </a:p>
          <a:p>
            <a:r>
              <a:rPr lang="en-US" dirty="0">
                <a:cs typeface="Calibri" panose="020F0502020204030204"/>
              </a:rPr>
              <a:t>The difficulty of implementing a gem is directly proportionate to amount of documentation available for the gem</a:t>
            </a:r>
          </a:p>
          <a:p>
            <a:r>
              <a:rPr lang="en-US" dirty="0">
                <a:cs typeface="Calibri" panose="020F0502020204030204"/>
              </a:rPr>
              <a:t>Modules are awesome for the DRY principle</a:t>
            </a:r>
          </a:p>
          <a:p>
            <a:r>
              <a:rPr lang="en-US" dirty="0">
                <a:cs typeface="Calibri" panose="020F0502020204030204"/>
              </a:rPr>
              <a:t>Checking what data (and its structure) has been passed to a method is the best thing to do first when debugging errors</a:t>
            </a:r>
          </a:p>
          <a:p>
            <a:r>
              <a:rPr lang="en-US" dirty="0" err="1">
                <a:cs typeface="Calibri" panose="020F0502020204030204"/>
              </a:rPr>
              <a:t>Sithu</a:t>
            </a:r>
            <a:r>
              <a:rPr lang="en-US" dirty="0">
                <a:cs typeface="Calibri" panose="020F0502020204030204"/>
              </a:rPr>
              <a:t> Aye has some awesome albums that are great to use as a mental focus tool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BEA2A-3BEA-4EC3-B33B-D07691A3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909" y="1306583"/>
            <a:ext cx="4722813" cy="576262"/>
          </a:xfrm>
        </p:spPr>
        <p:txBody>
          <a:bodyPr/>
          <a:lstStyle/>
          <a:p>
            <a:r>
              <a:rPr lang="en-US" dirty="0" err="1">
                <a:cs typeface="Calibri"/>
              </a:rPr>
              <a:t>Favourite</a:t>
            </a:r>
            <a:r>
              <a:rPr lang="en-US" dirty="0">
                <a:cs typeface="Calibri"/>
              </a:rPr>
              <a:t> Milestones and Parts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F097B-327E-4422-81CE-69BC13898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0389" y="1950050"/>
            <a:ext cx="5009711" cy="44449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When code just worked without having to debug an error (it was a rare and welcome sight)</a:t>
            </a:r>
          </a:p>
          <a:p>
            <a:r>
              <a:rPr lang="en-US" dirty="0">
                <a:cs typeface="Calibri"/>
              </a:rPr>
              <a:t>Getting the ARGV parsing logic right for the command line (This made things so much easier to integrate later on)</a:t>
            </a:r>
          </a:p>
          <a:p>
            <a:r>
              <a:rPr lang="en-US" dirty="0">
                <a:cs typeface="Calibri"/>
              </a:rPr>
              <a:t>Working out how to transpose multidimensional arrays</a:t>
            </a:r>
          </a:p>
          <a:p>
            <a:r>
              <a:rPr lang="en-US" dirty="0">
                <a:cs typeface="Calibri"/>
              </a:rPr>
              <a:t>Working with the pastel gem –using aliases  made putting together preset themed </a:t>
            </a:r>
            <a:r>
              <a:rPr lang="en-US" dirty="0" err="1">
                <a:cs typeface="Calibri"/>
              </a:rPr>
              <a:t>colours</a:t>
            </a:r>
            <a:r>
              <a:rPr lang="en-US" dirty="0">
                <a:cs typeface="Calibri"/>
              </a:rPr>
              <a:t> so much easier than doing it manually</a:t>
            </a:r>
          </a:p>
          <a:p>
            <a:r>
              <a:rPr lang="en-US" dirty="0">
                <a:cs typeface="Calibri"/>
              </a:rPr>
              <a:t>Sleeping after it was finished</a:t>
            </a:r>
          </a:p>
          <a:p>
            <a:r>
              <a:rPr lang="en-US" dirty="0">
                <a:cs typeface="Calibri"/>
              </a:rPr>
              <a:t>Waking up and </a:t>
            </a:r>
            <a:r>
              <a:rPr lang="en-US" dirty="0" err="1">
                <a:cs typeface="Calibri"/>
              </a:rPr>
              <a:t>realising</a:t>
            </a:r>
            <a:r>
              <a:rPr lang="en-US" dirty="0">
                <a:cs typeface="Calibri"/>
              </a:rPr>
              <a:t> I wrote approximately 320 lines of freeform refactored code in four days – a new P.B.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504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tare-csv</vt:lpstr>
      <vt:lpstr>Build Workflow Design</vt:lpstr>
      <vt:lpstr>Build Workflow Implementation</vt:lpstr>
      <vt:lpstr>User options and program flow</vt:lpstr>
      <vt:lpstr>Personal Benefits from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856</cp:revision>
  <dcterms:created xsi:type="dcterms:W3CDTF">2020-03-16T09:19:10Z</dcterms:created>
  <dcterms:modified xsi:type="dcterms:W3CDTF">2020-03-16T12:21:07Z</dcterms:modified>
</cp:coreProperties>
</file>