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2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8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4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7B95-199F-4F73-AE09-DC2A5E9DB15D}" type="datetimeFigureOut">
              <a:rPr lang="zh-CN" altLang="en-US" smtClean="0"/>
              <a:t>2019/7/11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B350-68E5-4A3B-A758-F5D8DD4A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4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92385" y="106112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b="1" dirty="0" smtClean="0">
                <a:solidFill>
                  <a:srgbClr val="FF0000"/>
                </a:solidFill>
              </a:rPr>
              <a:t>Summary  </a:t>
            </a:r>
            <a:r>
              <a:rPr lang="en-US" altLang="zh-CN" sz="1800" dirty="0" smtClean="0"/>
              <a:t>The APP for interview. The interviewee answer all questions then calculate  score. 	     The interviewer compare every interviewee by the result recording. </a:t>
            </a:r>
          </a:p>
          <a:p>
            <a:pPr algn="l"/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200" b="1" dirty="0" smtClean="0">
                <a:solidFill>
                  <a:srgbClr val="FF0000"/>
                </a:solidFill>
              </a:rPr>
              <a:t>Characteristic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  Concise, Easy to operate</a:t>
            </a:r>
          </a:p>
          <a:p>
            <a:pPr algn="l"/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200" b="1" dirty="0" smtClean="0">
                <a:solidFill>
                  <a:srgbClr val="FF0000"/>
                </a:solidFill>
              </a:rPr>
              <a:t>Future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    Capture more and more questions from network. The interviewee answer            	question online, when score reach the standard send interview letter.</a:t>
            </a:r>
            <a:endParaRPr lang="zh-CN" altLang="en-US" sz="1800" dirty="0"/>
          </a:p>
        </p:txBody>
      </p:sp>
      <p:pic>
        <p:nvPicPr>
          <p:cNvPr id="1038" name="Picture 14" descr="C:\Users\Administrator\Desktop\oneAp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" y="3151854"/>
            <a:ext cx="1587040" cy="281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dministrator\Desktop\oneAp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9" y="3140968"/>
            <a:ext cx="1584176" cy="281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istrator\Desktop\oneApp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49" y="3140968"/>
            <a:ext cx="1586595" cy="28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dministrator\Desktop\oneApp\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40968"/>
            <a:ext cx="1571658" cy="28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标题 3"/>
          <p:cNvSpPr txBox="1">
            <a:spLocks/>
          </p:cNvSpPr>
          <p:nvPr/>
        </p:nvSpPr>
        <p:spPr>
          <a:xfrm>
            <a:off x="547936" y="161020"/>
            <a:ext cx="8229600" cy="9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/>
          </a:p>
        </p:txBody>
      </p:sp>
      <p:sp>
        <p:nvSpPr>
          <p:cNvPr id="26" name="标题 3"/>
          <p:cNvSpPr txBox="1">
            <a:spLocks/>
          </p:cNvSpPr>
          <p:nvPr/>
        </p:nvSpPr>
        <p:spPr>
          <a:xfrm>
            <a:off x="238720" y="465734"/>
            <a:ext cx="8229600" cy="58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dirty="0" smtClean="0"/>
              <a:t>  ONE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53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One: one is all. 关于ONE</dc:title>
  <dc:creator>Win10</dc:creator>
  <cp:lastModifiedBy>Win10</cp:lastModifiedBy>
  <cp:revision>7</cp:revision>
  <dcterms:created xsi:type="dcterms:W3CDTF">2019-07-11T02:43:48Z</dcterms:created>
  <dcterms:modified xsi:type="dcterms:W3CDTF">2019-07-11T05:40:55Z</dcterms:modified>
</cp:coreProperties>
</file>