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</p:sldMasterIdLst>
  <p:notesMasterIdLst>
    <p:notesMasterId r:id="rId20"/>
  </p:notesMasterIdLst>
  <p:sldIdLst>
    <p:sldId id="258" r:id="rId3"/>
    <p:sldId id="263" r:id="rId4"/>
    <p:sldId id="271" r:id="rId5"/>
    <p:sldId id="304" r:id="rId6"/>
    <p:sldId id="303" r:id="rId7"/>
    <p:sldId id="302" r:id="rId8"/>
    <p:sldId id="306" r:id="rId9"/>
    <p:sldId id="307" r:id="rId10"/>
    <p:sldId id="305" r:id="rId11"/>
    <p:sldId id="308" r:id="rId12"/>
    <p:sldId id="309" r:id="rId13"/>
    <p:sldId id="310" r:id="rId14"/>
    <p:sldId id="267" r:id="rId15"/>
    <p:sldId id="311" r:id="rId16"/>
    <p:sldId id="312" r:id="rId17"/>
    <p:sldId id="313" r:id="rId18"/>
    <p:sldId id="30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roxima Nova" panose="02000506030000020004" pitchFamily="2" charset="0"/>
      <p:regular r:id="rId25"/>
      <p:bold r:id="rId26"/>
      <p:italic r:id="rId27"/>
      <p:boldItalic r:id="rId28"/>
    </p:embeddedFont>
    <p:embeddedFont>
      <p:font typeface="Proxima Nova Semibold" panose="0200050603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61" d="100"/>
          <a:sy n="161" d="100"/>
        </p:scale>
        <p:origin x="5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493673d37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1493673d37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7e15d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197e15d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8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7e15d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197e15d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2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7e15d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197e15d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09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493673d37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11493673d37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7e15d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197e15d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5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93673d37_0_2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11493673d37_0_2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493673d37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1493673d37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47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493673d37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g11493673d37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93673d37_0_2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11493673d37_0_2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7e15d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197e15d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93673d37_0_2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11493673d37_0_2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2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493673d37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1493673d37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84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493673d37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11493673d37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44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493673d37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11493673d37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49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493673d37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11493673d37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3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7e15d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197e15d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8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2 белый">
  <p:cSld name="TITLE_1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2 жёлтый">
  <p:cSld name="CUSTOM_15_3">
    <p:bg>
      <p:bgPr>
        <a:solidFill>
          <a:srgbClr val="FFE03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чёрный">
  <p:cSld name="TITLE_1_1_2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E033"/>
                </a:solidFill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6144075" y="1932263"/>
            <a:ext cx="4155164" cy="4529525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2 жёлтый">
  <p:cSld name="TITLE_1_1_1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/>
          <p:nvPr/>
        </p:nvSpPr>
        <p:spPr>
          <a:xfrm>
            <a:off x="6144075" y="1932263"/>
            <a:ext cx="4155164" cy="4529525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тбивка 2">
  <p:cSld name="CUSTOM_15_2">
    <p:bg>
      <p:bgPr>
        <a:solidFill>
          <a:srgbClr val="FFEF9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длинным заголовком и подзаголовком 1">
  <p:cSld name="TITLE_AND_TWO_COLUMNS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ubTitle" idx="1"/>
          </p:nvPr>
        </p:nvSpPr>
        <p:spPr>
          <a:xfrm>
            <a:off x="385550" y="2290711"/>
            <a:ext cx="55773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2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длинным заголовком и текстом">
  <p:cSld name="TITLE_AND_TWO_COLUMNS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96000" y="270000"/>
            <a:ext cx="7920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86000" y="1684800"/>
            <a:ext cx="7920000" cy="2520000"/>
          </a:xfrm>
          <a:prstGeom prst="rect">
            <a:avLst/>
          </a:prstGeom>
        </p:spPr>
        <p:txBody>
          <a:bodyPr spcFirstLastPara="1" wrap="square" lIns="18000" tIns="18000" rIns="18000" bIns="18000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2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большим полотном текста">
  <p:cSld name="TITLE_ONLY_1_1_1_1_2_1_1_1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7920000" cy="3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BLANK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артинкой и текстом">
  <p:cSld name="CUSTOM_1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>
            <a:spLocks noGrp="1"/>
          </p:cNvSpPr>
          <p:nvPr>
            <p:ph type="pic" idx="2"/>
          </p:nvPr>
        </p:nvSpPr>
        <p:spPr>
          <a:xfrm>
            <a:off x="504000" y="1684800"/>
            <a:ext cx="5142000" cy="25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subTitle" idx="1"/>
          </p:nvPr>
        </p:nvSpPr>
        <p:spPr>
          <a:xfrm>
            <a:off x="5870525" y="1684800"/>
            <a:ext cx="24495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96000" y="270000"/>
            <a:ext cx="79200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subTitle" idx="3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0">
    <p:bg>
      <p:bgPr>
        <a:solidFill>
          <a:srgbClr val="FFE03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972000" y="1651350"/>
            <a:ext cx="72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9pPr>
          </a:lstStyle>
          <a:p>
            <a:endParaRPr/>
          </a:p>
        </p:txBody>
      </p:sp>
      <p:sp>
        <p:nvSpPr>
          <p:cNvPr id="345" name="Google Shape;345;p53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ка на весь слайд">
  <p:cSld name="Картинка на весь слайд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414000" y="4095125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23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0500" y="2369475"/>
            <a:ext cx="80400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9" r:id="rId6"/>
    <p:sldLayoutId id="2147483671" r:id="rId7"/>
    <p:sldLayoutId id="2147483677" r:id="rId8"/>
    <p:sldLayoutId id="2147483683" r:id="rId9"/>
    <p:sldLayoutId id="2147483685" r:id="rId10"/>
    <p:sldLayoutId id="2147483698" r:id="rId11"/>
    <p:sldLayoutId id="214748370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22">
          <p15:clr>
            <a:srgbClr val="EA4335"/>
          </p15:clr>
        </p15:guide>
        <p15:guide id="2" pos="5443">
          <p15:clr>
            <a:srgbClr val="EA4335"/>
          </p15:clr>
        </p15:guide>
        <p15:guide id="3" orient="horz" pos="297">
          <p15:clr>
            <a:srgbClr val="EA4335"/>
          </p15:clr>
        </p15:guide>
        <p15:guide id="4" orient="horz" pos="294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sp>
        <p:nvSpPr>
          <p:cNvPr id="368" name="Google Shape;368;p57"/>
          <p:cNvSpPr txBox="1">
            <a:spLocks noGrp="1"/>
          </p:cNvSpPr>
          <p:nvPr>
            <p:ph type="title" idx="4294967295"/>
          </p:nvPr>
        </p:nvSpPr>
        <p:spPr>
          <a:xfrm>
            <a:off x="385550" y="247200"/>
            <a:ext cx="8352000" cy="14400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Вопросно-ответные системы (</a:t>
            </a:r>
            <a:r>
              <a:rPr lang="en-US" dirty="0"/>
              <a:t>QA-systems</a:t>
            </a:r>
            <a:r>
              <a:rPr lang="ru-RU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0445E-970B-C974-D4E8-397BFB00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/>
          <p:nvPr/>
        </p:nvSpPr>
        <p:spPr>
          <a:xfrm>
            <a:off x="55001" y="3836100"/>
            <a:ext cx="9144000" cy="13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57475A-5904-BC89-CECF-4F37A9C4A83D}"/>
              </a:ext>
            </a:extLst>
          </p:cNvPr>
          <p:cNvSpPr/>
          <p:nvPr/>
        </p:nvSpPr>
        <p:spPr>
          <a:xfrm>
            <a:off x="823188" y="2634772"/>
            <a:ext cx="2477730" cy="60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Задаваемый вопрос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9E4E3A-83EF-274F-1AE8-502BD5B5E5C3}"/>
              </a:ext>
            </a:extLst>
          </p:cNvPr>
          <p:cNvSpPr/>
          <p:nvPr/>
        </p:nvSpPr>
        <p:spPr>
          <a:xfrm>
            <a:off x="5928159" y="2386115"/>
            <a:ext cx="2477730" cy="6093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Итоговый сформированный ответ</a:t>
            </a:r>
            <a:endParaRPr lang="en-RU" sz="1200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A7691B-5BD8-08E4-B2A7-BA843639F739}"/>
              </a:ext>
            </a:extLst>
          </p:cNvPr>
          <p:cNvSpPr/>
          <p:nvPr/>
        </p:nvSpPr>
        <p:spPr>
          <a:xfrm>
            <a:off x="823188" y="1674984"/>
            <a:ext cx="990111" cy="609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Ответ 1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5A4F7B08-18E1-4D59-05C6-379BD636A12F}"/>
              </a:ext>
            </a:extLst>
          </p:cNvPr>
          <p:cNvSpPr/>
          <p:nvPr/>
        </p:nvSpPr>
        <p:spPr>
          <a:xfrm rot="16200000">
            <a:off x="4406082" y="1837336"/>
            <a:ext cx="497310" cy="170688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C1D780-6800-C338-35DD-B228C674B6F9}"/>
              </a:ext>
            </a:extLst>
          </p:cNvPr>
          <p:cNvSpPr/>
          <p:nvPr/>
        </p:nvSpPr>
        <p:spPr>
          <a:xfrm>
            <a:off x="1060998" y="3611399"/>
            <a:ext cx="749222" cy="338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Комментарий 1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B71474-1406-5367-F068-BE1C0A522438}"/>
              </a:ext>
            </a:extLst>
          </p:cNvPr>
          <p:cNvSpPr/>
          <p:nvPr/>
        </p:nvSpPr>
        <p:spPr>
          <a:xfrm>
            <a:off x="1928695" y="3611399"/>
            <a:ext cx="749222" cy="338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Комментарий 2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85F4E3-890B-3716-1C58-9AF2F0A79ED8}"/>
              </a:ext>
            </a:extLst>
          </p:cNvPr>
          <p:cNvSpPr/>
          <p:nvPr/>
        </p:nvSpPr>
        <p:spPr>
          <a:xfrm>
            <a:off x="2791875" y="3743761"/>
            <a:ext cx="73742" cy="7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C8C62F-F594-4F32-1F3E-EB19FF930B3D}"/>
              </a:ext>
            </a:extLst>
          </p:cNvPr>
          <p:cNvSpPr/>
          <p:nvPr/>
        </p:nvSpPr>
        <p:spPr>
          <a:xfrm>
            <a:off x="2942704" y="3743761"/>
            <a:ext cx="73742" cy="7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841AC3-9B60-C1D0-961E-6C717B21A185}"/>
              </a:ext>
            </a:extLst>
          </p:cNvPr>
          <p:cNvSpPr/>
          <p:nvPr/>
        </p:nvSpPr>
        <p:spPr>
          <a:xfrm>
            <a:off x="1068944" y="1052531"/>
            <a:ext cx="749222" cy="338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Комментарий 1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6529A46-15D6-9112-3651-5C72C22AB6D0}"/>
              </a:ext>
            </a:extLst>
          </p:cNvPr>
          <p:cNvSpPr/>
          <p:nvPr/>
        </p:nvSpPr>
        <p:spPr>
          <a:xfrm>
            <a:off x="1936641" y="1052531"/>
            <a:ext cx="749222" cy="338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Комментарий 2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C2244F-3D9A-BCCB-D39A-950F10B78E5C}"/>
              </a:ext>
            </a:extLst>
          </p:cNvPr>
          <p:cNvSpPr/>
          <p:nvPr/>
        </p:nvSpPr>
        <p:spPr>
          <a:xfrm>
            <a:off x="2799821" y="1184893"/>
            <a:ext cx="73742" cy="737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02DFE2-1669-5871-DCE1-0304CF25EC80}"/>
              </a:ext>
            </a:extLst>
          </p:cNvPr>
          <p:cNvSpPr/>
          <p:nvPr/>
        </p:nvSpPr>
        <p:spPr>
          <a:xfrm>
            <a:off x="2950650" y="1184893"/>
            <a:ext cx="73742" cy="737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486A08-BA7B-2AC1-BD35-66D1CBA90EC1}"/>
              </a:ext>
            </a:extLst>
          </p:cNvPr>
          <p:cNvSpPr/>
          <p:nvPr/>
        </p:nvSpPr>
        <p:spPr>
          <a:xfrm>
            <a:off x="1972860" y="1674984"/>
            <a:ext cx="990111" cy="609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Ответ 2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1C7378-5E14-6514-0882-BFD3A672281A}"/>
              </a:ext>
            </a:extLst>
          </p:cNvPr>
          <p:cNvSpPr/>
          <p:nvPr/>
        </p:nvSpPr>
        <p:spPr>
          <a:xfrm>
            <a:off x="3058104" y="1897446"/>
            <a:ext cx="128856" cy="1288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B2EE4A-D5BA-5090-7823-01B02D6470D7}"/>
              </a:ext>
            </a:extLst>
          </p:cNvPr>
          <p:cNvSpPr/>
          <p:nvPr/>
        </p:nvSpPr>
        <p:spPr>
          <a:xfrm>
            <a:off x="3236490" y="1903277"/>
            <a:ext cx="128856" cy="1288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2A3C601-A39C-3FC1-47BA-A198487C857E}"/>
              </a:ext>
            </a:extLst>
          </p:cNvPr>
          <p:cNvSpPr/>
          <p:nvPr/>
        </p:nvSpPr>
        <p:spPr>
          <a:xfrm rot="2576324">
            <a:off x="1441403" y="3330804"/>
            <a:ext cx="133457" cy="21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21BAB85-D2CB-9C0B-59EA-520F0EBAE11E}"/>
              </a:ext>
            </a:extLst>
          </p:cNvPr>
          <p:cNvSpPr/>
          <p:nvPr/>
        </p:nvSpPr>
        <p:spPr>
          <a:xfrm rot="19297813">
            <a:off x="2117232" y="3310273"/>
            <a:ext cx="133457" cy="21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833D6E3-F6A9-B463-E264-106C4F96146E}"/>
              </a:ext>
            </a:extLst>
          </p:cNvPr>
          <p:cNvSpPr/>
          <p:nvPr/>
        </p:nvSpPr>
        <p:spPr>
          <a:xfrm rot="8543080">
            <a:off x="1410146" y="2336523"/>
            <a:ext cx="133457" cy="21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F81B8CEE-2943-915A-4FA7-6B85051B6561}"/>
              </a:ext>
            </a:extLst>
          </p:cNvPr>
          <p:cNvSpPr/>
          <p:nvPr/>
        </p:nvSpPr>
        <p:spPr>
          <a:xfrm rot="13636225">
            <a:off x="2119924" y="2336522"/>
            <a:ext cx="133457" cy="21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FF5D42-4FCE-9CB6-7FB4-A4323E2028CA}"/>
              </a:ext>
            </a:extLst>
          </p:cNvPr>
          <p:cNvSpPr/>
          <p:nvPr/>
        </p:nvSpPr>
        <p:spPr>
          <a:xfrm rot="8543080">
            <a:off x="1495593" y="1416685"/>
            <a:ext cx="133457" cy="21596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67727148-DC18-02F5-1DCB-B896742159A1}"/>
              </a:ext>
            </a:extLst>
          </p:cNvPr>
          <p:cNvSpPr/>
          <p:nvPr/>
        </p:nvSpPr>
        <p:spPr>
          <a:xfrm rot="13636225">
            <a:off x="1781532" y="1406809"/>
            <a:ext cx="133457" cy="21596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893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/>
          <p:nvPr/>
        </p:nvSpPr>
        <p:spPr>
          <a:xfrm>
            <a:off x="0" y="3836200"/>
            <a:ext cx="9144000" cy="13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461" name="Google Shape;461;p70"/>
          <p:cNvSpPr txBox="1">
            <a:spLocks noGrp="1"/>
          </p:cNvSpPr>
          <p:nvPr>
            <p:ph type="subTitle" idx="1"/>
          </p:nvPr>
        </p:nvSpPr>
        <p:spPr>
          <a:xfrm>
            <a:off x="414000" y="4095125"/>
            <a:ext cx="8226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 Phrase Analysis</a:t>
            </a:r>
            <a:endParaRPr lang="ru-RU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4D107-7E9B-CBBA-8D5C-8B68BE58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78" y="225339"/>
            <a:ext cx="5435444" cy="37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4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/>
          <p:nvPr/>
        </p:nvSpPr>
        <p:spPr>
          <a:xfrm>
            <a:off x="55001" y="3836100"/>
            <a:ext cx="9144000" cy="13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sp>
        <p:nvSpPr>
          <p:cNvPr id="461" name="Google Shape;461;p70"/>
          <p:cNvSpPr txBox="1">
            <a:spLocks noGrp="1"/>
          </p:cNvSpPr>
          <p:nvPr>
            <p:ph type="subTitle" idx="1"/>
          </p:nvPr>
        </p:nvSpPr>
        <p:spPr>
          <a:xfrm>
            <a:off x="414000" y="4095125"/>
            <a:ext cx="8226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Answer Retrieval</a:t>
            </a:r>
            <a:endParaRPr lang="ru-RU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AEF9C-CD44-1073-0B2F-00D50EF3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38" y="61877"/>
            <a:ext cx="5259535" cy="40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4C9F2-DAEF-1A31-A89F-B5EB740C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17955"/>
            <a:ext cx="7772400" cy="1107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EC668-6F70-5F15-506A-8A8A2E00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558" y="4204800"/>
            <a:ext cx="901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/>
          <p:nvPr/>
        </p:nvSpPr>
        <p:spPr>
          <a:xfrm>
            <a:off x="55001" y="3836100"/>
            <a:ext cx="9144000" cy="13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sp>
        <p:nvSpPr>
          <p:cNvPr id="461" name="Google Shape;461;p70"/>
          <p:cNvSpPr txBox="1">
            <a:spLocks noGrp="1"/>
          </p:cNvSpPr>
          <p:nvPr>
            <p:ph type="subTitle" idx="1"/>
          </p:nvPr>
        </p:nvSpPr>
        <p:spPr>
          <a:xfrm>
            <a:off x="414000" y="4095125"/>
            <a:ext cx="8226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</a:t>
            </a:r>
            <a:endParaRPr i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57475A-5904-BC89-CECF-4F37A9C4A83D}"/>
              </a:ext>
            </a:extLst>
          </p:cNvPr>
          <p:cNvSpPr/>
          <p:nvPr/>
        </p:nvSpPr>
        <p:spPr>
          <a:xfrm>
            <a:off x="1400956" y="488042"/>
            <a:ext cx="695976" cy="244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Q-cat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733638F-1DA5-B2E7-A5D4-66FD16D1E82D}"/>
              </a:ext>
            </a:extLst>
          </p:cNvPr>
          <p:cNvSpPr/>
          <p:nvPr/>
        </p:nvSpPr>
        <p:spPr>
          <a:xfrm rot="15372470">
            <a:off x="2223054" y="644856"/>
            <a:ext cx="45719" cy="163304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FE65E0-6614-11B1-E9BA-877C26D7D539}"/>
              </a:ext>
            </a:extLst>
          </p:cNvPr>
          <p:cNvSpPr/>
          <p:nvPr/>
        </p:nvSpPr>
        <p:spPr>
          <a:xfrm>
            <a:off x="2536508" y="488042"/>
            <a:ext cx="695976" cy="244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Q-id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F631A3-186D-065C-5F27-22C2EA80F89F}"/>
              </a:ext>
            </a:extLst>
          </p:cNvPr>
          <p:cNvSpPr/>
          <p:nvPr/>
        </p:nvSpPr>
        <p:spPr>
          <a:xfrm>
            <a:off x="5911518" y="488042"/>
            <a:ext cx="695976" cy="24494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A- 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37AA38-F229-47C0-90AE-C732159EB3E0}"/>
              </a:ext>
            </a:extLst>
          </p:cNvPr>
          <p:cNvSpPr/>
          <p:nvPr/>
        </p:nvSpPr>
        <p:spPr>
          <a:xfrm>
            <a:off x="7042892" y="488042"/>
            <a:ext cx="695976" cy="24494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A-id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222EB2-2F39-D1DE-F9B9-1829B12AA03B}"/>
              </a:ext>
            </a:extLst>
          </p:cNvPr>
          <p:cNvSpPr/>
          <p:nvPr/>
        </p:nvSpPr>
        <p:spPr>
          <a:xfrm>
            <a:off x="1485313" y="3384198"/>
            <a:ext cx="927878" cy="76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Hadoop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CCC04B-B28B-CF9C-0D4B-BEC833548C42}"/>
              </a:ext>
            </a:extLst>
          </p:cNvPr>
          <p:cNvSpPr/>
          <p:nvPr/>
        </p:nvSpPr>
        <p:spPr>
          <a:xfrm>
            <a:off x="2770578" y="3692395"/>
            <a:ext cx="713926" cy="603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csv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BEB43-2C96-E5AC-5A66-676AC33BE7BB}"/>
              </a:ext>
            </a:extLst>
          </p:cNvPr>
          <p:cNvCxnSpPr>
            <a:cxnSpLocks/>
          </p:cNvCxnSpPr>
          <p:nvPr/>
        </p:nvCxnSpPr>
        <p:spPr>
          <a:xfrm>
            <a:off x="1466950" y="675290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A2FADF-1868-060E-551F-8F3FF6192C4A}"/>
              </a:ext>
            </a:extLst>
          </p:cNvPr>
          <p:cNvCxnSpPr>
            <a:cxnSpLocks/>
          </p:cNvCxnSpPr>
          <p:nvPr/>
        </p:nvCxnSpPr>
        <p:spPr>
          <a:xfrm>
            <a:off x="1466950" y="848817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7AD3CB-1D63-D77A-FB3E-7F15C99408D1}"/>
              </a:ext>
            </a:extLst>
          </p:cNvPr>
          <p:cNvCxnSpPr>
            <a:cxnSpLocks/>
          </p:cNvCxnSpPr>
          <p:nvPr/>
        </p:nvCxnSpPr>
        <p:spPr>
          <a:xfrm>
            <a:off x="1466950" y="1006445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DBC66-A208-2538-EEA7-C8696AA8B59F}"/>
              </a:ext>
            </a:extLst>
          </p:cNvPr>
          <p:cNvCxnSpPr>
            <a:cxnSpLocks/>
          </p:cNvCxnSpPr>
          <p:nvPr/>
        </p:nvCxnSpPr>
        <p:spPr>
          <a:xfrm>
            <a:off x="1466950" y="1157699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>
            <a:extLst>
              <a:ext uri="{FF2B5EF4-FFF2-40B4-BE49-F238E27FC236}">
                <a16:creationId xmlns:a16="http://schemas.microsoft.com/office/drawing/2014/main" id="{30906A77-6016-C96A-2CE0-7FBBF0C29612}"/>
              </a:ext>
            </a:extLst>
          </p:cNvPr>
          <p:cNvSpPr/>
          <p:nvPr/>
        </p:nvSpPr>
        <p:spPr>
          <a:xfrm rot="16200000">
            <a:off x="2226796" y="733107"/>
            <a:ext cx="45719" cy="163304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662953-DFD0-8971-5871-B590382CBF70}"/>
              </a:ext>
            </a:extLst>
          </p:cNvPr>
          <p:cNvCxnSpPr>
            <a:cxnSpLocks/>
          </p:cNvCxnSpPr>
          <p:nvPr/>
        </p:nvCxnSpPr>
        <p:spPr>
          <a:xfrm>
            <a:off x="2602502" y="673758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7FCDB0-A1E4-84E0-82BA-D5EE9B150E2B}"/>
              </a:ext>
            </a:extLst>
          </p:cNvPr>
          <p:cNvCxnSpPr>
            <a:cxnSpLocks/>
          </p:cNvCxnSpPr>
          <p:nvPr/>
        </p:nvCxnSpPr>
        <p:spPr>
          <a:xfrm>
            <a:off x="2602502" y="847285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49EDBD-98CD-0B26-066A-F7C42FCEC113}"/>
              </a:ext>
            </a:extLst>
          </p:cNvPr>
          <p:cNvCxnSpPr>
            <a:cxnSpLocks/>
          </p:cNvCxnSpPr>
          <p:nvPr/>
        </p:nvCxnSpPr>
        <p:spPr>
          <a:xfrm>
            <a:off x="2602502" y="1004913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6A752F-D2A3-747B-698A-E41AC31DA56E}"/>
              </a:ext>
            </a:extLst>
          </p:cNvPr>
          <p:cNvCxnSpPr>
            <a:cxnSpLocks/>
          </p:cNvCxnSpPr>
          <p:nvPr/>
        </p:nvCxnSpPr>
        <p:spPr>
          <a:xfrm>
            <a:off x="2602502" y="1156167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D48CC6-9786-1EEF-A496-56D454F7EA53}"/>
              </a:ext>
            </a:extLst>
          </p:cNvPr>
          <p:cNvCxnSpPr>
            <a:cxnSpLocks/>
          </p:cNvCxnSpPr>
          <p:nvPr/>
        </p:nvCxnSpPr>
        <p:spPr>
          <a:xfrm>
            <a:off x="5977512" y="673758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631D0B-0CDD-6614-B500-FA8F098DC7AE}"/>
              </a:ext>
            </a:extLst>
          </p:cNvPr>
          <p:cNvCxnSpPr>
            <a:cxnSpLocks/>
          </p:cNvCxnSpPr>
          <p:nvPr/>
        </p:nvCxnSpPr>
        <p:spPr>
          <a:xfrm>
            <a:off x="5977512" y="847285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ABD026-ABFA-6E80-C2C0-74554FDAC323}"/>
              </a:ext>
            </a:extLst>
          </p:cNvPr>
          <p:cNvCxnSpPr>
            <a:cxnSpLocks/>
          </p:cNvCxnSpPr>
          <p:nvPr/>
        </p:nvCxnSpPr>
        <p:spPr>
          <a:xfrm>
            <a:off x="5977512" y="1004913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E0ABD4-F8B9-2215-43C4-6C58C7E439DA}"/>
              </a:ext>
            </a:extLst>
          </p:cNvPr>
          <p:cNvCxnSpPr>
            <a:cxnSpLocks/>
          </p:cNvCxnSpPr>
          <p:nvPr/>
        </p:nvCxnSpPr>
        <p:spPr>
          <a:xfrm>
            <a:off x="5977512" y="1156167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F6FBDD-A44E-E860-F20E-12B2C0682912}"/>
              </a:ext>
            </a:extLst>
          </p:cNvPr>
          <p:cNvCxnSpPr>
            <a:cxnSpLocks/>
          </p:cNvCxnSpPr>
          <p:nvPr/>
        </p:nvCxnSpPr>
        <p:spPr>
          <a:xfrm>
            <a:off x="7108886" y="664092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AB5394-6051-A102-8D75-F2208C02D973}"/>
              </a:ext>
            </a:extLst>
          </p:cNvPr>
          <p:cNvCxnSpPr>
            <a:cxnSpLocks/>
          </p:cNvCxnSpPr>
          <p:nvPr/>
        </p:nvCxnSpPr>
        <p:spPr>
          <a:xfrm>
            <a:off x="7108886" y="837619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8AB29D-F3D8-1B0B-52AD-25F021D79037}"/>
              </a:ext>
            </a:extLst>
          </p:cNvPr>
          <p:cNvCxnSpPr>
            <a:cxnSpLocks/>
          </p:cNvCxnSpPr>
          <p:nvPr/>
        </p:nvCxnSpPr>
        <p:spPr>
          <a:xfrm>
            <a:off x="7108886" y="995247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846C14-ACF5-D24B-6F09-7EEF5302872A}"/>
              </a:ext>
            </a:extLst>
          </p:cNvPr>
          <p:cNvCxnSpPr>
            <a:cxnSpLocks/>
          </p:cNvCxnSpPr>
          <p:nvPr/>
        </p:nvCxnSpPr>
        <p:spPr>
          <a:xfrm>
            <a:off x="7108886" y="1146501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80D99E2-8AC9-DCFD-0362-F24B42095D83}"/>
              </a:ext>
            </a:extLst>
          </p:cNvPr>
          <p:cNvSpPr/>
          <p:nvPr/>
        </p:nvSpPr>
        <p:spPr>
          <a:xfrm>
            <a:off x="7569583" y="3412101"/>
            <a:ext cx="1070418" cy="1107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Answ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0D3563-AAF4-FB45-B8B7-05A387E3FBEC}"/>
              </a:ext>
            </a:extLst>
          </p:cNvPr>
          <p:cNvCxnSpPr>
            <a:cxnSpLocks/>
          </p:cNvCxnSpPr>
          <p:nvPr/>
        </p:nvCxnSpPr>
        <p:spPr>
          <a:xfrm>
            <a:off x="2836572" y="3836100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177E65-2083-13B2-5696-98196F7D58D9}"/>
              </a:ext>
            </a:extLst>
          </p:cNvPr>
          <p:cNvCxnSpPr>
            <a:cxnSpLocks/>
          </p:cNvCxnSpPr>
          <p:nvPr/>
        </p:nvCxnSpPr>
        <p:spPr>
          <a:xfrm>
            <a:off x="2953137" y="3720465"/>
            <a:ext cx="0" cy="49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40A4EF0-A696-661A-4EB7-88D4DC79B703}"/>
              </a:ext>
            </a:extLst>
          </p:cNvPr>
          <p:cNvSpPr/>
          <p:nvPr/>
        </p:nvSpPr>
        <p:spPr>
          <a:xfrm>
            <a:off x="2239211" y="4409025"/>
            <a:ext cx="713926" cy="603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csv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322BAD-F663-5659-0A02-31D4884B5BA3}"/>
              </a:ext>
            </a:extLst>
          </p:cNvPr>
          <p:cNvCxnSpPr>
            <a:cxnSpLocks/>
          </p:cNvCxnSpPr>
          <p:nvPr/>
        </p:nvCxnSpPr>
        <p:spPr>
          <a:xfrm>
            <a:off x="2305205" y="4552730"/>
            <a:ext cx="56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540B5C-76C8-0554-7A45-4FE5A35E3843}"/>
              </a:ext>
            </a:extLst>
          </p:cNvPr>
          <p:cNvCxnSpPr>
            <a:cxnSpLocks/>
          </p:cNvCxnSpPr>
          <p:nvPr/>
        </p:nvCxnSpPr>
        <p:spPr>
          <a:xfrm>
            <a:off x="2421770" y="4437095"/>
            <a:ext cx="0" cy="49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own Arrow 44">
            <a:extLst>
              <a:ext uri="{FF2B5EF4-FFF2-40B4-BE49-F238E27FC236}">
                <a16:creationId xmlns:a16="http://schemas.microsoft.com/office/drawing/2014/main" id="{5979563A-FD2A-E24C-780E-5E6C8491BD6B}"/>
              </a:ext>
            </a:extLst>
          </p:cNvPr>
          <p:cNvSpPr/>
          <p:nvPr/>
        </p:nvSpPr>
        <p:spPr>
          <a:xfrm rot="2106653">
            <a:off x="2513038" y="2956606"/>
            <a:ext cx="45719" cy="458803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D55ADE1D-D81E-080E-5B76-C5A4D25F5F91}"/>
              </a:ext>
            </a:extLst>
          </p:cNvPr>
          <p:cNvSpPr/>
          <p:nvPr/>
        </p:nvSpPr>
        <p:spPr>
          <a:xfrm rot="19371355">
            <a:off x="2532224" y="3723264"/>
            <a:ext cx="45719" cy="246772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0DAAC5-5FC5-5E1D-CF8D-E4C888BD106F}"/>
              </a:ext>
            </a:extLst>
          </p:cNvPr>
          <p:cNvSpPr/>
          <p:nvPr/>
        </p:nvSpPr>
        <p:spPr>
          <a:xfrm rot="5400000" flipV="1">
            <a:off x="4518472" y="-261556"/>
            <a:ext cx="107058" cy="2042746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B09092FD-03F9-F1FA-E08F-DD258B73609A}"/>
              </a:ext>
            </a:extLst>
          </p:cNvPr>
          <p:cNvSpPr/>
          <p:nvPr/>
        </p:nvSpPr>
        <p:spPr>
          <a:xfrm rot="5400000" flipV="1">
            <a:off x="4518472" y="-52891"/>
            <a:ext cx="107058" cy="2042746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9" name="Google Shape;429;p66">
            <a:extLst>
              <a:ext uri="{FF2B5EF4-FFF2-40B4-BE49-F238E27FC236}">
                <a16:creationId xmlns:a16="http://schemas.microsoft.com/office/drawing/2014/main" id="{48ED027D-55B4-9D34-82E0-DFBBF16D3268}"/>
              </a:ext>
            </a:extLst>
          </p:cNvPr>
          <p:cNvSpPr txBox="1">
            <a:spLocks/>
          </p:cNvSpPr>
          <p:nvPr/>
        </p:nvSpPr>
        <p:spPr>
          <a:xfrm>
            <a:off x="372082" y="1463454"/>
            <a:ext cx="2746484" cy="75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39700" indent="0"/>
            <a:r>
              <a:rPr lang="ru-RU" sz="500" dirty="0">
                <a:solidFill>
                  <a:schemeClr val="accent6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-</a:t>
            </a:r>
            <a:r>
              <a:rPr lang="ru-RU" sz="500" dirty="0">
                <a:solidFill>
                  <a:srgbClr val="FC6A5D"/>
                </a:solidFill>
                <a:latin typeface="Menlo" panose="020B0609030804020204" pitchFamily="49" charset="0"/>
              </a:rPr>
              <a:t> </a:t>
            </a:r>
            <a:r>
              <a:rPr lang="ru-RU" sz="500" dirty="0">
                <a:solidFill>
                  <a:srgbClr val="FFC000"/>
                </a:solidFill>
                <a:latin typeface="Menlo" panose="020B0609030804020204" pitchFamily="49" charset="0"/>
              </a:rPr>
              <a:t>Категория библиотек</a:t>
            </a:r>
          </a:p>
          <a:p>
            <a:pPr marL="139700" indent="0"/>
            <a:r>
              <a:rPr lang="ru-RU" sz="500" dirty="0">
                <a:solidFill>
                  <a:schemeClr val="accent6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-</a:t>
            </a:r>
            <a:r>
              <a:rPr lang="ru-RU" sz="500" dirty="0">
                <a:solidFill>
                  <a:srgbClr val="FC6A5D"/>
                </a:solidFill>
                <a:latin typeface="Menlo" panose="020B0609030804020204" pitchFamily="49" charset="0"/>
              </a:rPr>
              <a:t> </a:t>
            </a:r>
            <a:r>
              <a:rPr lang="ru-RU" sz="500" dirty="0">
                <a:solidFill>
                  <a:srgbClr val="FFC000"/>
                </a:solidFill>
                <a:latin typeface="Menlo" panose="020B0609030804020204" pitchFamily="49" charset="0"/>
              </a:rPr>
              <a:t>Категория функций</a:t>
            </a:r>
          </a:p>
          <a:p>
            <a:pPr marL="139700" indent="0"/>
            <a:r>
              <a:rPr lang="ru-RU" sz="500" dirty="0">
                <a:solidFill>
                  <a:schemeClr val="accent6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-</a:t>
            </a:r>
            <a:r>
              <a:rPr lang="ru-RU" sz="500" dirty="0">
                <a:solidFill>
                  <a:srgbClr val="FC6A5D"/>
                </a:solidFill>
                <a:latin typeface="Menlo" panose="020B0609030804020204" pitchFamily="49" charset="0"/>
              </a:rPr>
              <a:t> </a:t>
            </a:r>
            <a:r>
              <a:rPr lang="ru-RU" sz="500" dirty="0">
                <a:solidFill>
                  <a:srgbClr val="FFC000"/>
                </a:solidFill>
                <a:latin typeface="Menlo" panose="020B0609030804020204" pitchFamily="49" charset="0"/>
              </a:rPr>
              <a:t>Категория вопросов</a:t>
            </a:r>
            <a:endParaRPr lang="en-GB" sz="500" dirty="0">
              <a:solidFill>
                <a:srgbClr val="FFC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5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Что если не </a:t>
            </a:r>
            <a:r>
              <a:rPr lang="en-GB" sz="5600" dirty="0"/>
              <a:t>StackExchange</a:t>
            </a:r>
            <a:r>
              <a:rPr lang="ru-RU" sz="5600" dirty="0"/>
              <a:t>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1E6A-1600-EF45-978A-A75B883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4" y="4032526"/>
            <a:ext cx="1066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7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EE76-7D50-E962-A4F2-08119B6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B4BAB-D3C5-1135-04B7-81E319409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5" y="169384"/>
            <a:ext cx="8231293" cy="45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0"/>
          <p:cNvSpPr txBox="1">
            <a:spLocks noGrp="1"/>
          </p:cNvSpPr>
          <p:nvPr>
            <p:ph type="title"/>
          </p:nvPr>
        </p:nvSpPr>
        <p:spPr>
          <a:xfrm>
            <a:off x="385550" y="126000"/>
            <a:ext cx="7920000" cy="23868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Спасибо!</a:t>
            </a:r>
            <a:endParaRPr dirty="0"/>
          </a:p>
        </p:txBody>
      </p:sp>
      <p:sp>
        <p:nvSpPr>
          <p:cNvPr id="787" name="Google Shape;787;p100"/>
          <p:cNvSpPr txBox="1"/>
          <p:nvPr/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22 ноября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Архитектура </a:t>
            </a:r>
            <a:r>
              <a:rPr lang="en-US" sz="5600" dirty="0"/>
              <a:t>QA-</a:t>
            </a:r>
            <a:r>
              <a:rPr lang="ru-RU" sz="5600" dirty="0"/>
              <a:t>системы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1E6A-1600-EF45-978A-A75B883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4" y="4032526"/>
            <a:ext cx="1066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/>
          <p:nvPr/>
        </p:nvSpPr>
        <p:spPr>
          <a:xfrm>
            <a:off x="0" y="3836200"/>
            <a:ext cx="9144000" cy="13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461" name="Google Shape;461;p70"/>
          <p:cNvSpPr txBox="1">
            <a:spLocks noGrp="1"/>
          </p:cNvSpPr>
          <p:nvPr>
            <p:ph type="subTitle" idx="1"/>
          </p:nvPr>
        </p:nvSpPr>
        <p:spPr>
          <a:xfrm>
            <a:off x="414000" y="4095125"/>
            <a:ext cx="8226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/>
              <a:t>Архитектура </a:t>
            </a:r>
            <a:r>
              <a:rPr lang="en-GB" b="0" dirty="0"/>
              <a:t>QA-</a:t>
            </a:r>
            <a:r>
              <a:rPr lang="ru-RU" b="0" dirty="0"/>
              <a:t>системы</a:t>
            </a:r>
            <a:endParaRPr b="0" i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57475A-5904-BC89-CECF-4F37A9C4A83D}"/>
              </a:ext>
            </a:extLst>
          </p:cNvPr>
          <p:cNvSpPr/>
          <p:nvPr/>
        </p:nvSpPr>
        <p:spPr>
          <a:xfrm>
            <a:off x="916369" y="466112"/>
            <a:ext cx="2477730" cy="60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Вопрос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11A64F-BB87-D030-A6E4-387DCFCCEF44}"/>
              </a:ext>
            </a:extLst>
          </p:cNvPr>
          <p:cNvSpPr/>
          <p:nvPr/>
        </p:nvSpPr>
        <p:spPr>
          <a:xfrm>
            <a:off x="916369" y="2536682"/>
            <a:ext cx="2477730" cy="609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Генератор ответов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9E4E3A-83EF-274F-1AE8-502BD5B5E5C3}"/>
              </a:ext>
            </a:extLst>
          </p:cNvPr>
          <p:cNvSpPr/>
          <p:nvPr/>
        </p:nvSpPr>
        <p:spPr>
          <a:xfrm>
            <a:off x="916369" y="1846492"/>
            <a:ext cx="2477730" cy="609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Методы обработки естественных языков (</a:t>
            </a:r>
            <a:r>
              <a:rPr lang="en-US" sz="12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NLP</a:t>
            </a:r>
            <a:r>
              <a:rPr lang="ru-RU" sz="1200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)</a:t>
            </a:r>
            <a:endParaRPr lang="en-RU" sz="1200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A7691B-5BD8-08E4-B2A7-BA843639F739}"/>
              </a:ext>
            </a:extLst>
          </p:cNvPr>
          <p:cNvSpPr/>
          <p:nvPr/>
        </p:nvSpPr>
        <p:spPr>
          <a:xfrm>
            <a:off x="916369" y="1156302"/>
            <a:ext cx="2477730" cy="6093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Анализатор вопросов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091809-2F3F-195E-FB5A-E8E5586B8636}"/>
              </a:ext>
            </a:extLst>
          </p:cNvPr>
          <p:cNvSpPr/>
          <p:nvPr/>
        </p:nvSpPr>
        <p:spPr>
          <a:xfrm>
            <a:off x="916369" y="3226872"/>
            <a:ext cx="2477730" cy="6093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Ответ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733638F-1DA5-B2E7-A5D4-66FD16D1E82D}"/>
              </a:ext>
            </a:extLst>
          </p:cNvPr>
          <p:cNvSpPr/>
          <p:nvPr/>
        </p:nvSpPr>
        <p:spPr>
          <a:xfrm rot="16200000">
            <a:off x="4441344" y="1297711"/>
            <a:ext cx="497310" cy="1706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B5813D-C1CB-7BA4-3B22-C4B76BC22AD3}"/>
              </a:ext>
            </a:extLst>
          </p:cNvPr>
          <p:cNvSpPr/>
          <p:nvPr/>
        </p:nvSpPr>
        <p:spPr>
          <a:xfrm>
            <a:off x="5842329" y="2308851"/>
            <a:ext cx="2477730" cy="60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Фильтрация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7760FC-B170-5362-8532-953E34E04290}"/>
              </a:ext>
            </a:extLst>
          </p:cNvPr>
          <p:cNvSpPr/>
          <p:nvPr/>
        </p:nvSpPr>
        <p:spPr>
          <a:xfrm>
            <a:off x="5842329" y="1597835"/>
            <a:ext cx="2477730" cy="60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Поиск документов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Реализация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1E6A-1600-EF45-978A-A75B883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4" y="4032526"/>
            <a:ext cx="1066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EE76-7D50-E962-A4F2-08119B6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94C17-0C06-C3AB-5AB9-FD7A8FE0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8" y="241761"/>
            <a:ext cx="8173623" cy="4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396000" y="270000"/>
            <a:ext cx="7920000" cy="6624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Формат данных</a:t>
            </a:r>
            <a:endParaRPr dirty="0"/>
          </a:p>
        </p:txBody>
      </p:sp>
      <p:sp>
        <p:nvSpPr>
          <p:cNvPr id="428" name="Google Shape;428;p66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sp>
        <p:nvSpPr>
          <p:cNvPr id="429" name="Google Shape;429;p66"/>
          <p:cNvSpPr txBox="1">
            <a:spLocks noGrp="1"/>
          </p:cNvSpPr>
          <p:nvPr>
            <p:ph type="body" idx="1"/>
          </p:nvPr>
        </p:nvSpPr>
        <p:spPr>
          <a:xfrm>
            <a:off x="486000" y="1684800"/>
            <a:ext cx="7823400" cy="2520000"/>
          </a:xfrm>
          <a:prstGeom prst="rect">
            <a:avLst/>
          </a:prstGeom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139700" indent="0">
              <a:buNone/>
            </a:pP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&lt;row </a:t>
            </a:r>
            <a:r>
              <a:rPr lang="en-GB" dirty="0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"413146"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PostTypeId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AcceptedAnswerId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"413162"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"2015-04-01T15:44:14.107"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"0"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ViewCount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"333"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"&amp;</a:t>
            </a:r>
            <a:r>
              <a:rPr lang="en-GB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lt;p&amp;gt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ru-RU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У меня стоит задача зашифровать текст. Я считываю ..."</a:t>
            </a:r>
            <a:r>
              <a:rPr lang="ru-RU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OwnerUserId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"176241"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LastEditorUserId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"15146"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LastEditDate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"2015-05-14T10:11:08.220"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LastActivityDate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"2015-05-14T10:11:08.220"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ru-RU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Использование строки типа 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String^"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Tags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"&amp;</a:t>
            </a:r>
            <a:r>
              <a:rPr lang="en-GB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lt;c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++-</a:t>
            </a:r>
            <a:r>
              <a:rPr lang="en-GB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cli&amp;gt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;"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BF8555"/>
                </a:solidFill>
                <a:effectLst/>
                <a:latin typeface="Menlo" panose="020B0609030804020204" pitchFamily="49" charset="0"/>
              </a:rPr>
              <a:t>AnswerCount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"2"</a:t>
            </a:r>
            <a:r>
              <a:rPr lang="en-GB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4B9A6-58A3-42E9-7165-C3ED0DC3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58" y="4204800"/>
            <a:ext cx="90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396000" y="270000"/>
            <a:ext cx="7920000" cy="6624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Формат данных</a:t>
            </a:r>
            <a:endParaRPr dirty="0"/>
          </a:p>
        </p:txBody>
      </p:sp>
      <p:sp>
        <p:nvSpPr>
          <p:cNvPr id="428" name="Google Shape;428;p66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4B9A6-58A3-42E9-7165-C3ED0DC3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58" y="4204800"/>
            <a:ext cx="901700" cy="88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960CA-540B-08E7-8E3B-E04D7990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" y="998362"/>
            <a:ext cx="4261918" cy="3712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9BDA6-3C00-D047-7B5F-38DCD307A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525" y="1547874"/>
            <a:ext cx="3385475" cy="26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4B9A6-58A3-42E9-7165-C3ED0DC3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58" y="4204800"/>
            <a:ext cx="901700" cy="88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322A3-1740-9381-F61C-8565902EF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8" y="2305104"/>
            <a:ext cx="7772400" cy="1763485"/>
          </a:xfrm>
          <a:prstGeom prst="rect">
            <a:avLst/>
          </a:prstGeom>
        </p:spPr>
      </p:pic>
      <p:sp>
        <p:nvSpPr>
          <p:cNvPr id="4" name="Google Shape;427;p66">
            <a:extLst>
              <a:ext uri="{FF2B5EF4-FFF2-40B4-BE49-F238E27FC236}">
                <a16:creationId xmlns:a16="http://schemas.microsoft.com/office/drawing/2014/main" id="{EF4191D9-D4A6-5136-2DBF-3EE842B91AD2}"/>
              </a:ext>
            </a:extLst>
          </p:cNvPr>
          <p:cNvSpPr txBox="1">
            <a:spLocks/>
          </p:cNvSpPr>
          <p:nvPr/>
        </p:nvSpPr>
        <p:spPr>
          <a:xfrm>
            <a:off x="395999" y="270000"/>
            <a:ext cx="6631607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ru-RU" dirty="0"/>
              <a:t>Комментарии  и </a:t>
            </a:r>
            <a:r>
              <a:rPr lang="en-GB" dirty="0"/>
              <a:t>duplicate of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30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/>
          <p:nvPr/>
        </p:nvSpPr>
        <p:spPr>
          <a:xfrm>
            <a:off x="47892" y="3836100"/>
            <a:ext cx="9144000" cy="13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57475A-5904-BC89-CECF-4F37A9C4A83D}"/>
              </a:ext>
            </a:extLst>
          </p:cNvPr>
          <p:cNvSpPr/>
          <p:nvPr/>
        </p:nvSpPr>
        <p:spPr>
          <a:xfrm>
            <a:off x="469978" y="2267083"/>
            <a:ext cx="2477730" cy="60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6">
                    <a:lumMod val="95000"/>
                    <a:lumOff val="5000"/>
                  </a:schemeClr>
                </a:solidFill>
              </a:rPr>
              <a:t>Posts.xml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9E4E3A-83EF-274F-1AE8-502BD5B5E5C3}"/>
              </a:ext>
            </a:extLst>
          </p:cNvPr>
          <p:cNvSpPr/>
          <p:nvPr/>
        </p:nvSpPr>
        <p:spPr>
          <a:xfrm>
            <a:off x="6196292" y="2267084"/>
            <a:ext cx="2477730" cy="609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chemeClr val="accent6">
                    <a:lumMod val="95000"/>
                    <a:lumOff val="5000"/>
                  </a:schemeClr>
                </a:solidFill>
              </a:rPr>
              <a:t>PostLinks.xml</a:t>
            </a:r>
            <a:endParaRPr lang="en-RU" sz="1200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A7691B-5BD8-08E4-B2A7-BA843639F739}"/>
              </a:ext>
            </a:extLst>
          </p:cNvPr>
          <p:cNvSpPr/>
          <p:nvPr/>
        </p:nvSpPr>
        <p:spPr>
          <a:xfrm>
            <a:off x="3333135" y="2267085"/>
            <a:ext cx="2477730" cy="6093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6">
                    <a:lumMod val="95000"/>
                    <a:lumOff val="5000"/>
                  </a:schemeClr>
                </a:solidFill>
              </a:rPr>
              <a:t>Comments.xml</a:t>
            </a:r>
            <a:endParaRPr lang="en-RU" b="1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617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Яндекс.Еда шаблон презентации">
  <a:themeElements>
    <a:clrScheme name="Simple Light">
      <a:dk1>
        <a:srgbClr val="000000"/>
      </a:dk1>
      <a:lt1>
        <a:srgbClr val="FFFFFF"/>
      </a:lt1>
      <a:dk2>
        <a:srgbClr val="949AAC"/>
      </a:dk2>
      <a:lt2>
        <a:srgbClr val="B9B6B4"/>
      </a:lt2>
      <a:accent1>
        <a:srgbClr val="FFE033"/>
      </a:accent1>
      <a:accent2>
        <a:srgbClr val="FFE970"/>
      </a:accent2>
      <a:accent3>
        <a:srgbClr val="FFEF99"/>
      </a:accent3>
      <a:accent4>
        <a:srgbClr val="FFF6C2"/>
      </a:accent4>
      <a:accent5>
        <a:srgbClr val="E2E2E2"/>
      </a:accent5>
      <a:accent6>
        <a:srgbClr val="000000"/>
      </a:accent6>
      <a:hlink>
        <a:srgbClr val="FFFE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On-screen Show (16:9)</PresentationFormat>
  <Paragraphs>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Proxima Nova</vt:lpstr>
      <vt:lpstr>Arial</vt:lpstr>
      <vt:lpstr>Calibri</vt:lpstr>
      <vt:lpstr>Proxima Nova Semibold</vt:lpstr>
      <vt:lpstr>Menlo</vt:lpstr>
      <vt:lpstr>Simple Light</vt:lpstr>
      <vt:lpstr>Яндекс.Еда шаблон презентации</vt:lpstr>
      <vt:lpstr>Вопросно-ответные системы (QA-systems)</vt:lpstr>
      <vt:lpstr>Архитектура QA-системы</vt:lpstr>
      <vt:lpstr>PowerPoint Presentation</vt:lpstr>
      <vt:lpstr>Реализация</vt:lpstr>
      <vt:lpstr>PowerPoint Presentation</vt:lpstr>
      <vt:lpstr>Формат данных</vt:lpstr>
      <vt:lpstr>Формат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Что если не StackExchange?</vt:lpstr>
      <vt:lpstr>PowerPoint Presentation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Вопросно-ответные системы (QA-systems)</dc:title>
  <cp:lastModifiedBy>Евгений Гончаренко</cp:lastModifiedBy>
  <cp:revision>1</cp:revision>
  <dcterms:modified xsi:type="dcterms:W3CDTF">2022-11-22T13:00:46Z</dcterms:modified>
</cp:coreProperties>
</file>