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  <p:sldMasterId id="2147483701" r:id="rId2"/>
  </p:sldMasterIdLst>
  <p:notesMasterIdLst>
    <p:notesMasterId r:id="rId12"/>
  </p:notesMasterIdLst>
  <p:sldIdLst>
    <p:sldId id="258" r:id="rId3"/>
    <p:sldId id="263" r:id="rId4"/>
    <p:sldId id="303" r:id="rId5"/>
    <p:sldId id="317" r:id="rId6"/>
    <p:sldId id="318" r:id="rId7"/>
    <p:sldId id="319" r:id="rId8"/>
    <p:sldId id="304" r:id="rId9"/>
    <p:sldId id="316" r:id="rId10"/>
    <p:sldId id="301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roxima Nova" panose="02000506030000020004" pitchFamily="2" charset="0"/>
      <p:regular r:id="rId17"/>
      <p:bold r:id="rId18"/>
      <p:italic r:id="rId19"/>
      <p:boldItalic r:id="rId20"/>
    </p:embeddedFont>
    <p:embeddedFont>
      <p:font typeface="Proxima Nova Semibold" panose="02000506030000020004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12"/>
  </p:normalViewPr>
  <p:slideViewPr>
    <p:cSldViewPr snapToGrid="0">
      <p:cViewPr varScale="1">
        <p:scale>
          <a:sx n="173" d="100"/>
          <a:sy n="173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493673d37_0_2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1493673d37_0_2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493673d37_0_2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g11493673d37_0_2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493673d37_0_2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g11493673d37_0_2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840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493673d37_0_2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g11493673d37_0_2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803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493673d37_0_2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g11493673d37_0_2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16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493673d37_0_2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g11493673d37_0_2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321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493673d37_0_2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g11493673d37_0_2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421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493673d37_0_2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g11493673d37_0_2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632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1493673d37_0_2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4" name="Google Shape;784;g11493673d37_0_2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 2 белый">
  <p:cSld name="TITLE_1_2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385550" y="247200"/>
            <a:ext cx="8352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lvl1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14000" y="4730400"/>
            <a:ext cx="5616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8807775" y="4799126"/>
            <a:ext cx="150705" cy="164283"/>
          </a:xfrm>
          <a:custGeom>
            <a:avLst/>
            <a:gdLst/>
            <a:ahLst/>
            <a:cxnLst/>
            <a:rect l="l" t="t" r="r" b="b"/>
            <a:pathLst>
              <a:path w="4305869" h="4693808" extrusionOk="0">
                <a:moveTo>
                  <a:pt x="3949344" y="3611736"/>
                </a:moveTo>
                <a:cubicBezTo>
                  <a:pt x="3557901" y="3959118"/>
                  <a:pt x="3052669" y="4150904"/>
                  <a:pt x="2529313" y="4150787"/>
                </a:cubicBezTo>
                <a:cubicBezTo>
                  <a:pt x="1392004" y="4150787"/>
                  <a:pt x="539752" y="3269807"/>
                  <a:pt x="539752" y="2263057"/>
                </a:cubicBezTo>
                <a:cubicBezTo>
                  <a:pt x="539752" y="1316214"/>
                  <a:pt x="1294727" y="543022"/>
                  <a:pt x="2230476" y="543022"/>
                </a:cubicBezTo>
                <a:cubicBezTo>
                  <a:pt x="3113791" y="543022"/>
                  <a:pt x="3751170" y="1227929"/>
                  <a:pt x="3751170" y="1969475"/>
                </a:cubicBezTo>
                <a:cubicBezTo>
                  <a:pt x="3751170" y="2664543"/>
                  <a:pt x="3202309" y="3228468"/>
                  <a:pt x="2529079" y="3228468"/>
                </a:cubicBezTo>
                <a:cubicBezTo>
                  <a:pt x="1912721" y="3228468"/>
                  <a:pt x="1478070" y="2761352"/>
                  <a:pt x="1478070" y="2263057"/>
                </a:cubicBezTo>
                <a:cubicBezTo>
                  <a:pt x="1478070" y="1815561"/>
                  <a:pt x="1824085" y="1465458"/>
                  <a:pt x="2231177" y="1465458"/>
                </a:cubicBezTo>
                <a:cubicBezTo>
                  <a:pt x="2591322" y="1465458"/>
                  <a:pt x="2813669" y="1727976"/>
                  <a:pt x="2813669" y="1969475"/>
                </a:cubicBezTo>
                <a:cubicBezTo>
                  <a:pt x="2813669" y="2179093"/>
                  <a:pt x="2666178" y="2305798"/>
                  <a:pt x="2529430" y="2305798"/>
                </a:cubicBezTo>
                <a:cubicBezTo>
                  <a:pt x="2481200" y="2305798"/>
                  <a:pt x="2462632" y="2295522"/>
                  <a:pt x="2443247" y="2283493"/>
                </a:cubicBezTo>
                <a:cubicBezTo>
                  <a:pt x="2488966" y="2224777"/>
                  <a:pt x="2508783" y="2149969"/>
                  <a:pt x="2498133" y="2076328"/>
                </a:cubicBezTo>
                <a:cubicBezTo>
                  <a:pt x="2476751" y="1928556"/>
                  <a:pt x="2339629" y="1826106"/>
                  <a:pt x="2191869" y="1847488"/>
                </a:cubicBezTo>
                <a:cubicBezTo>
                  <a:pt x="2191694" y="1847511"/>
                  <a:pt x="2191530" y="1847535"/>
                  <a:pt x="2191355" y="1847558"/>
                </a:cubicBezTo>
                <a:cubicBezTo>
                  <a:pt x="2064884" y="1866359"/>
                  <a:pt x="1984540" y="1952659"/>
                  <a:pt x="1944835" y="2016303"/>
                </a:cubicBezTo>
                <a:cubicBezTo>
                  <a:pt x="1899128" y="2090446"/>
                  <a:pt x="1875211" y="2175963"/>
                  <a:pt x="1875819" y="2263057"/>
                </a:cubicBezTo>
                <a:cubicBezTo>
                  <a:pt x="1875819" y="2618765"/>
                  <a:pt x="2207470" y="2848820"/>
                  <a:pt x="2529780" y="2848820"/>
                </a:cubicBezTo>
                <a:cubicBezTo>
                  <a:pt x="3000282" y="2848820"/>
                  <a:pt x="3354122" y="2438225"/>
                  <a:pt x="3354122" y="1969475"/>
                </a:cubicBezTo>
                <a:cubicBezTo>
                  <a:pt x="3354122" y="1395741"/>
                  <a:pt x="2856761" y="922319"/>
                  <a:pt x="2231527" y="922319"/>
                </a:cubicBezTo>
                <a:cubicBezTo>
                  <a:pt x="1505162" y="922319"/>
                  <a:pt x="938318" y="1537277"/>
                  <a:pt x="938318" y="2263057"/>
                </a:cubicBezTo>
                <a:cubicBezTo>
                  <a:pt x="938318" y="3085414"/>
                  <a:pt x="1638991" y="3771139"/>
                  <a:pt x="2530130" y="3771139"/>
                </a:cubicBezTo>
                <a:cubicBezTo>
                  <a:pt x="3514810" y="3771139"/>
                  <a:pt x="4292206" y="2951351"/>
                  <a:pt x="4292206" y="1969242"/>
                </a:cubicBezTo>
                <a:cubicBezTo>
                  <a:pt x="4291739" y="913327"/>
                  <a:pt x="3398264" y="0"/>
                  <a:pt x="2231060" y="0"/>
                </a:cubicBezTo>
                <a:cubicBezTo>
                  <a:pt x="989584" y="0"/>
                  <a:pt x="0" y="1023567"/>
                  <a:pt x="0" y="2263057"/>
                </a:cubicBezTo>
                <a:cubicBezTo>
                  <a:pt x="0" y="3586278"/>
                  <a:pt x="1110917" y="4693809"/>
                  <a:pt x="2529663" y="4693809"/>
                </a:cubicBezTo>
                <a:cubicBezTo>
                  <a:pt x="3184209" y="4693727"/>
                  <a:pt x="3816064" y="4453945"/>
                  <a:pt x="4305869" y="40197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 2 жёлтый">
  <p:cSld name="CUSTOM_15_3">
    <p:bg>
      <p:bgPr>
        <a:solidFill>
          <a:srgbClr val="FFE03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85550" y="247200"/>
            <a:ext cx="8352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lvl1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414000" y="4730400"/>
            <a:ext cx="5616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/>
          <p:nvPr/>
        </p:nvSpPr>
        <p:spPr>
          <a:xfrm>
            <a:off x="8807775" y="4799126"/>
            <a:ext cx="150705" cy="164283"/>
          </a:xfrm>
          <a:custGeom>
            <a:avLst/>
            <a:gdLst/>
            <a:ahLst/>
            <a:cxnLst/>
            <a:rect l="l" t="t" r="r" b="b"/>
            <a:pathLst>
              <a:path w="4305869" h="4693808" extrusionOk="0">
                <a:moveTo>
                  <a:pt x="3949344" y="3611736"/>
                </a:moveTo>
                <a:cubicBezTo>
                  <a:pt x="3557901" y="3959118"/>
                  <a:pt x="3052669" y="4150904"/>
                  <a:pt x="2529313" y="4150787"/>
                </a:cubicBezTo>
                <a:cubicBezTo>
                  <a:pt x="1392004" y="4150787"/>
                  <a:pt x="539752" y="3269807"/>
                  <a:pt x="539752" y="2263057"/>
                </a:cubicBezTo>
                <a:cubicBezTo>
                  <a:pt x="539752" y="1316214"/>
                  <a:pt x="1294727" y="543022"/>
                  <a:pt x="2230476" y="543022"/>
                </a:cubicBezTo>
                <a:cubicBezTo>
                  <a:pt x="3113791" y="543022"/>
                  <a:pt x="3751170" y="1227929"/>
                  <a:pt x="3751170" y="1969475"/>
                </a:cubicBezTo>
                <a:cubicBezTo>
                  <a:pt x="3751170" y="2664543"/>
                  <a:pt x="3202309" y="3228468"/>
                  <a:pt x="2529079" y="3228468"/>
                </a:cubicBezTo>
                <a:cubicBezTo>
                  <a:pt x="1912721" y="3228468"/>
                  <a:pt x="1478070" y="2761352"/>
                  <a:pt x="1478070" y="2263057"/>
                </a:cubicBezTo>
                <a:cubicBezTo>
                  <a:pt x="1478070" y="1815561"/>
                  <a:pt x="1824085" y="1465458"/>
                  <a:pt x="2231177" y="1465458"/>
                </a:cubicBezTo>
                <a:cubicBezTo>
                  <a:pt x="2591322" y="1465458"/>
                  <a:pt x="2813669" y="1727976"/>
                  <a:pt x="2813669" y="1969475"/>
                </a:cubicBezTo>
                <a:cubicBezTo>
                  <a:pt x="2813669" y="2179093"/>
                  <a:pt x="2666178" y="2305798"/>
                  <a:pt x="2529430" y="2305798"/>
                </a:cubicBezTo>
                <a:cubicBezTo>
                  <a:pt x="2481200" y="2305798"/>
                  <a:pt x="2462632" y="2295522"/>
                  <a:pt x="2443247" y="2283493"/>
                </a:cubicBezTo>
                <a:cubicBezTo>
                  <a:pt x="2488966" y="2224777"/>
                  <a:pt x="2508783" y="2149969"/>
                  <a:pt x="2498133" y="2076328"/>
                </a:cubicBezTo>
                <a:cubicBezTo>
                  <a:pt x="2476751" y="1928556"/>
                  <a:pt x="2339629" y="1826106"/>
                  <a:pt x="2191869" y="1847488"/>
                </a:cubicBezTo>
                <a:cubicBezTo>
                  <a:pt x="2191694" y="1847511"/>
                  <a:pt x="2191530" y="1847535"/>
                  <a:pt x="2191355" y="1847558"/>
                </a:cubicBezTo>
                <a:cubicBezTo>
                  <a:pt x="2064884" y="1866359"/>
                  <a:pt x="1984540" y="1952659"/>
                  <a:pt x="1944835" y="2016303"/>
                </a:cubicBezTo>
                <a:cubicBezTo>
                  <a:pt x="1899128" y="2090446"/>
                  <a:pt x="1875211" y="2175963"/>
                  <a:pt x="1875819" y="2263057"/>
                </a:cubicBezTo>
                <a:cubicBezTo>
                  <a:pt x="1875819" y="2618765"/>
                  <a:pt x="2207470" y="2848820"/>
                  <a:pt x="2529780" y="2848820"/>
                </a:cubicBezTo>
                <a:cubicBezTo>
                  <a:pt x="3000282" y="2848820"/>
                  <a:pt x="3354122" y="2438225"/>
                  <a:pt x="3354122" y="1969475"/>
                </a:cubicBezTo>
                <a:cubicBezTo>
                  <a:pt x="3354122" y="1395741"/>
                  <a:pt x="2856761" y="922319"/>
                  <a:pt x="2231527" y="922319"/>
                </a:cubicBezTo>
                <a:cubicBezTo>
                  <a:pt x="1505162" y="922319"/>
                  <a:pt x="938318" y="1537277"/>
                  <a:pt x="938318" y="2263057"/>
                </a:cubicBezTo>
                <a:cubicBezTo>
                  <a:pt x="938318" y="3085414"/>
                  <a:pt x="1638991" y="3771139"/>
                  <a:pt x="2530130" y="3771139"/>
                </a:cubicBezTo>
                <a:cubicBezTo>
                  <a:pt x="3514810" y="3771139"/>
                  <a:pt x="4292206" y="2951351"/>
                  <a:pt x="4292206" y="1969242"/>
                </a:cubicBezTo>
                <a:cubicBezTo>
                  <a:pt x="4291739" y="913327"/>
                  <a:pt x="3398264" y="0"/>
                  <a:pt x="2231060" y="0"/>
                </a:cubicBezTo>
                <a:cubicBezTo>
                  <a:pt x="989584" y="0"/>
                  <a:pt x="0" y="1023567"/>
                  <a:pt x="0" y="2263057"/>
                </a:cubicBezTo>
                <a:cubicBezTo>
                  <a:pt x="0" y="3586278"/>
                  <a:pt x="1110917" y="4693809"/>
                  <a:pt x="2529663" y="4693809"/>
                </a:cubicBezTo>
                <a:cubicBezTo>
                  <a:pt x="3184209" y="4693727"/>
                  <a:pt x="3816064" y="4453945"/>
                  <a:pt x="4305869" y="40197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 чёрный">
  <p:cSld name="TITLE_1_1_2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385550" y="247200"/>
            <a:ext cx="8352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lvl1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E033"/>
                </a:solidFill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/>
          <p:nvPr/>
        </p:nvSpPr>
        <p:spPr>
          <a:xfrm>
            <a:off x="6144075" y="1932263"/>
            <a:ext cx="4155164" cy="4529525"/>
          </a:xfrm>
          <a:custGeom>
            <a:avLst/>
            <a:gdLst/>
            <a:ahLst/>
            <a:cxnLst/>
            <a:rect l="l" t="t" r="r" b="b"/>
            <a:pathLst>
              <a:path w="4305869" h="4693808" extrusionOk="0">
                <a:moveTo>
                  <a:pt x="3949344" y="3611736"/>
                </a:moveTo>
                <a:cubicBezTo>
                  <a:pt x="3557901" y="3959118"/>
                  <a:pt x="3052669" y="4150904"/>
                  <a:pt x="2529313" y="4150787"/>
                </a:cubicBezTo>
                <a:cubicBezTo>
                  <a:pt x="1392004" y="4150787"/>
                  <a:pt x="539752" y="3269807"/>
                  <a:pt x="539752" y="2263057"/>
                </a:cubicBezTo>
                <a:cubicBezTo>
                  <a:pt x="539752" y="1316214"/>
                  <a:pt x="1294727" y="543022"/>
                  <a:pt x="2230476" y="543022"/>
                </a:cubicBezTo>
                <a:cubicBezTo>
                  <a:pt x="3113791" y="543022"/>
                  <a:pt x="3751170" y="1227929"/>
                  <a:pt x="3751170" y="1969475"/>
                </a:cubicBezTo>
                <a:cubicBezTo>
                  <a:pt x="3751170" y="2664543"/>
                  <a:pt x="3202309" y="3228468"/>
                  <a:pt x="2529079" y="3228468"/>
                </a:cubicBezTo>
                <a:cubicBezTo>
                  <a:pt x="1912721" y="3228468"/>
                  <a:pt x="1478070" y="2761352"/>
                  <a:pt x="1478070" y="2263057"/>
                </a:cubicBezTo>
                <a:cubicBezTo>
                  <a:pt x="1478070" y="1815561"/>
                  <a:pt x="1824085" y="1465458"/>
                  <a:pt x="2231177" y="1465458"/>
                </a:cubicBezTo>
                <a:cubicBezTo>
                  <a:pt x="2591322" y="1465458"/>
                  <a:pt x="2813669" y="1727976"/>
                  <a:pt x="2813669" y="1969475"/>
                </a:cubicBezTo>
                <a:cubicBezTo>
                  <a:pt x="2813669" y="2179093"/>
                  <a:pt x="2666178" y="2305798"/>
                  <a:pt x="2529430" y="2305798"/>
                </a:cubicBezTo>
                <a:cubicBezTo>
                  <a:pt x="2481200" y="2305798"/>
                  <a:pt x="2462632" y="2295522"/>
                  <a:pt x="2443247" y="2283493"/>
                </a:cubicBezTo>
                <a:cubicBezTo>
                  <a:pt x="2488966" y="2224777"/>
                  <a:pt x="2508783" y="2149969"/>
                  <a:pt x="2498133" y="2076328"/>
                </a:cubicBezTo>
                <a:cubicBezTo>
                  <a:pt x="2476751" y="1928556"/>
                  <a:pt x="2339629" y="1826106"/>
                  <a:pt x="2191869" y="1847488"/>
                </a:cubicBezTo>
                <a:cubicBezTo>
                  <a:pt x="2191694" y="1847511"/>
                  <a:pt x="2191530" y="1847535"/>
                  <a:pt x="2191355" y="1847558"/>
                </a:cubicBezTo>
                <a:cubicBezTo>
                  <a:pt x="2064884" y="1866359"/>
                  <a:pt x="1984540" y="1952659"/>
                  <a:pt x="1944835" y="2016303"/>
                </a:cubicBezTo>
                <a:cubicBezTo>
                  <a:pt x="1899128" y="2090446"/>
                  <a:pt x="1875211" y="2175963"/>
                  <a:pt x="1875819" y="2263057"/>
                </a:cubicBezTo>
                <a:cubicBezTo>
                  <a:pt x="1875819" y="2618765"/>
                  <a:pt x="2207470" y="2848820"/>
                  <a:pt x="2529780" y="2848820"/>
                </a:cubicBezTo>
                <a:cubicBezTo>
                  <a:pt x="3000282" y="2848820"/>
                  <a:pt x="3354122" y="2438225"/>
                  <a:pt x="3354122" y="1969475"/>
                </a:cubicBezTo>
                <a:cubicBezTo>
                  <a:pt x="3354122" y="1395741"/>
                  <a:pt x="2856761" y="922319"/>
                  <a:pt x="2231527" y="922319"/>
                </a:cubicBezTo>
                <a:cubicBezTo>
                  <a:pt x="1505162" y="922319"/>
                  <a:pt x="938318" y="1537277"/>
                  <a:pt x="938318" y="2263057"/>
                </a:cubicBezTo>
                <a:cubicBezTo>
                  <a:pt x="938318" y="3085414"/>
                  <a:pt x="1638991" y="3771139"/>
                  <a:pt x="2530130" y="3771139"/>
                </a:cubicBezTo>
                <a:cubicBezTo>
                  <a:pt x="3514810" y="3771139"/>
                  <a:pt x="4292206" y="2951351"/>
                  <a:pt x="4292206" y="1969242"/>
                </a:cubicBezTo>
                <a:cubicBezTo>
                  <a:pt x="4291739" y="913327"/>
                  <a:pt x="3398264" y="0"/>
                  <a:pt x="2231060" y="0"/>
                </a:cubicBezTo>
                <a:cubicBezTo>
                  <a:pt x="989584" y="0"/>
                  <a:pt x="0" y="1023567"/>
                  <a:pt x="0" y="2263057"/>
                </a:cubicBezTo>
                <a:cubicBezTo>
                  <a:pt x="0" y="3586278"/>
                  <a:pt x="1110917" y="4693809"/>
                  <a:pt x="2529663" y="4693809"/>
                </a:cubicBezTo>
                <a:cubicBezTo>
                  <a:pt x="3184209" y="4693727"/>
                  <a:pt x="3816064" y="4453945"/>
                  <a:pt x="4305869" y="401976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1"/>
          </p:nvPr>
        </p:nvSpPr>
        <p:spPr>
          <a:xfrm>
            <a:off x="414000" y="4730400"/>
            <a:ext cx="5616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 2 жёлтый">
  <p:cSld name="TITLE_1_1_1">
    <p:bg>
      <p:bgPr>
        <a:solidFill>
          <a:schemeClr val="accen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85550" y="247200"/>
            <a:ext cx="8352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lvl1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0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E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/>
          <p:nvPr/>
        </p:nvSpPr>
        <p:spPr>
          <a:xfrm>
            <a:off x="6144075" y="1932263"/>
            <a:ext cx="4155164" cy="4529525"/>
          </a:xfrm>
          <a:custGeom>
            <a:avLst/>
            <a:gdLst/>
            <a:ahLst/>
            <a:cxnLst/>
            <a:rect l="l" t="t" r="r" b="b"/>
            <a:pathLst>
              <a:path w="4305869" h="4693808" extrusionOk="0">
                <a:moveTo>
                  <a:pt x="3949344" y="3611736"/>
                </a:moveTo>
                <a:cubicBezTo>
                  <a:pt x="3557901" y="3959118"/>
                  <a:pt x="3052669" y="4150904"/>
                  <a:pt x="2529313" y="4150787"/>
                </a:cubicBezTo>
                <a:cubicBezTo>
                  <a:pt x="1392004" y="4150787"/>
                  <a:pt x="539752" y="3269807"/>
                  <a:pt x="539752" y="2263057"/>
                </a:cubicBezTo>
                <a:cubicBezTo>
                  <a:pt x="539752" y="1316214"/>
                  <a:pt x="1294727" y="543022"/>
                  <a:pt x="2230476" y="543022"/>
                </a:cubicBezTo>
                <a:cubicBezTo>
                  <a:pt x="3113791" y="543022"/>
                  <a:pt x="3751170" y="1227929"/>
                  <a:pt x="3751170" y="1969475"/>
                </a:cubicBezTo>
                <a:cubicBezTo>
                  <a:pt x="3751170" y="2664543"/>
                  <a:pt x="3202309" y="3228468"/>
                  <a:pt x="2529079" y="3228468"/>
                </a:cubicBezTo>
                <a:cubicBezTo>
                  <a:pt x="1912721" y="3228468"/>
                  <a:pt x="1478070" y="2761352"/>
                  <a:pt x="1478070" y="2263057"/>
                </a:cubicBezTo>
                <a:cubicBezTo>
                  <a:pt x="1478070" y="1815561"/>
                  <a:pt x="1824085" y="1465458"/>
                  <a:pt x="2231177" y="1465458"/>
                </a:cubicBezTo>
                <a:cubicBezTo>
                  <a:pt x="2591322" y="1465458"/>
                  <a:pt x="2813669" y="1727976"/>
                  <a:pt x="2813669" y="1969475"/>
                </a:cubicBezTo>
                <a:cubicBezTo>
                  <a:pt x="2813669" y="2179093"/>
                  <a:pt x="2666178" y="2305798"/>
                  <a:pt x="2529430" y="2305798"/>
                </a:cubicBezTo>
                <a:cubicBezTo>
                  <a:pt x="2481200" y="2305798"/>
                  <a:pt x="2462632" y="2295522"/>
                  <a:pt x="2443247" y="2283493"/>
                </a:cubicBezTo>
                <a:cubicBezTo>
                  <a:pt x="2488966" y="2224777"/>
                  <a:pt x="2508783" y="2149969"/>
                  <a:pt x="2498133" y="2076328"/>
                </a:cubicBezTo>
                <a:cubicBezTo>
                  <a:pt x="2476751" y="1928556"/>
                  <a:pt x="2339629" y="1826106"/>
                  <a:pt x="2191869" y="1847488"/>
                </a:cubicBezTo>
                <a:cubicBezTo>
                  <a:pt x="2191694" y="1847511"/>
                  <a:pt x="2191530" y="1847535"/>
                  <a:pt x="2191355" y="1847558"/>
                </a:cubicBezTo>
                <a:cubicBezTo>
                  <a:pt x="2064884" y="1866359"/>
                  <a:pt x="1984540" y="1952659"/>
                  <a:pt x="1944835" y="2016303"/>
                </a:cubicBezTo>
                <a:cubicBezTo>
                  <a:pt x="1899128" y="2090446"/>
                  <a:pt x="1875211" y="2175963"/>
                  <a:pt x="1875819" y="2263057"/>
                </a:cubicBezTo>
                <a:cubicBezTo>
                  <a:pt x="1875819" y="2618765"/>
                  <a:pt x="2207470" y="2848820"/>
                  <a:pt x="2529780" y="2848820"/>
                </a:cubicBezTo>
                <a:cubicBezTo>
                  <a:pt x="3000282" y="2848820"/>
                  <a:pt x="3354122" y="2438225"/>
                  <a:pt x="3354122" y="1969475"/>
                </a:cubicBezTo>
                <a:cubicBezTo>
                  <a:pt x="3354122" y="1395741"/>
                  <a:pt x="2856761" y="922319"/>
                  <a:pt x="2231527" y="922319"/>
                </a:cubicBezTo>
                <a:cubicBezTo>
                  <a:pt x="1505162" y="922319"/>
                  <a:pt x="938318" y="1537277"/>
                  <a:pt x="938318" y="2263057"/>
                </a:cubicBezTo>
                <a:cubicBezTo>
                  <a:pt x="938318" y="3085414"/>
                  <a:pt x="1638991" y="3771139"/>
                  <a:pt x="2530130" y="3771139"/>
                </a:cubicBezTo>
                <a:cubicBezTo>
                  <a:pt x="3514810" y="3771139"/>
                  <a:pt x="4292206" y="2951351"/>
                  <a:pt x="4292206" y="1969242"/>
                </a:cubicBezTo>
                <a:cubicBezTo>
                  <a:pt x="4291739" y="913327"/>
                  <a:pt x="3398264" y="0"/>
                  <a:pt x="2231060" y="0"/>
                </a:cubicBezTo>
                <a:cubicBezTo>
                  <a:pt x="989584" y="0"/>
                  <a:pt x="0" y="1023567"/>
                  <a:pt x="0" y="2263057"/>
                </a:cubicBezTo>
                <a:cubicBezTo>
                  <a:pt x="0" y="3586278"/>
                  <a:pt x="1110917" y="4693809"/>
                  <a:pt x="2529663" y="4693809"/>
                </a:cubicBezTo>
                <a:cubicBezTo>
                  <a:pt x="3184209" y="4693727"/>
                  <a:pt x="3816064" y="4453945"/>
                  <a:pt x="4305869" y="40197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414000" y="4730400"/>
            <a:ext cx="5616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тбивка 2">
  <p:cSld name="CUSTOM_15_2">
    <p:bg>
      <p:bgPr>
        <a:solidFill>
          <a:srgbClr val="FFEF9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385550" y="247200"/>
            <a:ext cx="8352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lvl1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ubTitle" idx="1"/>
          </p:nvPr>
        </p:nvSpPr>
        <p:spPr>
          <a:xfrm>
            <a:off x="414000" y="4730400"/>
            <a:ext cx="5616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8807775" y="4799126"/>
            <a:ext cx="150705" cy="164283"/>
          </a:xfrm>
          <a:custGeom>
            <a:avLst/>
            <a:gdLst/>
            <a:ahLst/>
            <a:cxnLst/>
            <a:rect l="l" t="t" r="r" b="b"/>
            <a:pathLst>
              <a:path w="4305869" h="4693808" extrusionOk="0">
                <a:moveTo>
                  <a:pt x="3949344" y="3611736"/>
                </a:moveTo>
                <a:cubicBezTo>
                  <a:pt x="3557901" y="3959118"/>
                  <a:pt x="3052669" y="4150904"/>
                  <a:pt x="2529313" y="4150787"/>
                </a:cubicBezTo>
                <a:cubicBezTo>
                  <a:pt x="1392004" y="4150787"/>
                  <a:pt x="539752" y="3269807"/>
                  <a:pt x="539752" y="2263057"/>
                </a:cubicBezTo>
                <a:cubicBezTo>
                  <a:pt x="539752" y="1316214"/>
                  <a:pt x="1294727" y="543022"/>
                  <a:pt x="2230476" y="543022"/>
                </a:cubicBezTo>
                <a:cubicBezTo>
                  <a:pt x="3113791" y="543022"/>
                  <a:pt x="3751170" y="1227929"/>
                  <a:pt x="3751170" y="1969475"/>
                </a:cubicBezTo>
                <a:cubicBezTo>
                  <a:pt x="3751170" y="2664543"/>
                  <a:pt x="3202309" y="3228468"/>
                  <a:pt x="2529079" y="3228468"/>
                </a:cubicBezTo>
                <a:cubicBezTo>
                  <a:pt x="1912721" y="3228468"/>
                  <a:pt x="1478070" y="2761352"/>
                  <a:pt x="1478070" y="2263057"/>
                </a:cubicBezTo>
                <a:cubicBezTo>
                  <a:pt x="1478070" y="1815561"/>
                  <a:pt x="1824085" y="1465458"/>
                  <a:pt x="2231177" y="1465458"/>
                </a:cubicBezTo>
                <a:cubicBezTo>
                  <a:pt x="2591322" y="1465458"/>
                  <a:pt x="2813669" y="1727976"/>
                  <a:pt x="2813669" y="1969475"/>
                </a:cubicBezTo>
                <a:cubicBezTo>
                  <a:pt x="2813669" y="2179093"/>
                  <a:pt x="2666178" y="2305798"/>
                  <a:pt x="2529430" y="2305798"/>
                </a:cubicBezTo>
                <a:cubicBezTo>
                  <a:pt x="2481200" y="2305798"/>
                  <a:pt x="2462632" y="2295522"/>
                  <a:pt x="2443247" y="2283493"/>
                </a:cubicBezTo>
                <a:cubicBezTo>
                  <a:pt x="2488966" y="2224777"/>
                  <a:pt x="2508783" y="2149969"/>
                  <a:pt x="2498133" y="2076328"/>
                </a:cubicBezTo>
                <a:cubicBezTo>
                  <a:pt x="2476751" y="1928556"/>
                  <a:pt x="2339629" y="1826106"/>
                  <a:pt x="2191869" y="1847488"/>
                </a:cubicBezTo>
                <a:cubicBezTo>
                  <a:pt x="2191694" y="1847511"/>
                  <a:pt x="2191530" y="1847535"/>
                  <a:pt x="2191355" y="1847558"/>
                </a:cubicBezTo>
                <a:cubicBezTo>
                  <a:pt x="2064884" y="1866359"/>
                  <a:pt x="1984540" y="1952659"/>
                  <a:pt x="1944835" y="2016303"/>
                </a:cubicBezTo>
                <a:cubicBezTo>
                  <a:pt x="1899128" y="2090446"/>
                  <a:pt x="1875211" y="2175963"/>
                  <a:pt x="1875819" y="2263057"/>
                </a:cubicBezTo>
                <a:cubicBezTo>
                  <a:pt x="1875819" y="2618765"/>
                  <a:pt x="2207470" y="2848820"/>
                  <a:pt x="2529780" y="2848820"/>
                </a:cubicBezTo>
                <a:cubicBezTo>
                  <a:pt x="3000282" y="2848820"/>
                  <a:pt x="3354122" y="2438225"/>
                  <a:pt x="3354122" y="1969475"/>
                </a:cubicBezTo>
                <a:cubicBezTo>
                  <a:pt x="3354122" y="1395741"/>
                  <a:pt x="2856761" y="922319"/>
                  <a:pt x="2231527" y="922319"/>
                </a:cubicBezTo>
                <a:cubicBezTo>
                  <a:pt x="1505162" y="922319"/>
                  <a:pt x="938318" y="1537277"/>
                  <a:pt x="938318" y="2263057"/>
                </a:cubicBezTo>
                <a:cubicBezTo>
                  <a:pt x="938318" y="3085414"/>
                  <a:pt x="1638991" y="3771139"/>
                  <a:pt x="2530130" y="3771139"/>
                </a:cubicBezTo>
                <a:cubicBezTo>
                  <a:pt x="3514810" y="3771139"/>
                  <a:pt x="4292206" y="2951351"/>
                  <a:pt x="4292206" y="1969242"/>
                </a:cubicBezTo>
                <a:cubicBezTo>
                  <a:pt x="4291739" y="913327"/>
                  <a:pt x="3398264" y="0"/>
                  <a:pt x="2231060" y="0"/>
                </a:cubicBezTo>
                <a:cubicBezTo>
                  <a:pt x="989584" y="0"/>
                  <a:pt x="0" y="1023567"/>
                  <a:pt x="0" y="2263057"/>
                </a:cubicBezTo>
                <a:cubicBezTo>
                  <a:pt x="0" y="3586278"/>
                  <a:pt x="1110917" y="4693809"/>
                  <a:pt x="2529663" y="4693809"/>
                </a:cubicBezTo>
                <a:cubicBezTo>
                  <a:pt x="3184209" y="4693727"/>
                  <a:pt x="3816064" y="4453945"/>
                  <a:pt x="4305869" y="40197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длинным заголовком и подзаголовком 1">
  <p:cSld name="TITLE_AND_TWO_COLUMNS_2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subTitle" idx="1"/>
          </p:nvPr>
        </p:nvSpPr>
        <p:spPr>
          <a:xfrm>
            <a:off x="385550" y="2290711"/>
            <a:ext cx="5577300" cy="18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 Semibold"/>
              <a:buNone/>
              <a:defRPr sz="240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 Semibold"/>
              <a:buNone/>
              <a:defRPr sz="240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 Semibold"/>
              <a:buNone/>
              <a:defRPr sz="240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 Semibold"/>
              <a:buNone/>
              <a:defRPr sz="240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 Semibold"/>
              <a:buNone/>
              <a:defRPr sz="240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 Semibold"/>
              <a:buNone/>
              <a:defRPr sz="240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 Semibold"/>
              <a:buNone/>
              <a:defRPr sz="240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 Semibold"/>
              <a:buNone/>
              <a:defRPr sz="240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 Semibold"/>
              <a:buNone/>
              <a:defRPr sz="2400" i="0" u="none" strike="noStrike" cap="non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385550" y="247200"/>
            <a:ext cx="8352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lvl1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ubTitle" idx="2"/>
          </p:nvPr>
        </p:nvSpPr>
        <p:spPr>
          <a:xfrm>
            <a:off x="414000" y="4730400"/>
            <a:ext cx="5616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9" name="Google Shape;99;p24"/>
          <p:cNvSpPr/>
          <p:nvPr/>
        </p:nvSpPr>
        <p:spPr>
          <a:xfrm>
            <a:off x="8807775" y="4799126"/>
            <a:ext cx="150705" cy="164283"/>
          </a:xfrm>
          <a:custGeom>
            <a:avLst/>
            <a:gdLst/>
            <a:ahLst/>
            <a:cxnLst/>
            <a:rect l="l" t="t" r="r" b="b"/>
            <a:pathLst>
              <a:path w="4305869" h="4693808" extrusionOk="0">
                <a:moveTo>
                  <a:pt x="3949344" y="3611736"/>
                </a:moveTo>
                <a:cubicBezTo>
                  <a:pt x="3557901" y="3959118"/>
                  <a:pt x="3052669" y="4150904"/>
                  <a:pt x="2529313" y="4150787"/>
                </a:cubicBezTo>
                <a:cubicBezTo>
                  <a:pt x="1392004" y="4150787"/>
                  <a:pt x="539752" y="3269807"/>
                  <a:pt x="539752" y="2263057"/>
                </a:cubicBezTo>
                <a:cubicBezTo>
                  <a:pt x="539752" y="1316214"/>
                  <a:pt x="1294727" y="543022"/>
                  <a:pt x="2230476" y="543022"/>
                </a:cubicBezTo>
                <a:cubicBezTo>
                  <a:pt x="3113791" y="543022"/>
                  <a:pt x="3751170" y="1227929"/>
                  <a:pt x="3751170" y="1969475"/>
                </a:cubicBezTo>
                <a:cubicBezTo>
                  <a:pt x="3751170" y="2664543"/>
                  <a:pt x="3202309" y="3228468"/>
                  <a:pt x="2529079" y="3228468"/>
                </a:cubicBezTo>
                <a:cubicBezTo>
                  <a:pt x="1912721" y="3228468"/>
                  <a:pt x="1478070" y="2761352"/>
                  <a:pt x="1478070" y="2263057"/>
                </a:cubicBezTo>
                <a:cubicBezTo>
                  <a:pt x="1478070" y="1815561"/>
                  <a:pt x="1824085" y="1465458"/>
                  <a:pt x="2231177" y="1465458"/>
                </a:cubicBezTo>
                <a:cubicBezTo>
                  <a:pt x="2591322" y="1465458"/>
                  <a:pt x="2813669" y="1727976"/>
                  <a:pt x="2813669" y="1969475"/>
                </a:cubicBezTo>
                <a:cubicBezTo>
                  <a:pt x="2813669" y="2179093"/>
                  <a:pt x="2666178" y="2305798"/>
                  <a:pt x="2529430" y="2305798"/>
                </a:cubicBezTo>
                <a:cubicBezTo>
                  <a:pt x="2481200" y="2305798"/>
                  <a:pt x="2462632" y="2295522"/>
                  <a:pt x="2443247" y="2283493"/>
                </a:cubicBezTo>
                <a:cubicBezTo>
                  <a:pt x="2488966" y="2224777"/>
                  <a:pt x="2508783" y="2149969"/>
                  <a:pt x="2498133" y="2076328"/>
                </a:cubicBezTo>
                <a:cubicBezTo>
                  <a:pt x="2476751" y="1928556"/>
                  <a:pt x="2339629" y="1826106"/>
                  <a:pt x="2191869" y="1847488"/>
                </a:cubicBezTo>
                <a:cubicBezTo>
                  <a:pt x="2191694" y="1847511"/>
                  <a:pt x="2191530" y="1847535"/>
                  <a:pt x="2191355" y="1847558"/>
                </a:cubicBezTo>
                <a:cubicBezTo>
                  <a:pt x="2064884" y="1866359"/>
                  <a:pt x="1984540" y="1952659"/>
                  <a:pt x="1944835" y="2016303"/>
                </a:cubicBezTo>
                <a:cubicBezTo>
                  <a:pt x="1899128" y="2090446"/>
                  <a:pt x="1875211" y="2175963"/>
                  <a:pt x="1875819" y="2263057"/>
                </a:cubicBezTo>
                <a:cubicBezTo>
                  <a:pt x="1875819" y="2618765"/>
                  <a:pt x="2207470" y="2848820"/>
                  <a:pt x="2529780" y="2848820"/>
                </a:cubicBezTo>
                <a:cubicBezTo>
                  <a:pt x="3000282" y="2848820"/>
                  <a:pt x="3354122" y="2438225"/>
                  <a:pt x="3354122" y="1969475"/>
                </a:cubicBezTo>
                <a:cubicBezTo>
                  <a:pt x="3354122" y="1395741"/>
                  <a:pt x="2856761" y="922319"/>
                  <a:pt x="2231527" y="922319"/>
                </a:cubicBezTo>
                <a:cubicBezTo>
                  <a:pt x="1505162" y="922319"/>
                  <a:pt x="938318" y="1537277"/>
                  <a:pt x="938318" y="2263057"/>
                </a:cubicBezTo>
                <a:cubicBezTo>
                  <a:pt x="938318" y="3085414"/>
                  <a:pt x="1638991" y="3771139"/>
                  <a:pt x="2530130" y="3771139"/>
                </a:cubicBezTo>
                <a:cubicBezTo>
                  <a:pt x="3514810" y="3771139"/>
                  <a:pt x="4292206" y="2951351"/>
                  <a:pt x="4292206" y="1969242"/>
                </a:cubicBezTo>
                <a:cubicBezTo>
                  <a:pt x="4291739" y="913327"/>
                  <a:pt x="3398264" y="0"/>
                  <a:pt x="2231060" y="0"/>
                </a:cubicBezTo>
                <a:cubicBezTo>
                  <a:pt x="989584" y="0"/>
                  <a:pt x="0" y="1023567"/>
                  <a:pt x="0" y="2263057"/>
                </a:cubicBezTo>
                <a:cubicBezTo>
                  <a:pt x="0" y="3586278"/>
                  <a:pt x="1110917" y="4693809"/>
                  <a:pt x="2529663" y="4693809"/>
                </a:cubicBezTo>
                <a:cubicBezTo>
                  <a:pt x="3184209" y="4693727"/>
                  <a:pt x="3816064" y="4453945"/>
                  <a:pt x="4305869" y="40197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большим полотном текста">
  <p:cSld name="TITLE_ONLY_1_1_1_1_2_1_1_1"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xfrm>
            <a:off x="385550" y="247200"/>
            <a:ext cx="7920000" cy="3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lvl1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ubTitle" idx="1"/>
          </p:nvPr>
        </p:nvSpPr>
        <p:spPr>
          <a:xfrm>
            <a:off x="414000" y="4730400"/>
            <a:ext cx="5616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8807775" y="4799126"/>
            <a:ext cx="150705" cy="164283"/>
          </a:xfrm>
          <a:custGeom>
            <a:avLst/>
            <a:gdLst/>
            <a:ahLst/>
            <a:cxnLst/>
            <a:rect l="l" t="t" r="r" b="b"/>
            <a:pathLst>
              <a:path w="4305869" h="4693808" extrusionOk="0">
                <a:moveTo>
                  <a:pt x="3949344" y="3611736"/>
                </a:moveTo>
                <a:cubicBezTo>
                  <a:pt x="3557901" y="3959118"/>
                  <a:pt x="3052669" y="4150904"/>
                  <a:pt x="2529313" y="4150787"/>
                </a:cubicBezTo>
                <a:cubicBezTo>
                  <a:pt x="1392004" y="4150787"/>
                  <a:pt x="539752" y="3269807"/>
                  <a:pt x="539752" y="2263057"/>
                </a:cubicBezTo>
                <a:cubicBezTo>
                  <a:pt x="539752" y="1316214"/>
                  <a:pt x="1294727" y="543022"/>
                  <a:pt x="2230476" y="543022"/>
                </a:cubicBezTo>
                <a:cubicBezTo>
                  <a:pt x="3113791" y="543022"/>
                  <a:pt x="3751170" y="1227929"/>
                  <a:pt x="3751170" y="1969475"/>
                </a:cubicBezTo>
                <a:cubicBezTo>
                  <a:pt x="3751170" y="2664543"/>
                  <a:pt x="3202309" y="3228468"/>
                  <a:pt x="2529079" y="3228468"/>
                </a:cubicBezTo>
                <a:cubicBezTo>
                  <a:pt x="1912721" y="3228468"/>
                  <a:pt x="1478070" y="2761352"/>
                  <a:pt x="1478070" y="2263057"/>
                </a:cubicBezTo>
                <a:cubicBezTo>
                  <a:pt x="1478070" y="1815561"/>
                  <a:pt x="1824085" y="1465458"/>
                  <a:pt x="2231177" y="1465458"/>
                </a:cubicBezTo>
                <a:cubicBezTo>
                  <a:pt x="2591322" y="1465458"/>
                  <a:pt x="2813669" y="1727976"/>
                  <a:pt x="2813669" y="1969475"/>
                </a:cubicBezTo>
                <a:cubicBezTo>
                  <a:pt x="2813669" y="2179093"/>
                  <a:pt x="2666178" y="2305798"/>
                  <a:pt x="2529430" y="2305798"/>
                </a:cubicBezTo>
                <a:cubicBezTo>
                  <a:pt x="2481200" y="2305798"/>
                  <a:pt x="2462632" y="2295522"/>
                  <a:pt x="2443247" y="2283493"/>
                </a:cubicBezTo>
                <a:cubicBezTo>
                  <a:pt x="2488966" y="2224777"/>
                  <a:pt x="2508783" y="2149969"/>
                  <a:pt x="2498133" y="2076328"/>
                </a:cubicBezTo>
                <a:cubicBezTo>
                  <a:pt x="2476751" y="1928556"/>
                  <a:pt x="2339629" y="1826106"/>
                  <a:pt x="2191869" y="1847488"/>
                </a:cubicBezTo>
                <a:cubicBezTo>
                  <a:pt x="2191694" y="1847511"/>
                  <a:pt x="2191530" y="1847535"/>
                  <a:pt x="2191355" y="1847558"/>
                </a:cubicBezTo>
                <a:cubicBezTo>
                  <a:pt x="2064884" y="1866359"/>
                  <a:pt x="1984540" y="1952659"/>
                  <a:pt x="1944835" y="2016303"/>
                </a:cubicBezTo>
                <a:cubicBezTo>
                  <a:pt x="1899128" y="2090446"/>
                  <a:pt x="1875211" y="2175963"/>
                  <a:pt x="1875819" y="2263057"/>
                </a:cubicBezTo>
                <a:cubicBezTo>
                  <a:pt x="1875819" y="2618765"/>
                  <a:pt x="2207470" y="2848820"/>
                  <a:pt x="2529780" y="2848820"/>
                </a:cubicBezTo>
                <a:cubicBezTo>
                  <a:pt x="3000282" y="2848820"/>
                  <a:pt x="3354122" y="2438225"/>
                  <a:pt x="3354122" y="1969475"/>
                </a:cubicBezTo>
                <a:cubicBezTo>
                  <a:pt x="3354122" y="1395741"/>
                  <a:pt x="2856761" y="922319"/>
                  <a:pt x="2231527" y="922319"/>
                </a:cubicBezTo>
                <a:cubicBezTo>
                  <a:pt x="1505162" y="922319"/>
                  <a:pt x="938318" y="1537277"/>
                  <a:pt x="938318" y="2263057"/>
                </a:cubicBezTo>
                <a:cubicBezTo>
                  <a:pt x="938318" y="3085414"/>
                  <a:pt x="1638991" y="3771139"/>
                  <a:pt x="2530130" y="3771139"/>
                </a:cubicBezTo>
                <a:cubicBezTo>
                  <a:pt x="3514810" y="3771139"/>
                  <a:pt x="4292206" y="2951351"/>
                  <a:pt x="4292206" y="1969242"/>
                </a:cubicBezTo>
                <a:cubicBezTo>
                  <a:pt x="4291739" y="913327"/>
                  <a:pt x="3398264" y="0"/>
                  <a:pt x="2231060" y="0"/>
                </a:cubicBezTo>
                <a:cubicBezTo>
                  <a:pt x="989584" y="0"/>
                  <a:pt x="0" y="1023567"/>
                  <a:pt x="0" y="2263057"/>
                </a:cubicBezTo>
                <a:cubicBezTo>
                  <a:pt x="0" y="3586278"/>
                  <a:pt x="1110917" y="4693809"/>
                  <a:pt x="2529663" y="4693809"/>
                </a:cubicBezTo>
                <a:cubicBezTo>
                  <a:pt x="3184209" y="4693727"/>
                  <a:pt x="3816064" y="4453945"/>
                  <a:pt x="4305869" y="40197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BLANK_1_1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10" name="Google Shape;210;p38"/>
          <p:cNvSpPr txBox="1">
            <a:spLocks noGrp="1"/>
          </p:cNvSpPr>
          <p:nvPr>
            <p:ph type="subTitle" idx="1"/>
          </p:nvPr>
        </p:nvSpPr>
        <p:spPr>
          <a:xfrm>
            <a:off x="414000" y="4730400"/>
            <a:ext cx="5616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1" name="Google Shape;211;p38"/>
          <p:cNvSpPr/>
          <p:nvPr/>
        </p:nvSpPr>
        <p:spPr>
          <a:xfrm>
            <a:off x="8807775" y="4799126"/>
            <a:ext cx="150705" cy="164283"/>
          </a:xfrm>
          <a:custGeom>
            <a:avLst/>
            <a:gdLst/>
            <a:ahLst/>
            <a:cxnLst/>
            <a:rect l="l" t="t" r="r" b="b"/>
            <a:pathLst>
              <a:path w="4305869" h="4693808" extrusionOk="0">
                <a:moveTo>
                  <a:pt x="3949344" y="3611736"/>
                </a:moveTo>
                <a:cubicBezTo>
                  <a:pt x="3557901" y="3959118"/>
                  <a:pt x="3052669" y="4150904"/>
                  <a:pt x="2529313" y="4150787"/>
                </a:cubicBezTo>
                <a:cubicBezTo>
                  <a:pt x="1392004" y="4150787"/>
                  <a:pt x="539752" y="3269807"/>
                  <a:pt x="539752" y="2263057"/>
                </a:cubicBezTo>
                <a:cubicBezTo>
                  <a:pt x="539752" y="1316214"/>
                  <a:pt x="1294727" y="543022"/>
                  <a:pt x="2230476" y="543022"/>
                </a:cubicBezTo>
                <a:cubicBezTo>
                  <a:pt x="3113791" y="543022"/>
                  <a:pt x="3751170" y="1227929"/>
                  <a:pt x="3751170" y="1969475"/>
                </a:cubicBezTo>
                <a:cubicBezTo>
                  <a:pt x="3751170" y="2664543"/>
                  <a:pt x="3202309" y="3228468"/>
                  <a:pt x="2529079" y="3228468"/>
                </a:cubicBezTo>
                <a:cubicBezTo>
                  <a:pt x="1912721" y="3228468"/>
                  <a:pt x="1478070" y="2761352"/>
                  <a:pt x="1478070" y="2263057"/>
                </a:cubicBezTo>
                <a:cubicBezTo>
                  <a:pt x="1478070" y="1815561"/>
                  <a:pt x="1824085" y="1465458"/>
                  <a:pt x="2231177" y="1465458"/>
                </a:cubicBezTo>
                <a:cubicBezTo>
                  <a:pt x="2591322" y="1465458"/>
                  <a:pt x="2813669" y="1727976"/>
                  <a:pt x="2813669" y="1969475"/>
                </a:cubicBezTo>
                <a:cubicBezTo>
                  <a:pt x="2813669" y="2179093"/>
                  <a:pt x="2666178" y="2305798"/>
                  <a:pt x="2529430" y="2305798"/>
                </a:cubicBezTo>
                <a:cubicBezTo>
                  <a:pt x="2481200" y="2305798"/>
                  <a:pt x="2462632" y="2295522"/>
                  <a:pt x="2443247" y="2283493"/>
                </a:cubicBezTo>
                <a:cubicBezTo>
                  <a:pt x="2488966" y="2224777"/>
                  <a:pt x="2508783" y="2149969"/>
                  <a:pt x="2498133" y="2076328"/>
                </a:cubicBezTo>
                <a:cubicBezTo>
                  <a:pt x="2476751" y="1928556"/>
                  <a:pt x="2339629" y="1826106"/>
                  <a:pt x="2191869" y="1847488"/>
                </a:cubicBezTo>
                <a:cubicBezTo>
                  <a:pt x="2191694" y="1847511"/>
                  <a:pt x="2191530" y="1847535"/>
                  <a:pt x="2191355" y="1847558"/>
                </a:cubicBezTo>
                <a:cubicBezTo>
                  <a:pt x="2064884" y="1866359"/>
                  <a:pt x="1984540" y="1952659"/>
                  <a:pt x="1944835" y="2016303"/>
                </a:cubicBezTo>
                <a:cubicBezTo>
                  <a:pt x="1899128" y="2090446"/>
                  <a:pt x="1875211" y="2175963"/>
                  <a:pt x="1875819" y="2263057"/>
                </a:cubicBezTo>
                <a:cubicBezTo>
                  <a:pt x="1875819" y="2618765"/>
                  <a:pt x="2207470" y="2848820"/>
                  <a:pt x="2529780" y="2848820"/>
                </a:cubicBezTo>
                <a:cubicBezTo>
                  <a:pt x="3000282" y="2848820"/>
                  <a:pt x="3354122" y="2438225"/>
                  <a:pt x="3354122" y="1969475"/>
                </a:cubicBezTo>
                <a:cubicBezTo>
                  <a:pt x="3354122" y="1395741"/>
                  <a:pt x="2856761" y="922319"/>
                  <a:pt x="2231527" y="922319"/>
                </a:cubicBezTo>
                <a:cubicBezTo>
                  <a:pt x="1505162" y="922319"/>
                  <a:pt x="938318" y="1537277"/>
                  <a:pt x="938318" y="2263057"/>
                </a:cubicBezTo>
                <a:cubicBezTo>
                  <a:pt x="938318" y="3085414"/>
                  <a:pt x="1638991" y="3771139"/>
                  <a:pt x="2530130" y="3771139"/>
                </a:cubicBezTo>
                <a:cubicBezTo>
                  <a:pt x="3514810" y="3771139"/>
                  <a:pt x="4292206" y="2951351"/>
                  <a:pt x="4292206" y="1969242"/>
                </a:cubicBezTo>
                <a:cubicBezTo>
                  <a:pt x="4291739" y="913327"/>
                  <a:pt x="3398264" y="0"/>
                  <a:pt x="2231060" y="0"/>
                </a:cubicBezTo>
                <a:cubicBezTo>
                  <a:pt x="989584" y="0"/>
                  <a:pt x="0" y="1023567"/>
                  <a:pt x="0" y="2263057"/>
                </a:cubicBezTo>
                <a:cubicBezTo>
                  <a:pt x="0" y="3586278"/>
                  <a:pt x="1110917" y="4693809"/>
                  <a:pt x="2529663" y="4693809"/>
                </a:cubicBezTo>
                <a:cubicBezTo>
                  <a:pt x="3184209" y="4693727"/>
                  <a:pt x="3816064" y="4453945"/>
                  <a:pt x="4305869" y="40197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артинкой и текстом">
  <p:cSld name="CUSTOM_1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>
            <a:spLocks noGrp="1"/>
          </p:cNvSpPr>
          <p:nvPr>
            <p:ph type="pic" idx="2"/>
          </p:nvPr>
        </p:nvSpPr>
        <p:spPr>
          <a:xfrm>
            <a:off x="504000" y="1684800"/>
            <a:ext cx="5142000" cy="25200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40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19" name="Google Shape;219;p40"/>
          <p:cNvSpPr txBox="1">
            <a:spLocks noGrp="1"/>
          </p:cNvSpPr>
          <p:nvPr>
            <p:ph type="subTitle" idx="1"/>
          </p:nvPr>
        </p:nvSpPr>
        <p:spPr>
          <a:xfrm>
            <a:off x="5870525" y="1684800"/>
            <a:ext cx="2449500" cy="2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sz="140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sz="140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sz="140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sz="140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sz="140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sz="140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sz="140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sz="140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 Semibold"/>
              <a:buNone/>
              <a:defRPr sz="140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xfrm>
            <a:off x="396000" y="270000"/>
            <a:ext cx="79200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lvl1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i="0" u="none" strike="noStrike" cap="none">
                <a:solidFill>
                  <a:schemeClr val="dk1"/>
                </a:solidFill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i="0" u="none" strike="noStrike" cap="none">
                <a:solidFill>
                  <a:schemeClr val="dk1"/>
                </a:solidFill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i="0" u="none" strike="noStrike" cap="none">
                <a:solidFill>
                  <a:schemeClr val="dk1"/>
                </a:solidFill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i="0" u="none" strike="noStrike" cap="none">
                <a:solidFill>
                  <a:schemeClr val="dk1"/>
                </a:solidFill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i="0" u="none" strike="noStrike" cap="none">
                <a:solidFill>
                  <a:schemeClr val="dk1"/>
                </a:solidFill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i="0" u="none" strike="noStrike" cap="none">
                <a:solidFill>
                  <a:schemeClr val="dk1"/>
                </a:solidFill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i="0" u="none" strike="noStrike" cap="none">
                <a:solidFill>
                  <a:schemeClr val="dk1"/>
                </a:solidFill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40"/>
          <p:cNvSpPr txBox="1">
            <a:spLocks noGrp="1"/>
          </p:cNvSpPr>
          <p:nvPr>
            <p:ph type="subTitle" idx="3"/>
          </p:nvPr>
        </p:nvSpPr>
        <p:spPr>
          <a:xfrm>
            <a:off x="414000" y="4730400"/>
            <a:ext cx="5616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22" name="Google Shape;222;p40"/>
          <p:cNvSpPr/>
          <p:nvPr/>
        </p:nvSpPr>
        <p:spPr>
          <a:xfrm>
            <a:off x="8807775" y="4799126"/>
            <a:ext cx="150705" cy="164283"/>
          </a:xfrm>
          <a:custGeom>
            <a:avLst/>
            <a:gdLst/>
            <a:ahLst/>
            <a:cxnLst/>
            <a:rect l="l" t="t" r="r" b="b"/>
            <a:pathLst>
              <a:path w="4305869" h="4693808" extrusionOk="0">
                <a:moveTo>
                  <a:pt x="3949344" y="3611736"/>
                </a:moveTo>
                <a:cubicBezTo>
                  <a:pt x="3557901" y="3959118"/>
                  <a:pt x="3052669" y="4150904"/>
                  <a:pt x="2529313" y="4150787"/>
                </a:cubicBezTo>
                <a:cubicBezTo>
                  <a:pt x="1392004" y="4150787"/>
                  <a:pt x="539752" y="3269807"/>
                  <a:pt x="539752" y="2263057"/>
                </a:cubicBezTo>
                <a:cubicBezTo>
                  <a:pt x="539752" y="1316214"/>
                  <a:pt x="1294727" y="543022"/>
                  <a:pt x="2230476" y="543022"/>
                </a:cubicBezTo>
                <a:cubicBezTo>
                  <a:pt x="3113791" y="543022"/>
                  <a:pt x="3751170" y="1227929"/>
                  <a:pt x="3751170" y="1969475"/>
                </a:cubicBezTo>
                <a:cubicBezTo>
                  <a:pt x="3751170" y="2664543"/>
                  <a:pt x="3202309" y="3228468"/>
                  <a:pt x="2529079" y="3228468"/>
                </a:cubicBezTo>
                <a:cubicBezTo>
                  <a:pt x="1912721" y="3228468"/>
                  <a:pt x="1478070" y="2761352"/>
                  <a:pt x="1478070" y="2263057"/>
                </a:cubicBezTo>
                <a:cubicBezTo>
                  <a:pt x="1478070" y="1815561"/>
                  <a:pt x="1824085" y="1465458"/>
                  <a:pt x="2231177" y="1465458"/>
                </a:cubicBezTo>
                <a:cubicBezTo>
                  <a:pt x="2591322" y="1465458"/>
                  <a:pt x="2813669" y="1727976"/>
                  <a:pt x="2813669" y="1969475"/>
                </a:cubicBezTo>
                <a:cubicBezTo>
                  <a:pt x="2813669" y="2179093"/>
                  <a:pt x="2666178" y="2305798"/>
                  <a:pt x="2529430" y="2305798"/>
                </a:cubicBezTo>
                <a:cubicBezTo>
                  <a:pt x="2481200" y="2305798"/>
                  <a:pt x="2462632" y="2295522"/>
                  <a:pt x="2443247" y="2283493"/>
                </a:cubicBezTo>
                <a:cubicBezTo>
                  <a:pt x="2488966" y="2224777"/>
                  <a:pt x="2508783" y="2149969"/>
                  <a:pt x="2498133" y="2076328"/>
                </a:cubicBezTo>
                <a:cubicBezTo>
                  <a:pt x="2476751" y="1928556"/>
                  <a:pt x="2339629" y="1826106"/>
                  <a:pt x="2191869" y="1847488"/>
                </a:cubicBezTo>
                <a:cubicBezTo>
                  <a:pt x="2191694" y="1847511"/>
                  <a:pt x="2191530" y="1847535"/>
                  <a:pt x="2191355" y="1847558"/>
                </a:cubicBezTo>
                <a:cubicBezTo>
                  <a:pt x="2064884" y="1866359"/>
                  <a:pt x="1984540" y="1952659"/>
                  <a:pt x="1944835" y="2016303"/>
                </a:cubicBezTo>
                <a:cubicBezTo>
                  <a:pt x="1899128" y="2090446"/>
                  <a:pt x="1875211" y="2175963"/>
                  <a:pt x="1875819" y="2263057"/>
                </a:cubicBezTo>
                <a:cubicBezTo>
                  <a:pt x="1875819" y="2618765"/>
                  <a:pt x="2207470" y="2848820"/>
                  <a:pt x="2529780" y="2848820"/>
                </a:cubicBezTo>
                <a:cubicBezTo>
                  <a:pt x="3000282" y="2848820"/>
                  <a:pt x="3354122" y="2438225"/>
                  <a:pt x="3354122" y="1969475"/>
                </a:cubicBezTo>
                <a:cubicBezTo>
                  <a:pt x="3354122" y="1395741"/>
                  <a:pt x="2856761" y="922319"/>
                  <a:pt x="2231527" y="922319"/>
                </a:cubicBezTo>
                <a:cubicBezTo>
                  <a:pt x="1505162" y="922319"/>
                  <a:pt x="938318" y="1537277"/>
                  <a:pt x="938318" y="2263057"/>
                </a:cubicBezTo>
                <a:cubicBezTo>
                  <a:pt x="938318" y="3085414"/>
                  <a:pt x="1638991" y="3771139"/>
                  <a:pt x="2530130" y="3771139"/>
                </a:cubicBezTo>
                <a:cubicBezTo>
                  <a:pt x="3514810" y="3771139"/>
                  <a:pt x="4292206" y="2951351"/>
                  <a:pt x="4292206" y="1969242"/>
                </a:cubicBezTo>
                <a:cubicBezTo>
                  <a:pt x="4291739" y="913327"/>
                  <a:pt x="3398264" y="0"/>
                  <a:pt x="2231060" y="0"/>
                </a:cubicBezTo>
                <a:cubicBezTo>
                  <a:pt x="989584" y="0"/>
                  <a:pt x="0" y="1023567"/>
                  <a:pt x="0" y="2263057"/>
                </a:cubicBezTo>
                <a:cubicBezTo>
                  <a:pt x="0" y="3586278"/>
                  <a:pt x="1110917" y="4693809"/>
                  <a:pt x="2529663" y="4693809"/>
                </a:cubicBezTo>
                <a:cubicBezTo>
                  <a:pt x="3184209" y="4693727"/>
                  <a:pt x="3816064" y="4453945"/>
                  <a:pt x="4305869" y="40197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лайд">
  <p:cSld name="CUSTOM_10">
    <p:bg>
      <p:bgPr>
        <a:solidFill>
          <a:srgbClr val="FFE033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>
            <a:spLocks noGrp="1"/>
          </p:cNvSpPr>
          <p:nvPr>
            <p:ph type="title"/>
          </p:nvPr>
        </p:nvSpPr>
        <p:spPr>
          <a:xfrm>
            <a:off x="972000" y="1651350"/>
            <a:ext cx="72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marR="0"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i="0" u="none" strike="noStrike" cap="none"/>
            </a:lvl2pPr>
            <a:lvl3pPr marR="0"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i="0" u="none" strike="noStrike" cap="none"/>
            </a:lvl3pPr>
            <a:lvl4pPr marR="0"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i="0" u="none" strike="noStrike" cap="none"/>
            </a:lvl4pPr>
            <a:lvl5pPr marR="0"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i="0" u="none" strike="noStrike" cap="none"/>
            </a:lvl5pPr>
            <a:lvl6pPr marR="0"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i="0" u="none" strike="noStrike" cap="none"/>
            </a:lvl6pPr>
            <a:lvl7pPr marR="0"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i="0" u="none" strike="noStrike" cap="none"/>
            </a:lvl7pPr>
            <a:lvl8pPr marR="0"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i="0" u="none" strike="noStrike" cap="none"/>
            </a:lvl8pPr>
            <a:lvl9pPr marR="0"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i="0" u="none" strike="noStrike" cap="none"/>
            </a:lvl9pPr>
          </a:lstStyle>
          <a:p>
            <a:endParaRPr/>
          </a:p>
        </p:txBody>
      </p:sp>
      <p:sp>
        <p:nvSpPr>
          <p:cNvPr id="345" name="Google Shape;345;p53"/>
          <p:cNvSpPr/>
          <p:nvPr/>
        </p:nvSpPr>
        <p:spPr>
          <a:xfrm>
            <a:off x="8807775" y="4799126"/>
            <a:ext cx="150705" cy="164283"/>
          </a:xfrm>
          <a:custGeom>
            <a:avLst/>
            <a:gdLst/>
            <a:ahLst/>
            <a:cxnLst/>
            <a:rect l="l" t="t" r="r" b="b"/>
            <a:pathLst>
              <a:path w="4305869" h="4693808" extrusionOk="0">
                <a:moveTo>
                  <a:pt x="3949344" y="3611736"/>
                </a:moveTo>
                <a:cubicBezTo>
                  <a:pt x="3557901" y="3959118"/>
                  <a:pt x="3052669" y="4150904"/>
                  <a:pt x="2529313" y="4150787"/>
                </a:cubicBezTo>
                <a:cubicBezTo>
                  <a:pt x="1392004" y="4150787"/>
                  <a:pt x="539752" y="3269807"/>
                  <a:pt x="539752" y="2263057"/>
                </a:cubicBezTo>
                <a:cubicBezTo>
                  <a:pt x="539752" y="1316214"/>
                  <a:pt x="1294727" y="543022"/>
                  <a:pt x="2230476" y="543022"/>
                </a:cubicBezTo>
                <a:cubicBezTo>
                  <a:pt x="3113791" y="543022"/>
                  <a:pt x="3751170" y="1227929"/>
                  <a:pt x="3751170" y="1969475"/>
                </a:cubicBezTo>
                <a:cubicBezTo>
                  <a:pt x="3751170" y="2664543"/>
                  <a:pt x="3202309" y="3228468"/>
                  <a:pt x="2529079" y="3228468"/>
                </a:cubicBezTo>
                <a:cubicBezTo>
                  <a:pt x="1912721" y="3228468"/>
                  <a:pt x="1478070" y="2761352"/>
                  <a:pt x="1478070" y="2263057"/>
                </a:cubicBezTo>
                <a:cubicBezTo>
                  <a:pt x="1478070" y="1815561"/>
                  <a:pt x="1824085" y="1465458"/>
                  <a:pt x="2231177" y="1465458"/>
                </a:cubicBezTo>
                <a:cubicBezTo>
                  <a:pt x="2591322" y="1465458"/>
                  <a:pt x="2813669" y="1727976"/>
                  <a:pt x="2813669" y="1969475"/>
                </a:cubicBezTo>
                <a:cubicBezTo>
                  <a:pt x="2813669" y="2179093"/>
                  <a:pt x="2666178" y="2305798"/>
                  <a:pt x="2529430" y="2305798"/>
                </a:cubicBezTo>
                <a:cubicBezTo>
                  <a:pt x="2481200" y="2305798"/>
                  <a:pt x="2462632" y="2295522"/>
                  <a:pt x="2443247" y="2283493"/>
                </a:cubicBezTo>
                <a:cubicBezTo>
                  <a:pt x="2488966" y="2224777"/>
                  <a:pt x="2508783" y="2149969"/>
                  <a:pt x="2498133" y="2076328"/>
                </a:cubicBezTo>
                <a:cubicBezTo>
                  <a:pt x="2476751" y="1928556"/>
                  <a:pt x="2339629" y="1826106"/>
                  <a:pt x="2191869" y="1847488"/>
                </a:cubicBezTo>
                <a:cubicBezTo>
                  <a:pt x="2191694" y="1847511"/>
                  <a:pt x="2191530" y="1847535"/>
                  <a:pt x="2191355" y="1847558"/>
                </a:cubicBezTo>
                <a:cubicBezTo>
                  <a:pt x="2064884" y="1866359"/>
                  <a:pt x="1984540" y="1952659"/>
                  <a:pt x="1944835" y="2016303"/>
                </a:cubicBezTo>
                <a:cubicBezTo>
                  <a:pt x="1899128" y="2090446"/>
                  <a:pt x="1875211" y="2175963"/>
                  <a:pt x="1875819" y="2263057"/>
                </a:cubicBezTo>
                <a:cubicBezTo>
                  <a:pt x="1875819" y="2618765"/>
                  <a:pt x="2207470" y="2848820"/>
                  <a:pt x="2529780" y="2848820"/>
                </a:cubicBezTo>
                <a:cubicBezTo>
                  <a:pt x="3000282" y="2848820"/>
                  <a:pt x="3354122" y="2438225"/>
                  <a:pt x="3354122" y="1969475"/>
                </a:cubicBezTo>
                <a:cubicBezTo>
                  <a:pt x="3354122" y="1395741"/>
                  <a:pt x="2856761" y="922319"/>
                  <a:pt x="2231527" y="922319"/>
                </a:cubicBezTo>
                <a:cubicBezTo>
                  <a:pt x="1505162" y="922319"/>
                  <a:pt x="938318" y="1537277"/>
                  <a:pt x="938318" y="2263057"/>
                </a:cubicBezTo>
                <a:cubicBezTo>
                  <a:pt x="938318" y="3085414"/>
                  <a:pt x="1638991" y="3771139"/>
                  <a:pt x="2530130" y="3771139"/>
                </a:cubicBezTo>
                <a:cubicBezTo>
                  <a:pt x="3514810" y="3771139"/>
                  <a:pt x="4292206" y="2951351"/>
                  <a:pt x="4292206" y="1969242"/>
                </a:cubicBezTo>
                <a:cubicBezTo>
                  <a:pt x="4291739" y="913327"/>
                  <a:pt x="3398264" y="0"/>
                  <a:pt x="2231060" y="0"/>
                </a:cubicBezTo>
                <a:cubicBezTo>
                  <a:pt x="989584" y="0"/>
                  <a:pt x="0" y="1023567"/>
                  <a:pt x="0" y="2263057"/>
                </a:cubicBezTo>
                <a:cubicBezTo>
                  <a:pt x="0" y="3586278"/>
                  <a:pt x="1110917" y="4693809"/>
                  <a:pt x="2529663" y="4693809"/>
                </a:cubicBezTo>
                <a:cubicBezTo>
                  <a:pt x="3184209" y="4693727"/>
                  <a:pt x="3816064" y="4453945"/>
                  <a:pt x="4305869" y="40197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85550" y="247200"/>
            <a:ext cx="8352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lvl1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10500" y="2369475"/>
            <a:ext cx="8040000" cy="1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64" r:id="rId4"/>
    <p:sldLayoutId id="2147483665" r:id="rId5"/>
    <p:sldLayoutId id="2147483669" r:id="rId6"/>
    <p:sldLayoutId id="2147483677" r:id="rId7"/>
    <p:sldLayoutId id="2147483683" r:id="rId8"/>
    <p:sldLayoutId id="2147483685" r:id="rId9"/>
    <p:sldLayoutId id="214748369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22">
          <p15:clr>
            <a:srgbClr val="EA4335"/>
          </p15:clr>
        </p15:guide>
        <p15:guide id="2" pos="5443">
          <p15:clr>
            <a:srgbClr val="EA4335"/>
          </p15:clr>
        </p15:guide>
        <p15:guide id="3" orient="horz" pos="297">
          <p15:clr>
            <a:srgbClr val="EA4335"/>
          </p15:clr>
        </p15:guide>
        <p15:guide id="4" orient="horz" pos="294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7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</a:t>
            </a:fld>
            <a:endParaRPr/>
          </a:p>
        </p:txBody>
      </p:sp>
      <p:sp>
        <p:nvSpPr>
          <p:cNvPr id="368" name="Google Shape;368;p57"/>
          <p:cNvSpPr txBox="1">
            <a:spLocks noGrp="1"/>
          </p:cNvSpPr>
          <p:nvPr>
            <p:ph type="title" idx="4294967295"/>
          </p:nvPr>
        </p:nvSpPr>
        <p:spPr>
          <a:xfrm>
            <a:off x="385550" y="247200"/>
            <a:ext cx="8352000" cy="14400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Создание интеллектуальной вопросно-ответной системы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0445E-970B-C974-D4E8-397BFB000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350" y="4425600"/>
            <a:ext cx="6604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2"/>
          <p:cNvSpPr txBox="1">
            <a:spLocks noGrp="1"/>
          </p:cNvSpPr>
          <p:nvPr>
            <p:ph type="title"/>
          </p:nvPr>
        </p:nvSpPr>
        <p:spPr>
          <a:xfrm>
            <a:off x="385550" y="247200"/>
            <a:ext cx="8352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dirty="0"/>
              <a:t>Архитектура решения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91E6A-1600-EF45-978A-A75B8831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544" y="4032526"/>
            <a:ext cx="10668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3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BEE76-7D50-E962-A4F2-08119B60D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350" y="4425600"/>
            <a:ext cx="660400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5BB21B-5D47-2007-1EE9-85B7792C9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403" y="97469"/>
            <a:ext cx="6663193" cy="494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4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3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BEE76-7D50-E962-A4F2-08119B60D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350" y="4425600"/>
            <a:ext cx="66040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41C492-62C4-6615-5F37-D5D5CAA6A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70" y="859230"/>
            <a:ext cx="8508059" cy="342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4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2"/>
          <p:cNvSpPr txBox="1">
            <a:spLocks noGrp="1"/>
          </p:cNvSpPr>
          <p:nvPr>
            <p:ph type="title"/>
          </p:nvPr>
        </p:nvSpPr>
        <p:spPr>
          <a:xfrm>
            <a:off x="385550" y="247200"/>
            <a:ext cx="8352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dirty="0"/>
              <a:t>Сопоставление вектора слову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91E6A-1600-EF45-978A-A75B8831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544" y="4032526"/>
            <a:ext cx="10668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3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BEE76-7D50-E962-A4F2-08119B60D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350" y="4425600"/>
            <a:ext cx="6604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0D9587-CE20-F8EF-9815-9C5644F74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958" y="684842"/>
            <a:ext cx="5259356" cy="3942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E5ADD6-BC97-9DFA-CBE1-FA691FE04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19" y="1750954"/>
            <a:ext cx="3170903" cy="3740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6EB04C-AAAB-EB35-63F7-5321F11E35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848" y="2656206"/>
            <a:ext cx="3256666" cy="160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9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2"/>
          <p:cNvSpPr txBox="1">
            <a:spLocks noGrp="1"/>
          </p:cNvSpPr>
          <p:nvPr>
            <p:ph type="title"/>
          </p:nvPr>
        </p:nvSpPr>
        <p:spPr>
          <a:xfrm>
            <a:off x="385550" y="247200"/>
            <a:ext cx="8352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dirty="0"/>
              <a:t>Новая эпоха</a:t>
            </a:r>
            <a:r>
              <a:rPr lang="en-US" sz="5600" dirty="0"/>
              <a:t> - </a:t>
            </a:r>
            <a:r>
              <a:rPr lang="en-GB" sz="5600" dirty="0"/>
              <a:t>Word2vec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91E6A-1600-EF45-978A-A75B8831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544" y="4032526"/>
            <a:ext cx="10668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9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3"/>
          <p:cNvSpPr txBox="1">
            <a:spLocks noGrp="1"/>
          </p:cNvSpPr>
          <p:nvPr>
            <p:ph type="sldNum" idx="12"/>
          </p:nvPr>
        </p:nvSpPr>
        <p:spPr>
          <a:xfrm>
            <a:off x="8320058" y="291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BEE76-7D50-E962-A4F2-08119B60D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350" y="4425600"/>
            <a:ext cx="660400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9C7BAA-5763-8838-71B1-97DD835F7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334" y="1064942"/>
            <a:ext cx="5707330" cy="2479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22E8F3-6A5A-4EE2-F0FA-0BCC8A565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799" y="3649816"/>
            <a:ext cx="3962400" cy="1206500"/>
          </a:xfrm>
          <a:prstGeom prst="rect">
            <a:avLst/>
          </a:prstGeom>
        </p:spPr>
      </p:pic>
      <p:sp>
        <p:nvSpPr>
          <p:cNvPr id="8" name="Google Shape;461;p70">
            <a:extLst>
              <a:ext uri="{FF2B5EF4-FFF2-40B4-BE49-F238E27FC236}">
                <a16:creationId xmlns:a16="http://schemas.microsoft.com/office/drawing/2014/main" id="{388A8D38-CC80-0008-9245-AA220C9F71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1550" y="199181"/>
            <a:ext cx="82260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Continuous Bag of Words (CBOW) </a:t>
            </a:r>
            <a:r>
              <a:rPr lang="ru-RU" sz="1600" b="1" dirty="0">
                <a:solidFill>
                  <a:schemeClr val="tx1"/>
                </a:solidFill>
              </a:rPr>
              <a:t>и </a:t>
            </a:r>
            <a:r>
              <a:rPr lang="en-GB" sz="1600" b="1" dirty="0">
                <a:solidFill>
                  <a:schemeClr val="tx1"/>
                </a:solidFill>
              </a:rPr>
              <a:t>Skip-gram</a:t>
            </a:r>
          </a:p>
        </p:txBody>
      </p:sp>
      <p:sp>
        <p:nvSpPr>
          <p:cNvPr id="9" name="Google Shape;461;p70">
            <a:extLst>
              <a:ext uri="{FF2B5EF4-FFF2-40B4-BE49-F238E27FC236}">
                <a16:creationId xmlns:a16="http://schemas.microsoft.com/office/drawing/2014/main" id="{AE0C248A-F6BB-3EA8-80B8-00378478011D}"/>
              </a:ext>
            </a:extLst>
          </p:cNvPr>
          <p:cNvSpPr txBox="1">
            <a:spLocks/>
          </p:cNvSpPr>
          <p:nvPr/>
        </p:nvSpPr>
        <p:spPr>
          <a:xfrm>
            <a:off x="-188278" y="4581777"/>
            <a:ext cx="39624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Proxima Nova"/>
              <a:buNone/>
              <a:defRPr sz="9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/>
            <a:r>
              <a:rPr lang="ru-RU" sz="1200" b="1" dirty="0">
                <a:solidFill>
                  <a:schemeClr val="tx1"/>
                </a:solidFill>
              </a:rPr>
              <a:t>“слова, которые встречаются в одинаковых окружениях, имеют близкие значения”</a:t>
            </a:r>
            <a:endParaRPr lang="en-GB" sz="1200" b="1" dirty="0">
              <a:solidFill>
                <a:schemeClr val="tx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BBFC1FC-5F4B-F73F-00A3-BC96C07FC2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3026" y="4486504"/>
            <a:ext cx="1981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6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00"/>
          <p:cNvSpPr txBox="1">
            <a:spLocks noGrp="1"/>
          </p:cNvSpPr>
          <p:nvPr>
            <p:ph type="title"/>
          </p:nvPr>
        </p:nvSpPr>
        <p:spPr>
          <a:xfrm>
            <a:off x="385550" y="126000"/>
            <a:ext cx="7920000" cy="23868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Спасибо!</a:t>
            </a:r>
            <a:endParaRPr dirty="0"/>
          </a:p>
        </p:txBody>
      </p:sp>
      <p:sp>
        <p:nvSpPr>
          <p:cNvPr id="787" name="Google Shape;787;p100"/>
          <p:cNvSpPr txBox="1"/>
          <p:nvPr/>
        </p:nvSpPr>
        <p:spPr>
          <a:xfrm>
            <a:off x="414000" y="4730400"/>
            <a:ext cx="5616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25</a:t>
            </a:r>
            <a:r>
              <a:rPr lang="ru-RU" sz="9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апреля 2023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Яндекс.Еда шаблон презентации">
  <a:themeElements>
    <a:clrScheme name="Simple Light">
      <a:dk1>
        <a:srgbClr val="000000"/>
      </a:dk1>
      <a:lt1>
        <a:srgbClr val="FFFFFF"/>
      </a:lt1>
      <a:dk2>
        <a:srgbClr val="949AAC"/>
      </a:dk2>
      <a:lt2>
        <a:srgbClr val="B9B6B4"/>
      </a:lt2>
      <a:accent1>
        <a:srgbClr val="FFE033"/>
      </a:accent1>
      <a:accent2>
        <a:srgbClr val="FFE970"/>
      </a:accent2>
      <a:accent3>
        <a:srgbClr val="FFEF99"/>
      </a:accent3>
      <a:accent4>
        <a:srgbClr val="FFF6C2"/>
      </a:accent4>
      <a:accent5>
        <a:srgbClr val="E2E2E2"/>
      </a:accent5>
      <a:accent6>
        <a:srgbClr val="000000"/>
      </a:accent6>
      <a:hlink>
        <a:srgbClr val="FFFE0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45</Words>
  <Application>Microsoft Macintosh PowerPoint</Application>
  <PresentationFormat>On-screen Show (16:9)</PresentationFormat>
  <Paragraphs>13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Proxima Nova</vt:lpstr>
      <vt:lpstr>Proxima Nova Semibold</vt:lpstr>
      <vt:lpstr>Simple Light</vt:lpstr>
      <vt:lpstr>Яндекс.Еда шаблон презентации</vt:lpstr>
      <vt:lpstr>Создание интеллектуальной вопросно-ответной системы</vt:lpstr>
      <vt:lpstr>Архитектура решения</vt:lpstr>
      <vt:lpstr>PowerPoint Presentation</vt:lpstr>
      <vt:lpstr>PowerPoint Presentation</vt:lpstr>
      <vt:lpstr>Сопоставление вектора слову</vt:lpstr>
      <vt:lpstr>PowerPoint Presentation</vt:lpstr>
      <vt:lpstr>Новая эпоха - Word2vec</vt:lpstr>
      <vt:lpstr>PowerPoint Presentation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Вопросно-ответные системы (QA-systems)</dc:title>
  <cp:lastModifiedBy>Евгений Гончаренко</cp:lastModifiedBy>
  <cp:revision>4</cp:revision>
  <dcterms:modified xsi:type="dcterms:W3CDTF">2023-04-25T14:57:19Z</dcterms:modified>
</cp:coreProperties>
</file>