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69" r:id="rId5"/>
    <p:sldId id="264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34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6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32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9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3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29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3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5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557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7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5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24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4172DD-3B4A-49CE-B170-8C43D2A0E68F}" type="datetimeFigureOut">
              <a:rPr lang="el-GR" smtClean="0"/>
              <a:t>7/7/2021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B9ED70-FEAC-4DE7-9D04-B9CFF903741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178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22529D-3EB5-442E-9A2A-2F7E01C81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431" y="2862635"/>
            <a:ext cx="7565136" cy="683814"/>
          </a:xfrm>
        </p:spPr>
        <p:txBody>
          <a:bodyPr>
            <a:noAutofit/>
          </a:bodyPr>
          <a:lstStyle/>
          <a:p>
            <a:br>
              <a:rPr lang="el-GR" sz="3200" dirty="0"/>
            </a:br>
            <a:br>
              <a:rPr lang="el-GR" sz="3200" dirty="0"/>
            </a:br>
            <a:r>
              <a:rPr lang="en-ZW" sz="3200" dirty="0"/>
              <a:t> </a:t>
            </a:r>
            <a:r>
              <a:rPr lang="el-G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Z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K-D Trees &amp; Quad Trees</a:t>
            </a:r>
            <a:endParaRPr lang="el-G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FA1CD6E-C0F1-4178-AE57-5CF97BE1A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1447" y="3677404"/>
            <a:ext cx="7309104" cy="1710141"/>
          </a:xfrm>
        </p:spPr>
        <p:txBody>
          <a:bodyPr>
            <a:normAutofit fontScale="92500" lnSpcReduction="10000"/>
          </a:bodyPr>
          <a:lstStyle/>
          <a:p>
            <a:r>
              <a:rPr lang="el-GR" sz="2200" dirty="0"/>
              <a:t>Γάτου Παρασκευή – ΑΜ: 1054370</a:t>
            </a:r>
          </a:p>
          <a:p>
            <a:r>
              <a:rPr lang="el-GR" sz="2200" dirty="0"/>
              <a:t>Μούχα Χαρίκλεια – ΑΜ: 1051322</a:t>
            </a:r>
          </a:p>
          <a:p>
            <a:r>
              <a:rPr lang="el-GR" sz="2200" dirty="0"/>
              <a:t>Παπιλή Στέφανη – ΑΜ: 1050135</a:t>
            </a:r>
          </a:p>
          <a:p>
            <a:r>
              <a:rPr lang="el-GR" sz="2200" dirty="0"/>
              <a:t>Βασιλακόπουλος Κωνσταντίνος – ΑΜ: 5211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A1E3C42-D46B-4F4C-B86D-CDD249E03950}"/>
              </a:ext>
            </a:extLst>
          </p:cNvPr>
          <p:cNvSpPr/>
          <p:nvPr/>
        </p:nvSpPr>
        <p:spPr>
          <a:xfrm>
            <a:off x="1187581" y="311594"/>
            <a:ext cx="9816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4800" b="1" dirty="0">
                <a:solidFill>
                  <a:srgbClr val="002060"/>
                </a:solidFill>
              </a:rPr>
              <a:t>Πολυδιάστατες Δομές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367094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89232-F84D-4831-84D5-3556E30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124"/>
            <a:ext cx="10515600" cy="177937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l-G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Υλοποίηση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K-D Tree</a:t>
            </a:r>
            <a:endParaRPr lang="el-G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D2CA70-9325-44D9-AE58-0106D548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994"/>
            <a:ext cx="10718180" cy="3917091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l-GR" sz="7200" dirty="0"/>
              <a:t>Το K-D Tree είναι μια δεντρική δομή δεδομένων που χρησιμοποιείται για την οργάνωση σημείων σε έναν χώρο K διαστάσεων (στην περίπτωσή μας 2 διαστάσεων)</a:t>
            </a:r>
            <a:r>
              <a:rPr lang="en-US" sz="7200" dirty="0"/>
              <a:t> </a:t>
            </a:r>
            <a:r>
              <a:rPr lang="el-GR" sz="7200" dirty="0"/>
              <a:t>και που κάθε κόμβος έχει δύο παιδιά. Το</a:t>
            </a:r>
            <a:r>
              <a:rPr lang="en-US" sz="7200" dirty="0"/>
              <a:t> K-D Tree </a:t>
            </a:r>
            <a:r>
              <a:rPr lang="el-GR" sz="7200" dirty="0"/>
              <a:t>υλοποιήθηκε σε</a:t>
            </a:r>
            <a:r>
              <a:rPr lang="en-US" sz="7200" dirty="0"/>
              <a:t> python </a:t>
            </a:r>
            <a:r>
              <a:rPr lang="el-GR" sz="7200" dirty="0"/>
              <a:t>με τις εξής συναρτήσεις:</a:t>
            </a:r>
          </a:p>
          <a:p>
            <a:r>
              <a:rPr lang="en-US" sz="7200" b="1" dirty="0"/>
              <a:t>Storage-Build </a:t>
            </a:r>
            <a:r>
              <a:rPr lang="el-GR" sz="7200" b="1" dirty="0"/>
              <a:t>(</a:t>
            </a:r>
            <a:r>
              <a:rPr lang="en-US" sz="7200" b="1" dirty="0" err="1"/>
              <a:t>create_tree</a:t>
            </a:r>
            <a:r>
              <a:rPr lang="en-US" sz="7200" b="1" dirty="0"/>
              <a:t>): </a:t>
            </a:r>
            <a:r>
              <a:rPr lang="el-GR" sz="7200" dirty="0"/>
              <a:t>χτίζει το δέντρο.</a:t>
            </a:r>
          </a:p>
          <a:p>
            <a:r>
              <a:rPr lang="en-US" sz="7200" b="1" dirty="0"/>
              <a:t>Searching</a:t>
            </a:r>
            <a:r>
              <a:rPr lang="el-GR" sz="7200" b="1" dirty="0"/>
              <a:t>: </a:t>
            </a:r>
            <a:r>
              <a:rPr lang="el-GR" sz="7200" dirty="0"/>
              <a:t>αναζητά εάν υπάρχει συγκεκριμένος κόμβος στο δέντρο.</a:t>
            </a:r>
          </a:p>
          <a:p>
            <a:r>
              <a:rPr lang="el-GR" sz="7200" b="1" dirty="0"/>
              <a:t>I</a:t>
            </a:r>
            <a:r>
              <a:rPr lang="en-US" sz="7200" b="1" dirty="0" err="1"/>
              <a:t>nsertion</a:t>
            </a:r>
            <a:r>
              <a:rPr lang="el-GR" sz="7200" b="1" dirty="0"/>
              <a:t>: </a:t>
            </a:r>
            <a:r>
              <a:rPr lang="el-GR" sz="7200" dirty="0"/>
              <a:t>εισάγει νέο κόμβο στο δέντρο.</a:t>
            </a:r>
          </a:p>
          <a:p>
            <a:r>
              <a:rPr lang="el-GR" sz="7200" b="1" dirty="0"/>
              <a:t>D</a:t>
            </a:r>
            <a:r>
              <a:rPr lang="en-US" sz="7200" b="1" dirty="0" err="1"/>
              <a:t>eletion</a:t>
            </a:r>
            <a:r>
              <a:rPr lang="en-US" sz="7200" b="1" dirty="0"/>
              <a:t>: </a:t>
            </a:r>
            <a:r>
              <a:rPr lang="el-GR" sz="7200" dirty="0"/>
              <a:t>διαγράφει έναν κόμβο από το δέντρο.</a:t>
            </a:r>
            <a:endParaRPr lang="en-US" sz="7200" dirty="0"/>
          </a:p>
          <a:p>
            <a:r>
              <a:rPr lang="en-US" sz="7200" b="1" dirty="0"/>
              <a:t>Updating</a:t>
            </a:r>
            <a:r>
              <a:rPr lang="el-GR" sz="7200" b="1" dirty="0"/>
              <a:t>: </a:t>
            </a:r>
            <a:r>
              <a:rPr lang="el-GR" sz="7200" dirty="0"/>
              <a:t>διαγράφει έναν παλιό κόμβο και εισάγει έναν νέο.</a:t>
            </a:r>
          </a:p>
          <a:p>
            <a:r>
              <a:rPr lang="en-US" sz="7200" b="1" dirty="0" err="1"/>
              <a:t>SearchingPath</a:t>
            </a:r>
            <a:r>
              <a:rPr lang="en-US" sz="7200" b="1" dirty="0"/>
              <a:t>: </a:t>
            </a:r>
            <a:r>
              <a:rPr lang="el-GR" sz="7200" dirty="0"/>
              <a:t>υπολογίζει τα μονοπάτια από τη ρίζα προς έναν κόμβο προορισμού του δέντρου.</a:t>
            </a:r>
          </a:p>
          <a:p>
            <a:r>
              <a:rPr lang="en-US" sz="7200" b="1" dirty="0" err="1"/>
              <a:t>SearchingNeighbor</a:t>
            </a:r>
            <a:r>
              <a:rPr lang="el-GR" sz="7200" b="1" dirty="0"/>
              <a:t>: </a:t>
            </a:r>
            <a:r>
              <a:rPr lang="el-GR" sz="7200" dirty="0"/>
              <a:t>υπολογίζει το κοντινότερο σημείο σε έναν συγκεκριμένο κόμβο του δέντρου.</a:t>
            </a:r>
            <a:endParaRPr lang="el-GR" sz="7200" b="1" dirty="0"/>
          </a:p>
          <a:p>
            <a:endParaRPr lang="el-GR" dirty="0"/>
          </a:p>
          <a:p>
            <a:endParaRPr lang="el-GR" b="1" dirty="0"/>
          </a:p>
          <a:p>
            <a:endParaRPr lang="el-GR" dirty="0"/>
          </a:p>
          <a:p>
            <a:pPr marL="0" indent="0">
              <a:buNone/>
            </a:pPr>
            <a:endParaRPr lang="el-GR" b="1" dirty="0"/>
          </a:p>
          <a:p>
            <a:endParaRPr lang="el-GR" b="1" dirty="0"/>
          </a:p>
          <a:p>
            <a:endParaRPr lang="el-GR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406909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89232-F84D-4831-84D5-3556E30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124"/>
            <a:ext cx="10515600" cy="177937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l-G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Υλοποίηση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Quad Tree</a:t>
            </a:r>
            <a:endParaRPr lang="el-G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7D2CA70-9325-44D9-AE58-0106D548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032"/>
            <a:ext cx="10718180" cy="3768811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l-GR" sz="7200" dirty="0"/>
              <a:t>Το </a:t>
            </a:r>
            <a:r>
              <a:rPr lang="en-US" sz="7200" dirty="0"/>
              <a:t>Quad Tree </a:t>
            </a:r>
            <a:r>
              <a:rPr lang="el-GR" sz="7200" dirty="0"/>
              <a:t>είναι μια δομή δεδομένων δέντρου στην οποία κάθε εσωτερικός κόμβος έχει ακριβώς τέσσερα παιδιά.</a:t>
            </a:r>
            <a:r>
              <a:rPr lang="en-US" sz="7200" dirty="0"/>
              <a:t> </a:t>
            </a:r>
            <a:r>
              <a:rPr lang="el-GR" sz="7200" dirty="0"/>
              <a:t>Το</a:t>
            </a:r>
            <a:r>
              <a:rPr lang="en-US" sz="7200" dirty="0"/>
              <a:t> Quad Tree </a:t>
            </a:r>
            <a:r>
              <a:rPr lang="el-GR" sz="7200" dirty="0"/>
              <a:t>υλοποιήθηκε με παρόμοιο τρόπο σε</a:t>
            </a:r>
            <a:r>
              <a:rPr lang="en-US" sz="7200" dirty="0"/>
              <a:t> python </a:t>
            </a:r>
            <a:r>
              <a:rPr lang="el-GR" sz="7200" dirty="0"/>
              <a:t>με τις εξής συναρτήσεις:</a:t>
            </a:r>
          </a:p>
          <a:p>
            <a:r>
              <a:rPr lang="en-US" sz="7200" b="1" dirty="0"/>
              <a:t>Storage-Build</a:t>
            </a:r>
            <a:r>
              <a:rPr lang="el-GR" sz="7200" b="1" dirty="0"/>
              <a:t>: </a:t>
            </a:r>
            <a:r>
              <a:rPr lang="el-GR" sz="7200" dirty="0"/>
              <a:t>κατασκευάζει το δέντρο.</a:t>
            </a:r>
          </a:p>
          <a:p>
            <a:r>
              <a:rPr lang="en-US" sz="7200" b="1" dirty="0"/>
              <a:t>Searching</a:t>
            </a:r>
            <a:r>
              <a:rPr lang="el-GR" sz="7200" b="1" dirty="0"/>
              <a:t>: </a:t>
            </a:r>
            <a:r>
              <a:rPr lang="el-GR" sz="7200" dirty="0"/>
              <a:t>αναζητά το δοθέντα κόμβο στο δέντρο και λειτουργεί ακριβώς όπως η αντίστοιχη των </a:t>
            </a:r>
            <a:r>
              <a:rPr lang="en-US" sz="7200" dirty="0"/>
              <a:t>K-D </a:t>
            </a:r>
            <a:r>
              <a:rPr lang="el-GR" sz="7200" dirty="0"/>
              <a:t>Τ</a:t>
            </a:r>
            <a:r>
              <a:rPr lang="en-US" sz="7200" dirty="0" err="1"/>
              <a:t>rees</a:t>
            </a:r>
            <a:r>
              <a:rPr lang="el-GR" sz="7200" dirty="0"/>
              <a:t>.</a:t>
            </a:r>
          </a:p>
          <a:p>
            <a:r>
              <a:rPr lang="el-GR" sz="7200" b="1" dirty="0"/>
              <a:t>I</a:t>
            </a:r>
            <a:r>
              <a:rPr lang="en-US" sz="7200" b="1" dirty="0" err="1"/>
              <a:t>nsertion</a:t>
            </a:r>
            <a:r>
              <a:rPr lang="el-GR" sz="7200" b="1" dirty="0"/>
              <a:t>: </a:t>
            </a:r>
            <a:r>
              <a:rPr lang="el-GR" sz="7200" dirty="0"/>
              <a:t>εισάγει νέο κόμβο στο δέντρο.</a:t>
            </a:r>
          </a:p>
          <a:p>
            <a:r>
              <a:rPr lang="el-GR" sz="7200" b="1" dirty="0"/>
              <a:t>D</a:t>
            </a:r>
            <a:r>
              <a:rPr lang="en-US" sz="7200" b="1" dirty="0" err="1"/>
              <a:t>eletion</a:t>
            </a:r>
            <a:r>
              <a:rPr lang="en-US" sz="7200" b="1" dirty="0"/>
              <a:t>: </a:t>
            </a:r>
            <a:r>
              <a:rPr lang="el-GR" sz="7200" dirty="0"/>
              <a:t>διαγράφει έναν κόμβο από το δέντρο.</a:t>
            </a:r>
            <a:endParaRPr lang="en-US" sz="7200" dirty="0"/>
          </a:p>
          <a:p>
            <a:r>
              <a:rPr lang="en-US" sz="7200" b="1" dirty="0"/>
              <a:t>Updating</a:t>
            </a:r>
            <a:r>
              <a:rPr lang="el-GR" sz="7200" b="1" dirty="0"/>
              <a:t>: </a:t>
            </a:r>
            <a:r>
              <a:rPr lang="el-GR" sz="7200" dirty="0"/>
              <a:t>διαγράφει έναν παλιό κόμβο και εισάγει έναν νέο.</a:t>
            </a:r>
          </a:p>
          <a:p>
            <a:r>
              <a:rPr lang="en-US" sz="7200" b="1" dirty="0" err="1"/>
              <a:t>SearchingPath</a:t>
            </a:r>
            <a:r>
              <a:rPr lang="en-US" sz="7200" b="1" dirty="0"/>
              <a:t>: </a:t>
            </a:r>
            <a:r>
              <a:rPr lang="el-GR" sz="7200" dirty="0"/>
              <a:t>αναζητά και αποθηκεύει το μονοπάτι κόμβων του δέντρου προς τον κόμβο-όρισμά της.</a:t>
            </a:r>
          </a:p>
          <a:p>
            <a:r>
              <a:rPr lang="en-US" sz="7200" b="1" dirty="0" err="1"/>
              <a:t>SearchingNeighbor</a:t>
            </a:r>
            <a:r>
              <a:rPr lang="el-GR" sz="7200" b="1" dirty="0"/>
              <a:t>: </a:t>
            </a:r>
            <a:r>
              <a:rPr lang="el-GR" sz="7200" dirty="0"/>
              <a:t>υπολογίζει το κοντινότερο σημείο σε έναν συγκεκριμένο κόμβο του δέντρου.</a:t>
            </a:r>
            <a:endParaRPr lang="el-GR" sz="7200" b="1" dirty="0"/>
          </a:p>
          <a:p>
            <a:endParaRPr lang="el-GR" dirty="0"/>
          </a:p>
          <a:p>
            <a:endParaRPr lang="el-GR" b="1" dirty="0"/>
          </a:p>
          <a:p>
            <a:endParaRPr lang="el-GR" dirty="0"/>
          </a:p>
          <a:p>
            <a:pPr marL="0" indent="0">
              <a:buNone/>
            </a:pPr>
            <a:endParaRPr lang="el-GR" b="1" dirty="0"/>
          </a:p>
          <a:p>
            <a:endParaRPr lang="el-GR" b="1" dirty="0"/>
          </a:p>
          <a:p>
            <a:endParaRPr lang="el-GR" b="1" dirty="0"/>
          </a:p>
          <a:p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8206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89232-F84D-4831-84D5-3556E30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74" y="774966"/>
            <a:ext cx="8551052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l-G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Σύγκριση – Συμπεράσματα (1)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8344F9-A878-4D56-9859-1C245664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/>
              <a:t>Από το σύνδεσμο που δόθηκε, κατέβηκε ένα σύνολο δεδομένων που βρίσκεται στο αρχείο </a:t>
            </a:r>
            <a:r>
              <a:rPr lang="en-US" sz="2000" dirty="0" err="1"/>
              <a:t>data.csv</a:t>
            </a:r>
            <a:r>
              <a:rPr lang="en-US" sz="2000" dirty="0"/>
              <a:t>, </a:t>
            </a:r>
            <a:r>
              <a:rPr lang="el-GR" sz="2000" dirty="0"/>
              <a:t>το οποίο φορτώνεται με κατάλληλο τρόπο στην </a:t>
            </a:r>
            <a:r>
              <a:rPr lang="en-US" sz="2000" dirty="0"/>
              <a:t>Python.</a:t>
            </a:r>
            <a:endParaRPr lang="el-GR" sz="2000" dirty="0"/>
          </a:p>
          <a:p>
            <a:r>
              <a:rPr lang="el-GR" sz="2000" dirty="0"/>
              <a:t>Γίνονται οι βασικές λειτουργίες κάθε δομής και η μέτρηση του χρόνου που χρειάζεται η κάθε λειτουργία. 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870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89232-F84D-4831-84D5-3556E30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74" y="774966"/>
            <a:ext cx="8551052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l-G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Σύγκριση – Συμπεράσματα (2)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783F38D-6EEA-412D-9624-4F5E5FC34F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71" y="3413975"/>
            <a:ext cx="2759763" cy="240160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EA2BA96-3929-4C7E-9474-D48C0275DA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667" y="3413975"/>
            <a:ext cx="2759762" cy="24016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8E45E-C813-4D9D-9706-E00910813F69}"/>
              </a:ext>
            </a:extLst>
          </p:cNvPr>
          <p:cNvSpPr/>
          <p:nvPr/>
        </p:nvSpPr>
        <p:spPr>
          <a:xfrm>
            <a:off x="1302732" y="2924336"/>
            <a:ext cx="9415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highlight>
                  <a:srgbClr val="D3D3D3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K-D Trees</a:t>
            </a: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l-GR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highlight>
                  <a:srgbClr val="D3D3D3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Quad Trees</a:t>
            </a:r>
            <a:endParaRPr lang="el-G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5C5C2-1937-4783-9ABA-9C5FFAC55B79}"/>
              </a:ext>
            </a:extLst>
          </p:cNvPr>
          <p:cNvSpPr/>
          <p:nvPr/>
        </p:nvSpPr>
        <p:spPr>
          <a:xfrm>
            <a:off x="1388076" y="2427794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Τα αποτελέσματα φαίνονται παρακάτω:</a:t>
            </a:r>
          </a:p>
        </p:txBody>
      </p:sp>
    </p:spTree>
    <p:extLst>
      <p:ext uri="{BB962C8B-B14F-4D97-AF65-F5344CB8AC3E}">
        <p14:creationId xmlns:p14="http://schemas.microsoft.com/office/powerpoint/2010/main" val="13196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89232-F84D-4831-84D5-3556E30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73" y="809690"/>
            <a:ext cx="8551052" cy="13255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l-G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Σύγκριση – Συμπεράσματα (3)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8344F9-A878-4D56-9859-1C245664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Από τη σύγκριση παρατηρούμε τα εξής:</a:t>
            </a:r>
          </a:p>
          <a:p>
            <a:r>
              <a:rPr lang="el-GR" sz="2000" dirty="0"/>
              <a:t>Στις περιπτώσεις των </a:t>
            </a:r>
            <a:r>
              <a:rPr lang="en-US" sz="2000" b="1" dirty="0"/>
              <a:t>creation</a:t>
            </a:r>
            <a:r>
              <a:rPr lang="el-GR" sz="2000" dirty="0"/>
              <a:t>, </a:t>
            </a:r>
            <a:r>
              <a:rPr lang="en-US" sz="2000" b="1" dirty="0"/>
              <a:t>search</a:t>
            </a:r>
            <a:r>
              <a:rPr lang="el-GR" sz="2000" dirty="0"/>
              <a:t> και </a:t>
            </a:r>
            <a:r>
              <a:rPr lang="en-US" sz="2000" b="1" dirty="0"/>
              <a:t>insert</a:t>
            </a:r>
            <a:r>
              <a:rPr lang="el-GR" sz="2000" dirty="0"/>
              <a:t>, έχουμε καλύτερους χρόνους στα Κ</a:t>
            </a:r>
            <a:r>
              <a:rPr lang="en-US" sz="2000" dirty="0"/>
              <a:t>-D Trees</a:t>
            </a:r>
            <a:r>
              <a:rPr lang="el-GR" sz="2000" dirty="0"/>
              <a:t>, γιατί αυτά έχουν δύο παιδιά ανά κόμβο, άρα απαιτούνται λιγότερες πράξεις.</a:t>
            </a:r>
          </a:p>
          <a:p>
            <a:r>
              <a:rPr lang="el-GR" sz="2000" dirty="0"/>
              <a:t>Στις περιπτώσεις των </a:t>
            </a:r>
            <a:r>
              <a:rPr lang="en-US" sz="2000" b="1" dirty="0"/>
              <a:t>delete</a:t>
            </a:r>
            <a:r>
              <a:rPr lang="en-US" sz="2000" dirty="0"/>
              <a:t> </a:t>
            </a:r>
            <a:r>
              <a:rPr lang="el-GR" sz="2000" dirty="0"/>
              <a:t>και </a:t>
            </a:r>
            <a:r>
              <a:rPr lang="en-US" sz="2000" b="1" dirty="0" err="1"/>
              <a:t>searchNeighbor</a:t>
            </a:r>
            <a:r>
              <a:rPr lang="el-GR" sz="2000" dirty="0"/>
              <a:t>, έχουμε καλύτερους χρόνους στα </a:t>
            </a:r>
            <a:r>
              <a:rPr lang="en-US" sz="2000" dirty="0"/>
              <a:t>Quad Trees</a:t>
            </a:r>
            <a:r>
              <a:rPr lang="el-GR" sz="2000" dirty="0"/>
              <a:t>, διότι κάθε κόμβος έχει τέσσερα παιδιά, το δέντρο αποτελείται από λιγότερα επίπεδα και επομένως απαιτούνται λιγότερα βήματα για τη διάσχισή του.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59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95401" y="866385"/>
            <a:ext cx="9601196" cy="1303867"/>
          </a:xfrm>
        </p:spPr>
        <p:txBody>
          <a:bodyPr/>
          <a:lstStyle/>
          <a:p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Τέλος Παρουσίασης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Ευχαριστούμε για το χρόνο σας!</a:t>
            </a:r>
            <a:br>
              <a:rPr lang="el-GR" sz="2000" dirty="0"/>
            </a:br>
            <a:br>
              <a:rPr lang="el-GR" sz="2000" dirty="0"/>
            </a:br>
            <a:r>
              <a:rPr lang="el-GR" sz="2000" dirty="0"/>
              <a:t>Γάτου Παρασκευή</a:t>
            </a:r>
            <a:br>
              <a:rPr lang="el-GR" sz="2000" dirty="0"/>
            </a:br>
            <a:r>
              <a:rPr lang="el-GR" sz="2000" dirty="0"/>
              <a:t>Μούχα Χαρίκλεια</a:t>
            </a:r>
            <a:br>
              <a:rPr lang="el-GR" sz="2000" dirty="0"/>
            </a:br>
            <a:r>
              <a:rPr lang="el-GR" sz="2000" dirty="0"/>
              <a:t>Παπιλή Στέφανη</a:t>
            </a:r>
            <a:br>
              <a:rPr lang="el-GR" sz="2000" dirty="0"/>
            </a:br>
            <a:r>
              <a:rPr lang="el-GR" sz="2000" dirty="0"/>
              <a:t>Βασιλακόπουλος Κωνσταντίνος</a:t>
            </a:r>
          </a:p>
        </p:txBody>
      </p:sp>
    </p:spTree>
    <p:extLst>
      <p:ext uri="{BB962C8B-B14F-4D97-AF65-F5344CB8AC3E}">
        <p14:creationId xmlns:p14="http://schemas.microsoft.com/office/powerpoint/2010/main" val="282743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451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    K-D Trees &amp; Quad Trees</vt:lpstr>
      <vt:lpstr>Υλοποίηση K-D Tree</vt:lpstr>
      <vt:lpstr>Υλοποίηση Quad Tree</vt:lpstr>
      <vt:lpstr>Σύγκριση – Συμπεράσματα (1)</vt:lpstr>
      <vt:lpstr>Σύγκριση – Συμπεράσματα (2)</vt:lpstr>
      <vt:lpstr>Σύγκριση – Συμπεράσματα (3)</vt:lpstr>
      <vt:lpstr>Τέλος Παρουσίασης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2ου άρθρου    Technology for Classroom Orchestration</dc:title>
  <dc:creator>ΧΑΡΑ</dc:creator>
  <cp:lastModifiedBy>ΓΑΤΟΥ ΠΑΡΑΣΚΕΥΗ</cp:lastModifiedBy>
  <cp:revision>58</cp:revision>
  <dcterms:created xsi:type="dcterms:W3CDTF">2020-04-05T17:25:19Z</dcterms:created>
  <dcterms:modified xsi:type="dcterms:W3CDTF">2021-07-07T19:39:35Z</dcterms:modified>
</cp:coreProperties>
</file>