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8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7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2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7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8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7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1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6A83-E506-4F34-92D4-EF979AD76EFB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AA5B-5BC9-4DC6-9742-675D356A99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95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834" y="0"/>
            <a:ext cx="13466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1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Пухова Евгения Борисовна</dc:creator>
  <cp:lastModifiedBy>Пухова Евгения Борисовна</cp:lastModifiedBy>
  <cp:revision>1</cp:revision>
  <dcterms:created xsi:type="dcterms:W3CDTF">2025-08-08T07:24:21Z</dcterms:created>
  <dcterms:modified xsi:type="dcterms:W3CDTF">2025-08-08T07:25:33Z</dcterms:modified>
</cp:coreProperties>
</file>