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D5B0-5EC9-4CDF-8491-A9C7903A5FC7}" type="datetimeFigureOut">
              <a:rPr lang="ru-RU" smtClean="0"/>
              <a:t>08.08.2025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FE34-AA86-4691-920B-E7D860E22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818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D5B0-5EC9-4CDF-8491-A9C7903A5FC7}" type="datetimeFigureOut">
              <a:rPr lang="ru-RU" smtClean="0"/>
              <a:t>08.08.2025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FE34-AA86-4691-920B-E7D860E22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69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D5B0-5EC9-4CDF-8491-A9C7903A5FC7}" type="datetimeFigureOut">
              <a:rPr lang="ru-RU" smtClean="0"/>
              <a:t>08.08.2025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FE34-AA86-4691-920B-E7D860E22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96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D5B0-5EC9-4CDF-8491-A9C7903A5FC7}" type="datetimeFigureOut">
              <a:rPr lang="ru-RU" smtClean="0"/>
              <a:t>08.08.2025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FE34-AA86-4691-920B-E7D860E22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69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D5B0-5EC9-4CDF-8491-A9C7903A5FC7}" type="datetimeFigureOut">
              <a:rPr lang="ru-RU" smtClean="0"/>
              <a:t>08.08.2025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FE34-AA86-4691-920B-E7D860E22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2673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D5B0-5EC9-4CDF-8491-A9C7903A5FC7}" type="datetimeFigureOut">
              <a:rPr lang="ru-RU" smtClean="0"/>
              <a:t>08.08.2025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FE34-AA86-4691-920B-E7D860E22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9444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D5B0-5EC9-4CDF-8491-A9C7903A5FC7}" type="datetimeFigureOut">
              <a:rPr lang="ru-RU" smtClean="0"/>
              <a:t>08.08.2025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FE34-AA86-4691-920B-E7D860E22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01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D5B0-5EC9-4CDF-8491-A9C7903A5FC7}" type="datetimeFigureOut">
              <a:rPr lang="ru-RU" smtClean="0"/>
              <a:t>08.08.2025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FE34-AA86-4691-920B-E7D860E22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01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D5B0-5EC9-4CDF-8491-A9C7903A5FC7}" type="datetimeFigureOut">
              <a:rPr lang="ru-RU" smtClean="0"/>
              <a:t>08.08.2025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FE34-AA86-4691-920B-E7D860E22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12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D5B0-5EC9-4CDF-8491-A9C7903A5FC7}" type="datetimeFigureOut">
              <a:rPr lang="ru-RU" smtClean="0"/>
              <a:t>08.08.2025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FE34-AA86-4691-920B-E7D860E22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58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D5B0-5EC9-4CDF-8491-A9C7903A5FC7}" type="datetimeFigureOut">
              <a:rPr lang="ru-RU" smtClean="0"/>
              <a:t>08.08.2025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2FE34-AA86-4691-920B-E7D860E22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8239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0D5B0-5EC9-4CDF-8491-A9C7903A5FC7}" type="datetimeFigureOut">
              <a:rPr lang="ru-RU" smtClean="0"/>
              <a:t>08.08.2025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12FE34-AA86-4691-920B-E7D860E226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602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9275" y="0"/>
            <a:ext cx="131912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5119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Пухова Евгения Борисовна</dc:creator>
  <cp:lastModifiedBy>Пухова Евгения Борисовна</cp:lastModifiedBy>
  <cp:revision>1</cp:revision>
  <dcterms:created xsi:type="dcterms:W3CDTF">2025-08-08T08:12:30Z</dcterms:created>
  <dcterms:modified xsi:type="dcterms:W3CDTF">2025-08-08T08:13:04Z</dcterms:modified>
</cp:coreProperties>
</file>