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B67A-6BA9-46FD-85E0-BD182F4C9850}" type="datetimeFigureOut">
              <a:rPr lang="ru-RU" smtClean="0"/>
              <a:t>08.08.2025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B1A2D-52B4-4EFA-85A0-1AF8FAE751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763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B67A-6BA9-46FD-85E0-BD182F4C9850}" type="datetimeFigureOut">
              <a:rPr lang="ru-RU" smtClean="0"/>
              <a:t>08.08.2025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B1A2D-52B4-4EFA-85A0-1AF8FAE751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8863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B67A-6BA9-46FD-85E0-BD182F4C9850}" type="datetimeFigureOut">
              <a:rPr lang="ru-RU" smtClean="0"/>
              <a:t>08.08.2025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B1A2D-52B4-4EFA-85A0-1AF8FAE751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278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B67A-6BA9-46FD-85E0-BD182F4C9850}" type="datetimeFigureOut">
              <a:rPr lang="ru-RU" smtClean="0"/>
              <a:t>08.08.2025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B1A2D-52B4-4EFA-85A0-1AF8FAE751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626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B67A-6BA9-46FD-85E0-BD182F4C9850}" type="datetimeFigureOut">
              <a:rPr lang="ru-RU" smtClean="0"/>
              <a:t>08.08.2025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B1A2D-52B4-4EFA-85A0-1AF8FAE751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633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B67A-6BA9-46FD-85E0-BD182F4C9850}" type="datetimeFigureOut">
              <a:rPr lang="ru-RU" smtClean="0"/>
              <a:t>08.08.2025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B1A2D-52B4-4EFA-85A0-1AF8FAE751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254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B67A-6BA9-46FD-85E0-BD182F4C9850}" type="datetimeFigureOut">
              <a:rPr lang="ru-RU" smtClean="0"/>
              <a:t>08.08.2025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B1A2D-52B4-4EFA-85A0-1AF8FAE751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9457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B67A-6BA9-46FD-85E0-BD182F4C9850}" type="datetimeFigureOut">
              <a:rPr lang="ru-RU" smtClean="0"/>
              <a:t>08.08.2025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B1A2D-52B4-4EFA-85A0-1AF8FAE751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453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B67A-6BA9-46FD-85E0-BD182F4C9850}" type="datetimeFigureOut">
              <a:rPr lang="ru-RU" smtClean="0"/>
              <a:t>08.08.2025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B1A2D-52B4-4EFA-85A0-1AF8FAE751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582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B67A-6BA9-46FD-85E0-BD182F4C9850}" type="datetimeFigureOut">
              <a:rPr lang="ru-RU" smtClean="0"/>
              <a:t>08.08.2025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B1A2D-52B4-4EFA-85A0-1AF8FAE751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5444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B67A-6BA9-46FD-85E0-BD182F4C9850}" type="datetimeFigureOut">
              <a:rPr lang="ru-RU" smtClean="0"/>
              <a:t>08.08.2025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B1A2D-52B4-4EFA-85A0-1AF8FAE751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669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EB67A-6BA9-46FD-85E0-BD182F4C9850}" type="datetimeFigureOut">
              <a:rPr lang="ru-RU" smtClean="0"/>
              <a:t>08.08.2025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B1A2D-52B4-4EFA-85A0-1AF8FAE751E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2967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7251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Пухова Евгения Борисовна</dc:creator>
  <cp:lastModifiedBy>Пухова Евгения Борисовна</cp:lastModifiedBy>
  <cp:revision>1</cp:revision>
  <dcterms:created xsi:type="dcterms:W3CDTF">2025-08-08T08:30:52Z</dcterms:created>
  <dcterms:modified xsi:type="dcterms:W3CDTF">2025-08-08T08:31:16Z</dcterms:modified>
</cp:coreProperties>
</file>