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71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4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Robin\Desktop\Nemo Team -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5029200" cy="2286000"/>
          </a:xfrm>
          <a:prstGeom prst="rect">
            <a:avLst/>
          </a:prstGeom>
          <a:noFill/>
        </p:spPr>
      </p:pic>
      <p:pic>
        <p:nvPicPr>
          <p:cNvPr id="2" name="Picture 2" descr="D:\Dropbox\Telerik Academy\Domashni\Spodeliane na znania i rabota v ekip\Team Nemo - OOP\Nemo\288_0457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09800"/>
            <a:ext cx="5486400" cy="366266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52400" y="5943600"/>
            <a:ext cx="899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</a:rPr>
              <a:t>Evgeniy </a:t>
            </a:r>
            <a:r>
              <a:rPr lang="en-US" sz="1600" dirty="0" smtClean="0">
                <a:latin typeface="Verdana" pitchFamily="34" charset="0"/>
              </a:rPr>
              <a:t>Boyadzhiev, </a:t>
            </a:r>
            <a:r>
              <a:rPr lang="en-US" sz="1600" dirty="0" smtClean="0">
                <a:latin typeface="Verdana" pitchFamily="34" charset="0"/>
              </a:rPr>
              <a:t>Petar </a:t>
            </a:r>
            <a:r>
              <a:rPr lang="en-US" sz="1600" dirty="0" smtClean="0">
                <a:latin typeface="Verdana" pitchFamily="34" charset="0"/>
              </a:rPr>
              <a:t>Velinov, </a:t>
            </a:r>
            <a:r>
              <a:rPr lang="en-US" sz="1600" dirty="0" smtClean="0">
                <a:latin typeface="Verdana" pitchFamily="34" charset="0"/>
              </a:rPr>
              <a:t>Alexandra </a:t>
            </a:r>
            <a:r>
              <a:rPr lang="en-US" sz="1600" dirty="0" smtClean="0">
                <a:latin typeface="Verdana" pitchFamily="34" charset="0"/>
              </a:rPr>
              <a:t>Atanasova, </a:t>
            </a:r>
            <a:r>
              <a:rPr lang="en-US" sz="1600" dirty="0" smtClean="0">
                <a:latin typeface="Verdana" pitchFamily="34" charset="0"/>
              </a:rPr>
              <a:t>Angel </a:t>
            </a:r>
            <a:r>
              <a:rPr lang="en-US" sz="1600" dirty="0" smtClean="0">
                <a:latin typeface="Verdana" pitchFamily="34" charset="0"/>
              </a:rPr>
              <a:t>Elenkov, </a:t>
            </a:r>
            <a:r>
              <a:rPr lang="en-US" sz="1600" dirty="0" smtClean="0">
                <a:latin typeface="Verdana" pitchFamily="34" charset="0"/>
              </a:rPr>
              <a:t>Ferdi Nebiev</a:t>
            </a:r>
            <a:endParaRPr lang="bg-BG" sz="1600" dirty="0" smtClean="0">
              <a:latin typeface="Verdana" pitchFamily="34" charset="0"/>
            </a:endParaRPr>
          </a:p>
          <a:p>
            <a:pPr lvl="0"/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900" y="304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OUR PROJECT</a:t>
            </a:r>
            <a:endParaRPr lang="bg-BG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 descr="C:\Documents and Settings\Robin\Desktop\Nemo\Sokoban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4400"/>
            <a:ext cx="5486400" cy="950913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1181100" y="2362200"/>
            <a:ext cx="6781800" cy="3733800"/>
            <a:chOff x="533400" y="2209800"/>
            <a:chExt cx="6781800" cy="3733800"/>
          </a:xfrm>
        </p:grpSpPr>
        <p:pic>
          <p:nvPicPr>
            <p:cNvPr id="2050" name="Picture 2" descr="C:\Documents and Settings\Robin\Desktop\Снимки Немо\Sokoban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33400" y="2209800"/>
              <a:ext cx="3958578" cy="3733800"/>
            </a:xfrm>
            <a:prstGeom prst="rect">
              <a:avLst/>
            </a:prstGeom>
            <a:noFill/>
          </p:spPr>
        </p:pic>
        <p:sp>
          <p:nvSpPr>
            <p:cNvPr id="7" name="Smiley Face 6"/>
            <p:cNvSpPr/>
            <p:nvPr/>
          </p:nvSpPr>
          <p:spPr>
            <a:xfrm>
              <a:off x="5257800" y="3048000"/>
              <a:ext cx="457200" cy="457200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3733800"/>
              <a:ext cx="4572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Multiply 8"/>
            <p:cNvSpPr/>
            <p:nvPr/>
          </p:nvSpPr>
          <p:spPr>
            <a:xfrm>
              <a:off x="5181600" y="4343400"/>
              <a:ext cx="685800" cy="685800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2971800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 Player</a:t>
              </a:r>
              <a:endParaRPr lang="bg-BG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1200" y="3657600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 Box</a:t>
              </a:r>
              <a:endParaRPr lang="bg-BG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419600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 Target</a:t>
              </a:r>
              <a:endParaRPr lang="bg-BG" sz="3200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1143000" y="1751012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Robin</cp:lastModifiedBy>
  <cp:revision>7</cp:revision>
  <dcterms:created xsi:type="dcterms:W3CDTF">2006-08-16T00:00:00Z</dcterms:created>
  <dcterms:modified xsi:type="dcterms:W3CDTF">2013-03-19T21:02:29Z</dcterms:modified>
</cp:coreProperties>
</file>