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B7216-1E7E-4D25-AA66-76763F1B97B3}" v="157" dt="2024-06-13T22:18:01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F5028F00-CB45-4253-89D7-4F08E02D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E267F-D89B-4EE0-9F51-60775526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0C3580-5C66-45F0-8331-549786B6C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744909"/>
            <a:ext cx="10591800" cy="3155419"/>
          </a:xfrm>
        </p:spPr>
        <p:txBody>
          <a:bodyPr anchor="b">
            <a:normAutofit/>
          </a:bodyPr>
          <a:lstStyle/>
          <a:p>
            <a:pPr algn="l"/>
            <a:r>
              <a:rPr lang="ru-RU" sz="5200" dirty="0">
                <a:solidFill>
                  <a:srgbClr val="FFFFFF"/>
                </a:solidFill>
                <a:ea typeface="+mj-lt"/>
                <a:cs typeface="+mj-lt"/>
              </a:rPr>
              <a:t>Ведущие производители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4060709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>
                <a:solidFill>
                  <a:srgbClr val="FFFFFF"/>
                </a:solidFill>
              </a:rPr>
              <a:t>Выполнила Яблонская Евгения, ИВТ-1.2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918A6-AB23-7095-9D7C-9C726703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Sabon Next LT"/>
              </a:rPr>
              <a:t>Требования к современным СУБД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C31AE0-40B2-5783-194A-B956A296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масштабируемость;</a:t>
            </a:r>
            <a:endParaRPr lang="ru-RU" dirty="0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• доступность;</a:t>
            </a:r>
            <a:endParaRPr lang="ru-RU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• надежность;</a:t>
            </a:r>
            <a:endParaRPr lang="ru-RU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• управляемость, то есть простота администрирования и конфигурирования;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наличие средств защиты данных от потери и несанкционированного доступа;</a:t>
            </a:r>
            <a:endParaRPr lang="ru-RU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• поддержка стандартных механизмов доступа к данным.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54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569C3-EFE4-3C2C-E0D3-10A62266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DB2 Universal Database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C68D4-DAC2-5EC0-E0E0-0D1CDD57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086" y="1949450"/>
            <a:ext cx="5841220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DB2 Universal Database поддерживает создание хранилищ данных и, помимо средств переноса данных в хранилище, содержит в составе клиентской части Data </a:t>
            </a:r>
            <a:r>
              <a:rPr lang="ru-RU" sz="1800" err="1">
                <a:ea typeface="+mn-lt"/>
                <a:cs typeface="+mn-lt"/>
              </a:rPr>
              <a:t>Warehouse</a:t>
            </a:r>
            <a:r>
              <a:rPr lang="ru-RU" sz="1800" dirty="0">
                <a:ea typeface="+mn-lt"/>
                <a:cs typeface="+mn-lt"/>
              </a:rPr>
              <a:t> Center, позволяющий управлять всеми процессами, связанными с созданием и поддержкой хранилищ данных, включая создание схемы хранилища, определение источников исходных данных для него, создание расписаний обновления данных в хранилище, проверку и исправление некорректных данных. Для поддержки OLAP-хранилищ в состав сервера DB2 Universal Database входит OLAP </a:t>
            </a:r>
            <a:r>
              <a:rPr lang="ru-RU" sz="1800" err="1">
                <a:ea typeface="+mn-lt"/>
                <a:cs typeface="+mn-lt"/>
              </a:rPr>
              <a:t>Starter</a:t>
            </a:r>
            <a:r>
              <a:rPr lang="ru-RU" sz="1800" dirty="0">
                <a:ea typeface="+mn-lt"/>
                <a:cs typeface="+mn-lt"/>
              </a:rPr>
              <a:t> Kit, основанный на OLAP-сервере Hyperion </a:t>
            </a:r>
            <a:r>
              <a:rPr lang="ru-RU" sz="1800" err="1">
                <a:ea typeface="+mn-lt"/>
                <a:cs typeface="+mn-lt"/>
              </a:rPr>
              <a:t>Essbase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ru-RU" sz="1800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2E1F738-0B6C-DEFE-D816-314154E7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22" y="26647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A7706-8A17-D5F3-E7D0-653D66E2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Oracle9i (Oracle)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BC36C-D5D1-A00F-7768-14460EC9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085" y="1949450"/>
            <a:ext cx="5841221" cy="41957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СУБД Oracle9i основана на архитектуре с единым ядром. Она обладает средствами параллельной обработки запросов, поддержкой кластеров, встроенными средствами OLAP, интерактивными функциями персонификации, средствами быстрого извлечения, преобразования и загрузки данных, службами порталов, средствами бизнес-анализа, распространения отчетов и анализа действий пользователей, инструментами анализа производительности СУБД, средствами поддержки XML.</a:t>
            </a:r>
            <a:endParaRPr lang="ru-RU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E9DC155-BE30-F854-B105-14D929CE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3" y="2763475"/>
            <a:ext cx="5333998" cy="13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Group 34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4" name="Picture 36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68354-DF4F-C74E-A43A-FAFE5FB4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ru-RU">
                <a:ea typeface="+mj-lt"/>
                <a:cs typeface="+mj-lt"/>
              </a:rPr>
              <a:t>SQL Server 2000 (Microsoft)</a:t>
            </a:r>
            <a:endParaRPr lang="ru-RU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42492E98-1FC8-1247-4C65-45D924A43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96" b="913"/>
          <a:stretch/>
        </p:blipFill>
        <p:spPr>
          <a:xfrm>
            <a:off x="606552" y="2792754"/>
            <a:ext cx="4724400" cy="135883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0C8C26E-3FC1-29B1-EFD9-42BACB2A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>
                <a:ea typeface="+mn-lt"/>
                <a:cs typeface="+mn-lt"/>
              </a:rPr>
              <a:t>Последняя версия этой СУБД — Microsoft SQL Server 2000 — отличается повышенной масштабируемостью и производительностью. Она позволяет использовать на одном компьютере несколько одновременно работающих серверов, поддерживает создание кластеров, параллельные вычисления в многопроцессорных системах, распределенные запросы, создание индексов для представлений (Indexed Views), что в ряде случаев существенно повышает скорость выполнения запросов. Этот сервер поддерживает хранение и извлечение XML-данных, представление в виде XML результатов запросов, представление хранимых процедур в виде Web-сервисов (для реализации этой возможности существует свободно доступный продукт под названием XML for SQL Server, или SQLXML).</a:t>
            </a: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15418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E9877-1294-1DCE-F9FC-2D5E4865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140678"/>
            <a:ext cx="10606072" cy="1066800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400">
                <a:ea typeface="+mj-lt"/>
                <a:cs typeface="+mj-lt"/>
              </a:rPr>
              <a:t>Adaptive Server Enterprise и Adaptive Server IQ (Sybase)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2F6ED-17CF-F690-9A46-9E4F8BCF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108" y="1348154"/>
            <a:ext cx="9511782" cy="2373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1800" dirty="0">
                <a:ea typeface="+mn-lt"/>
                <a:cs typeface="+mn-lt"/>
              </a:rPr>
              <a:t>В настоящее время </a:t>
            </a:r>
            <a:r>
              <a:rPr lang="ru-RU" sz="1800" err="1">
                <a:ea typeface="+mn-lt"/>
                <a:cs typeface="+mn-lt"/>
              </a:rPr>
              <a:t>Adaptive</a:t>
            </a:r>
            <a:r>
              <a:rPr lang="ru-RU" sz="1800" dirty="0">
                <a:ea typeface="+mn-lt"/>
                <a:cs typeface="+mn-lt"/>
              </a:rPr>
              <a:t> Server Enterprise поддерживает упреждающее асинхронное чтение, что повышает скорость выполнения сложных запросов, создание кластеров, распределенную обработку запросов, в том числе к базам данных других производителей, расширенные хранимые процедуры, позволяющие осуществить легкий доступ к не-SQL-функциям (Java, 3GL-системы, функции операционной системы и т.д.), параллельную обработку запросов в многопроцессорных системах, параллельную работу утилит администрирования, динамическую конфигурацию сервера и резервное копирование данных с компрессией, поддержку XML-запросов.</a:t>
            </a:r>
            <a:endParaRPr lang="ru-RU" sz="1800" dirty="0"/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95DE35AE-4D74-2303-D176-548345702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3" b="1"/>
          <a:stretch/>
        </p:blipFill>
        <p:spPr>
          <a:xfrm>
            <a:off x="5255" y="3352800"/>
            <a:ext cx="121867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97DEF-FD66-F39F-5874-78E3ECA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Teradata</a:t>
            </a:r>
            <a:r>
              <a:rPr lang="ru-RU" dirty="0">
                <a:ea typeface="+mj-lt"/>
                <a:cs typeface="+mj-lt"/>
              </a:rPr>
              <a:t> Database V2R4.1 (</a:t>
            </a:r>
            <a:r>
              <a:rPr lang="ru-RU" dirty="0" err="1">
                <a:ea typeface="+mj-lt"/>
                <a:cs typeface="+mj-lt"/>
              </a:rPr>
              <a:t>Teradata</a:t>
            </a:r>
            <a:r>
              <a:rPr lang="ru-RU" dirty="0">
                <a:ea typeface="+mj-lt"/>
                <a:cs typeface="+mj-lt"/>
              </a:rPr>
              <a:t>)</a:t>
            </a:r>
            <a:endParaRPr lang="ru-RU" dirty="0"/>
          </a:p>
        </p:txBody>
      </p:sp>
      <p:pic>
        <p:nvPicPr>
          <p:cNvPr id="4" name="Объект 3" descr="Picture background">
            <a:extLst>
              <a:ext uri="{FF2B5EF4-FFF2-40B4-BE49-F238E27FC236}">
                <a16:creationId xmlns:a16="http://schemas.microsoft.com/office/drawing/2014/main" id="{8482AF91-6CEB-16FD-AA30-AEB2C30CC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22" y="2231034"/>
            <a:ext cx="5471868" cy="30347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D8C2F-1F16-CC1C-DFBF-75281A9E0613}"/>
              </a:ext>
            </a:extLst>
          </p:cNvPr>
          <p:cNvSpPr txBox="1"/>
          <p:nvPr/>
        </p:nvSpPr>
        <p:spPr>
          <a:xfrm>
            <a:off x="6307015" y="1711569"/>
            <a:ext cx="57794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Отличием этой СУБД от других продуктов является специальный механизм параллельной обработки запросов, использующий разбиение задачи на ряд отдельных подзадач и их параллельное выполнение. При этом даже такие операции, как сортировка или группировка данных, также могут разделяться на несколько задач и выполняться параллельно — это достигается за счет специального способа хранения данных, при котором части базы данных также делятся между подзадачами. Сами подзадачи могут распределяться между имеющимися процессорами, которых может быть 1, 2 или больше. Благодаря механизму параллельного решения задач Teradata Database V2R4.1 отличается высокой масштабируемостью.</a:t>
            </a:r>
          </a:p>
        </p:txBody>
      </p:sp>
    </p:spTree>
    <p:extLst>
      <p:ext uri="{BB962C8B-B14F-4D97-AF65-F5344CB8AC3E}">
        <p14:creationId xmlns:p14="http://schemas.microsoft.com/office/powerpoint/2010/main" val="54940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181E-6C2B-C3F1-753F-AE0C965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33" y="2762195"/>
            <a:ext cx="10895106" cy="1325563"/>
          </a:xfrm>
        </p:spPr>
        <p:txBody>
          <a:bodyPr/>
          <a:lstStyle/>
          <a:p>
            <a:pPr algn="ctr"/>
            <a:r>
              <a:rPr lang="ru-RU" dirty="0">
                <a:cs typeface="Sabon Next 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0996447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DappledVTI</vt:lpstr>
      <vt:lpstr>Ведущие производители СУБД</vt:lpstr>
      <vt:lpstr>Требования к современным СУБД</vt:lpstr>
      <vt:lpstr>DB2 Universal Database</vt:lpstr>
      <vt:lpstr>Oracle9i (Oracle)</vt:lpstr>
      <vt:lpstr>SQL Server 2000 (Microsoft)</vt:lpstr>
      <vt:lpstr>Adaptive Server Enterprise и Adaptive Server IQ (Sybase)</vt:lpstr>
      <vt:lpstr>Teradata Database V2R4.1 (Teradata)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74</cp:revision>
  <dcterms:created xsi:type="dcterms:W3CDTF">2024-06-13T22:07:37Z</dcterms:created>
  <dcterms:modified xsi:type="dcterms:W3CDTF">2024-06-13T22:18:46Z</dcterms:modified>
</cp:coreProperties>
</file>