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4"/>
    <p:restoredTop sz="88122"/>
  </p:normalViewPr>
  <p:slideViewPr>
    <p:cSldViewPr snapToGrid="0" snapToObjects="1">
      <p:cViewPr>
        <p:scale>
          <a:sx n="309" d="100"/>
          <a:sy n="309" d="100"/>
        </p:scale>
        <p:origin x="-10432" y="-3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56AE-14E4-3246-AF48-9DF76936B9D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92F47-58FA-F044-BD40-15BD21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8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8027272" y="1051369"/>
            <a:ext cx="0" cy="51897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2" y="-72245"/>
            <a:ext cx="4834138" cy="685800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470730" y="255265"/>
            <a:ext cx="53915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23414" y="1200591"/>
            <a:ext cx="1541210" cy="532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01434" y="20076"/>
            <a:ext cx="52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Слот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2788" y="935909"/>
            <a:ext cx="167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7(6)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OFDM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-символов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9568482" y="1051369"/>
            <a:ext cx="0" cy="51897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26220" y="707893"/>
            <a:ext cx="444510" cy="34347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11881" y="698838"/>
            <a:ext cx="552743" cy="35253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721600" y="2563446"/>
            <a:ext cx="0" cy="249310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7391797" y="6218121"/>
            <a:ext cx="2176152" cy="7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638585" y="2549505"/>
            <a:ext cx="1929364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638585" y="5057807"/>
            <a:ext cx="1929364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7387485" y="1387431"/>
            <a:ext cx="2176152" cy="7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432815" y="1377164"/>
            <a:ext cx="0" cy="484417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41111" y="1703539"/>
            <a:ext cx="198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Ресурсный блок,</a:t>
            </a:r>
            <a:b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12 поднесущих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   × 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7(6) символов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78664" y="3480905"/>
            <a:ext cx="198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Ресурсный элемент (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k, l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74588" y="461256"/>
            <a:ext cx="533189" cy="243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8474588" y="226462"/>
            <a:ext cx="0" cy="48280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009888" y="225087"/>
            <a:ext cx="0" cy="48280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580489" y="2296654"/>
            <a:ext cx="824089" cy="34387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9346565" y="3736842"/>
            <a:ext cx="965200" cy="5520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6618507" y="3248844"/>
            <a:ext cx="198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12 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поднесущих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84263" y="1304152"/>
            <a:ext cx="198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k = N</a:t>
            </a:r>
            <a:r>
              <a:rPr lang="en-US" sz="1200" baseline="-25000" noProof="1" smtClean="0">
                <a:latin typeface="Times New Roman" charset="0"/>
                <a:ea typeface="Times New Roman" charset="0"/>
                <a:cs typeface="Times New Roman" charset="0"/>
              </a:rPr>
              <a:t>RB</a:t>
            </a:r>
            <a:r>
              <a:rPr lang="en-US" sz="1200" noProof="1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× 12 - 1</a:t>
            </a:r>
            <a:endParaRPr lang="ru-RU" sz="1200" baseline="-250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578664" y="5720954"/>
            <a:ext cx="198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k = 0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15238" y="6208371"/>
            <a:ext cx="51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= 0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257898" y="6208371"/>
            <a:ext cx="73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= 6(5)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5352890" y="3351903"/>
            <a:ext cx="393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200" baseline="-25000" noProof="1" smtClean="0">
                <a:latin typeface="Times New Roman" charset="0"/>
                <a:ea typeface="Times New Roman" charset="0"/>
                <a:cs typeface="Times New Roman" charset="0"/>
              </a:rPr>
              <a:t>RB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noProof="1">
                <a:latin typeface="Times New Roman" charset="0"/>
                <a:ea typeface="Times New Roman" charset="0"/>
                <a:cs typeface="Times New Roman" charset="0"/>
              </a:rPr>
              <a:t>× 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12 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поднесущих (доступная полоса частот)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122695" y="5021179"/>
            <a:ext cx="1" cy="16042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042485" y="6561221"/>
            <a:ext cx="16282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6200000">
            <a:off x="6639216" y="5170845"/>
            <a:ext cx="736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Частота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29082" y="6508756"/>
            <a:ext cx="69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Время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8577521" y="5461241"/>
            <a:ext cx="359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. . 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rot="16200000">
            <a:off x="8567077" y="1796930"/>
            <a:ext cx="359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. . 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824464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46436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68408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90380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12352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34324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8023414" y="1599886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8023414" y="1811279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8023414" y="2133369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023414" y="2342002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8023414" y="2550635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8023414" y="2759268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8023414" y="2967901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8023414" y="3176534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8023414" y="3385167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8023414" y="3593800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8023414" y="3802433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8023414" y="4011066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8023414" y="4219699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8023414" y="4428332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8023414" y="4636965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8023414" y="4845598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8023414" y="5054231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8023414" y="5471497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8023414" y="5262864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028330" y="5471497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8020488" y="5801001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8020488" y="6009634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8018964" y="6218267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8009416" y="1387700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4464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464360" y="2135783"/>
            <a:ext cx="9151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68408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90380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2352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934324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824383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46355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68327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890299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912271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934243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8028330" y="1398884"/>
            <a:ext cx="0" cy="481580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9570285" y="1398883"/>
            <a:ext cx="0" cy="481580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9122711" y="4219553"/>
            <a:ext cx="217205" cy="21235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026219" y="2562600"/>
            <a:ext cx="1540034" cy="24948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40" y="0"/>
            <a:ext cx="48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 Bikov</dc:creator>
  <cp:lastModifiedBy>Evgeni Bikov</cp:lastModifiedBy>
  <cp:revision>9</cp:revision>
  <dcterms:created xsi:type="dcterms:W3CDTF">2017-10-12T18:11:18Z</dcterms:created>
  <dcterms:modified xsi:type="dcterms:W3CDTF">2017-10-17T15:18:50Z</dcterms:modified>
</cp:coreProperties>
</file>