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14"/>
    <p:restoredTop sz="88122"/>
  </p:normalViewPr>
  <p:slideViewPr>
    <p:cSldViewPr snapToGrid="0" snapToObjects="1">
      <p:cViewPr>
        <p:scale>
          <a:sx n="395" d="100"/>
          <a:sy n="395" d="100"/>
        </p:scale>
        <p:origin x="-18648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056AE-14E4-3246-AF48-9DF76936B9D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92F47-58FA-F044-BD40-15BD21754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88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5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3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5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9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0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7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6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C86-F186-6F41-8357-A98783C42A7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8CC86-F186-6F41-8357-A98783C42A78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AD334-A17F-B34E-9EF1-B768469D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7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8027272" y="1051369"/>
            <a:ext cx="0" cy="518977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42" y="-72245"/>
            <a:ext cx="4834138" cy="6858000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8470730" y="255265"/>
            <a:ext cx="53915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023414" y="1200591"/>
            <a:ext cx="1541210" cy="5329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29239" y="20076"/>
            <a:ext cx="522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Слот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02788" y="935909"/>
            <a:ext cx="1679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7(6)</a:t>
            </a:r>
            <a:r>
              <a:rPr lang="en-US" sz="1200" noProof="1" smtClean="0">
                <a:latin typeface="Times New Roman" charset="0"/>
                <a:ea typeface="Times New Roman" charset="0"/>
                <a:cs typeface="Times New Roman" charset="0"/>
              </a:rPr>
              <a:t> OFDM</a:t>
            </a:r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-символов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9568482" y="1051369"/>
            <a:ext cx="0" cy="518977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8026220" y="707893"/>
            <a:ext cx="444510" cy="34347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011881" y="698838"/>
            <a:ext cx="552743" cy="35253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721600" y="2563446"/>
            <a:ext cx="0" cy="2493108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7391797" y="6218121"/>
            <a:ext cx="2176152" cy="73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7638585" y="2549505"/>
            <a:ext cx="1929364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7638585" y="5057807"/>
            <a:ext cx="1929364" cy="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7387485" y="1387431"/>
            <a:ext cx="2176152" cy="73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7432815" y="1377164"/>
            <a:ext cx="0" cy="4844177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641111" y="1703539"/>
            <a:ext cx="1980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Ресурсный блок,</a:t>
            </a:r>
            <a:b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12 поднесущих</a:t>
            </a:r>
            <a:r>
              <a:rPr lang="en-US" sz="1200" noProof="1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1200" noProof="1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1200" noProof="1" smtClean="0">
                <a:latin typeface="Times New Roman" charset="0"/>
                <a:ea typeface="Times New Roman" charset="0"/>
                <a:cs typeface="Times New Roman" charset="0"/>
              </a:rPr>
              <a:t>    × </a:t>
            </a:r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7(6) символов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578664" y="3480905"/>
            <a:ext cx="1980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Ресурсный элемент (</a:t>
            </a:r>
            <a:r>
              <a:rPr lang="en-US" sz="1200" noProof="1" smtClean="0">
                <a:latin typeface="Times New Roman" charset="0"/>
                <a:ea typeface="Times New Roman" charset="0"/>
                <a:cs typeface="Times New Roman" charset="0"/>
              </a:rPr>
              <a:t>k, l</a:t>
            </a:r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474588" y="461256"/>
            <a:ext cx="533189" cy="2432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8474588" y="226462"/>
            <a:ext cx="0" cy="48280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9009888" y="225087"/>
            <a:ext cx="0" cy="48280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9560982" y="2349094"/>
            <a:ext cx="824089" cy="343872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9268602" y="3760894"/>
            <a:ext cx="965200" cy="552026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rot="16200000">
            <a:off x="6618507" y="3248844"/>
            <a:ext cx="1980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 smtClean="0">
                <a:latin typeface="Times New Roman" charset="0"/>
                <a:ea typeface="Times New Roman" charset="0"/>
                <a:cs typeface="Times New Roman" charset="0"/>
              </a:rPr>
              <a:t>12 </a:t>
            </a:r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поднесущих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584263" y="1304152"/>
            <a:ext cx="1980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 smtClean="0">
                <a:latin typeface="Times New Roman" charset="0"/>
                <a:ea typeface="Times New Roman" charset="0"/>
                <a:cs typeface="Times New Roman" charset="0"/>
              </a:rPr>
              <a:t>k = N</a:t>
            </a:r>
            <a:r>
              <a:rPr lang="en-US" sz="1200" baseline="-25000" noProof="1" smtClean="0">
                <a:latin typeface="Times New Roman" charset="0"/>
                <a:ea typeface="Times New Roman" charset="0"/>
                <a:cs typeface="Times New Roman" charset="0"/>
              </a:rPr>
              <a:t>RB</a:t>
            </a:r>
            <a:r>
              <a:rPr lang="en-US" sz="1200" noProof="1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200" noProof="1" smtClean="0">
                <a:latin typeface="Times New Roman" charset="0"/>
                <a:ea typeface="Times New Roman" charset="0"/>
                <a:cs typeface="Times New Roman" charset="0"/>
              </a:rPr>
              <a:t>× 12 - 1</a:t>
            </a:r>
            <a:endParaRPr lang="ru-RU" sz="1200" baseline="-250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578664" y="5720954"/>
            <a:ext cx="1980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 smtClean="0">
                <a:latin typeface="Times New Roman" charset="0"/>
                <a:ea typeface="Times New Roman" charset="0"/>
                <a:cs typeface="Times New Roman" charset="0"/>
              </a:rPr>
              <a:t>k = 0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915238" y="6208371"/>
            <a:ext cx="514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sz="1200" noProof="1" smtClean="0">
                <a:latin typeface="Times New Roman" charset="0"/>
                <a:ea typeface="Times New Roman" charset="0"/>
                <a:cs typeface="Times New Roman" charset="0"/>
              </a:rPr>
              <a:t> = 0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257898" y="6208371"/>
            <a:ext cx="734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>
                <a:latin typeface="Times New Roman" charset="0"/>
                <a:ea typeface="Times New Roman" charset="0"/>
                <a:cs typeface="Times New Roman" charset="0"/>
              </a:rPr>
              <a:t>l</a:t>
            </a:r>
            <a:r>
              <a:rPr lang="en-US" sz="1200" noProof="1" smtClean="0">
                <a:latin typeface="Times New Roman" charset="0"/>
                <a:ea typeface="Times New Roman" charset="0"/>
                <a:cs typeface="Times New Roman" charset="0"/>
              </a:rPr>
              <a:t> = 6(5)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 rot="16200000">
            <a:off x="5352890" y="3351903"/>
            <a:ext cx="39356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 smtClean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sz="1200" baseline="-25000" noProof="1" smtClean="0">
                <a:latin typeface="Times New Roman" charset="0"/>
                <a:ea typeface="Times New Roman" charset="0"/>
                <a:cs typeface="Times New Roman" charset="0"/>
              </a:rPr>
              <a:t>RB</a:t>
            </a:r>
            <a:r>
              <a:rPr lang="en-US" sz="1200" noProof="1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1200" noProof="1">
                <a:latin typeface="Times New Roman" charset="0"/>
                <a:ea typeface="Times New Roman" charset="0"/>
                <a:cs typeface="Times New Roman" charset="0"/>
              </a:rPr>
              <a:t>× </a:t>
            </a:r>
            <a:r>
              <a:rPr lang="en-US" sz="1200" noProof="1" smtClean="0">
                <a:latin typeface="Times New Roman" charset="0"/>
                <a:ea typeface="Times New Roman" charset="0"/>
                <a:cs typeface="Times New Roman" charset="0"/>
              </a:rPr>
              <a:t>12 </a:t>
            </a:r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поднесущих (доступная полоса частот)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7122695" y="5021179"/>
            <a:ext cx="1" cy="160421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7042485" y="6561221"/>
            <a:ext cx="162827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triangle" w="sm" len="med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16200000">
            <a:off x="6639216" y="5170845"/>
            <a:ext cx="7367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Частота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29082" y="6508756"/>
            <a:ext cx="692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Время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 rot="16200000">
            <a:off x="8577521" y="5461241"/>
            <a:ext cx="359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. . 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 rot="16200000">
            <a:off x="8567077" y="1796930"/>
            <a:ext cx="359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noProof="1" smtClean="0">
                <a:latin typeface="Times New Roman" charset="0"/>
                <a:ea typeface="Times New Roman" charset="0"/>
                <a:cs typeface="Times New Roman" charset="0"/>
              </a:rPr>
              <a:t>. . </a:t>
            </a:r>
            <a:endParaRPr lang="ru-RU" sz="1200" noProof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8244640" y="1382514"/>
            <a:ext cx="0" cy="4266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8464360" y="1382514"/>
            <a:ext cx="0" cy="4266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8684080" y="1382514"/>
            <a:ext cx="0" cy="4266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8903800" y="1382514"/>
            <a:ext cx="0" cy="4266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9123520" y="1382514"/>
            <a:ext cx="0" cy="4266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9343240" y="1382514"/>
            <a:ext cx="0" cy="4266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8023414" y="1599886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8023414" y="1811279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8023414" y="2133369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8023414" y="2342002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8023414" y="2550635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 flipV="1">
            <a:off x="8023414" y="2759268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8023414" y="2967901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 flipV="1">
            <a:off x="8023414" y="3176534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8023414" y="3385167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8023414" y="3593800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8023414" y="3802433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 flipV="1">
            <a:off x="8023414" y="4011066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8023414" y="4219699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8023414" y="4428332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8023414" y="4636965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8023414" y="4845598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8023414" y="5054231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8023414" y="5471497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 flipV="1">
            <a:off x="8023414" y="5262864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8028330" y="5471497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 flipV="1">
            <a:off x="8020488" y="5801001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8020488" y="6009634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 flipV="1">
            <a:off x="8018964" y="6218267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 flipV="1">
            <a:off x="8009416" y="1387700"/>
            <a:ext cx="1539619" cy="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244640" y="2135783"/>
            <a:ext cx="0" cy="33357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8464360" y="2135783"/>
            <a:ext cx="9151" cy="33357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684080" y="2135783"/>
            <a:ext cx="0" cy="33357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8903800" y="2135783"/>
            <a:ext cx="0" cy="33357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9123520" y="2135783"/>
            <a:ext cx="0" cy="33357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9343240" y="2135783"/>
            <a:ext cx="0" cy="33357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8243831" y="5792577"/>
            <a:ext cx="0" cy="4266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8463551" y="5792577"/>
            <a:ext cx="0" cy="4266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8683271" y="5792577"/>
            <a:ext cx="0" cy="4266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8902991" y="5792577"/>
            <a:ext cx="0" cy="4266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9122711" y="5792577"/>
            <a:ext cx="0" cy="4266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9342431" y="5792577"/>
            <a:ext cx="0" cy="4266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8028330" y="1398884"/>
            <a:ext cx="0" cy="481580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9570285" y="1398883"/>
            <a:ext cx="0" cy="481580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9122711" y="4211745"/>
            <a:ext cx="217205" cy="220163"/>
          </a:xfrm>
          <a:prstGeom prst="rect">
            <a:avLst/>
          </a:prstGeom>
          <a:pattFill prst="dk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 smtClean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8026219" y="2562600"/>
            <a:ext cx="1540034" cy="24948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240" y="0"/>
            <a:ext cx="4834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49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Evgeni Bikov</dc:creator>
  <cp:lastModifiedBy>Evgeni Bikov</cp:lastModifiedBy>
  <cp:revision>8</cp:revision>
  <dcterms:created xsi:type="dcterms:W3CDTF">2017-10-12T18:11:18Z</dcterms:created>
  <dcterms:modified xsi:type="dcterms:W3CDTF">2017-10-17T15:16:34Z</dcterms:modified>
</cp:coreProperties>
</file>