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/>
    <p:restoredTop sz="94737"/>
  </p:normalViewPr>
  <p:slideViewPr>
    <p:cSldViewPr snapToGrid="0" snapToObjects="1">
      <p:cViewPr>
        <p:scale>
          <a:sx n="139" d="100"/>
          <a:sy n="139" d="100"/>
        </p:scale>
        <p:origin x="-4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86-F186-6F41-8357-A98783C42A78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41"/>
          <p:cNvCxnSpPr>
            <a:stCxn id="27" idx="3"/>
            <a:endCxn id="93" idx="0"/>
          </p:cNvCxnSpPr>
          <p:nvPr/>
        </p:nvCxnSpPr>
        <p:spPr>
          <a:xfrm>
            <a:off x="11091746" y="1542137"/>
            <a:ext cx="297539" cy="199651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9936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3362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9768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28291" y="1168567"/>
            <a:ext cx="68893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86342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2748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154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3362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39768" y="1004441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62748" y="1336381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9560" y="445234"/>
            <a:ext cx="376" cy="113857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16174" y="445234"/>
            <a:ext cx="0" cy="891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6342" y="821842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9560" y="890807"/>
            <a:ext cx="67678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305" y="1547703"/>
            <a:ext cx="13584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548" y="515124"/>
            <a:ext cx="500062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7176" y="238125"/>
            <a:ext cx="2128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радиокадр, 10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685" y="461682"/>
            <a:ext cx="78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слот, 0.5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991" y="1285696"/>
            <a:ext cx="120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субкадр, 1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00704" y="1396725"/>
            <a:ext cx="818827" cy="29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CSC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18821" y="1396725"/>
            <a:ext cx="837413" cy="29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UECC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90421" y="2032344"/>
            <a:ext cx="1101325" cy="29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X2AP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90421" y="1396724"/>
            <a:ext cx="1101325" cy="290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S1AP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5398" y="479684"/>
            <a:ext cx="1870836" cy="5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RRM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79013" y="1242497"/>
            <a:ext cx="4352792" cy="136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Уровень управления / </a:t>
            </a:r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Layer 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00704" y="2003055"/>
            <a:ext cx="1755530" cy="29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RRC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21536" y="479684"/>
            <a:ext cx="823855" cy="212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OAM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00702" y="3158032"/>
            <a:ext cx="1369405" cy="4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PDCP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00702" y="3706679"/>
            <a:ext cx="1369405" cy="4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RLC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00702" y="4253492"/>
            <a:ext cx="1369405" cy="4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MAC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Connector 41"/>
          <p:cNvCxnSpPr>
            <a:stCxn id="23" idx="2"/>
            <a:endCxn id="33" idx="0"/>
          </p:cNvCxnSpPr>
          <p:nvPr/>
        </p:nvCxnSpPr>
        <p:spPr>
          <a:xfrm rot="16200000" flipH="1">
            <a:off x="8186541" y="1611127"/>
            <a:ext cx="315504" cy="468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  <a:endCxn id="30" idx="2"/>
          </p:cNvCxnSpPr>
          <p:nvPr/>
        </p:nvCxnSpPr>
        <p:spPr>
          <a:xfrm rot="5400000" flipH="1" flipV="1">
            <a:off x="8154171" y="1030080"/>
            <a:ext cx="322593" cy="410698"/>
          </a:xfrm>
          <a:prstGeom prst="bentConnector3">
            <a:avLst>
              <a:gd name="adj1" fmla="val 64662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2"/>
            <a:endCxn id="26" idx="0"/>
          </p:cNvCxnSpPr>
          <p:nvPr/>
        </p:nvCxnSpPr>
        <p:spPr>
          <a:xfrm rot="16200000" flipH="1">
            <a:off x="8617876" y="977072"/>
            <a:ext cx="322593" cy="516712"/>
          </a:xfrm>
          <a:prstGeom prst="bentConnector3">
            <a:avLst>
              <a:gd name="adj1" fmla="val 35338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1"/>
            <a:endCxn id="26" idx="3"/>
          </p:cNvCxnSpPr>
          <p:nvPr/>
        </p:nvCxnSpPr>
        <p:spPr>
          <a:xfrm rot="10800000" flipV="1">
            <a:off x="9456235" y="1542136"/>
            <a:ext cx="5341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1"/>
          <p:cNvCxnSpPr>
            <a:stCxn id="33" idx="1"/>
            <a:endCxn id="39" idx="1"/>
          </p:cNvCxnSpPr>
          <p:nvPr/>
        </p:nvCxnSpPr>
        <p:spPr>
          <a:xfrm rot="10800000" flipV="1">
            <a:off x="7700702" y="2148468"/>
            <a:ext cx="2" cy="1213166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1"/>
          <p:cNvCxnSpPr>
            <a:stCxn id="33" idx="1"/>
            <a:endCxn id="40" idx="1"/>
          </p:cNvCxnSpPr>
          <p:nvPr/>
        </p:nvCxnSpPr>
        <p:spPr>
          <a:xfrm rot="10800000" flipV="1">
            <a:off x="7700702" y="2148467"/>
            <a:ext cx="2" cy="1761813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41"/>
          <p:cNvCxnSpPr>
            <a:stCxn id="33" idx="1"/>
            <a:endCxn id="41" idx="1"/>
          </p:cNvCxnSpPr>
          <p:nvPr/>
        </p:nvCxnSpPr>
        <p:spPr>
          <a:xfrm rot="10800000" flipV="1">
            <a:off x="7700702" y="2148468"/>
            <a:ext cx="2" cy="2308626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4"/>
          <p:cNvCxnSpPr>
            <a:stCxn id="28" idx="1"/>
            <a:endCxn id="26" idx="3"/>
          </p:cNvCxnSpPr>
          <p:nvPr/>
        </p:nvCxnSpPr>
        <p:spPr>
          <a:xfrm rot="10800000">
            <a:off x="9456235" y="1542139"/>
            <a:ext cx="534187" cy="635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41"/>
          <p:cNvCxnSpPr>
            <a:stCxn id="35" idx="3"/>
            <a:endCxn id="31" idx="1"/>
          </p:cNvCxnSpPr>
          <p:nvPr/>
        </p:nvCxnSpPr>
        <p:spPr>
          <a:xfrm>
            <a:off x="7345391" y="1544535"/>
            <a:ext cx="233622" cy="3814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585398" y="3023234"/>
            <a:ext cx="2405023" cy="191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Уровень доступа / </a:t>
            </a:r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Layer 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4" name="Straight Connector 41"/>
          <p:cNvCxnSpPr>
            <a:stCxn id="35" idx="2"/>
            <a:endCxn id="83" idx="1"/>
          </p:cNvCxnSpPr>
          <p:nvPr/>
        </p:nvCxnSpPr>
        <p:spPr>
          <a:xfrm rot="16200000" flipH="1">
            <a:off x="6573318" y="2969531"/>
            <a:ext cx="1372227" cy="65193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189027" y="3023233"/>
            <a:ext cx="1742777" cy="191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Транспортный уровень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282455" y="3158032"/>
            <a:ext cx="684702" cy="3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GTP-U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282454" y="3543424"/>
            <a:ext cx="684703" cy="3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UDP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285846" y="3943693"/>
            <a:ext cx="1445789" cy="3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IP/</a:t>
            </a:r>
            <a:r>
              <a:rPr lang="en-US" sz="12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IpSec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82453" y="4363876"/>
            <a:ext cx="1449182" cy="3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Ethernet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046933" y="3538655"/>
            <a:ext cx="684703" cy="309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SCTP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7" name="Straight Connector 41"/>
          <p:cNvCxnSpPr>
            <a:stCxn id="28" idx="3"/>
            <a:endCxn id="93" idx="0"/>
          </p:cNvCxnSpPr>
          <p:nvPr/>
        </p:nvCxnSpPr>
        <p:spPr>
          <a:xfrm>
            <a:off x="11091746" y="2177757"/>
            <a:ext cx="297539" cy="13608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397317" y="116406"/>
            <a:ext cx="5629276" cy="262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Процессор общего назначения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97317" y="2870366"/>
            <a:ext cx="5629276" cy="23581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Процессор общего назначения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397317" y="5381359"/>
            <a:ext cx="5629276" cy="13530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Сигнальный процессор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53162" y="5604158"/>
            <a:ext cx="5317586" cy="907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Физический уровень / </a:t>
            </a:r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Layer </a:t>
            </a:r>
            <a:r>
              <a:rPr lang="ru-RU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16494" y="5854294"/>
            <a:ext cx="4990923" cy="4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PHY</a:t>
            </a:r>
            <a:endParaRPr 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 Bikov</dc:creator>
  <cp:lastModifiedBy>Evgeni Bikov</cp:lastModifiedBy>
  <cp:revision>6</cp:revision>
  <dcterms:created xsi:type="dcterms:W3CDTF">2017-10-12T18:11:18Z</dcterms:created>
  <dcterms:modified xsi:type="dcterms:W3CDTF">2017-10-19T09:35:38Z</dcterms:modified>
</cp:coreProperties>
</file>