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/>
    <p:restoredTop sz="94737"/>
  </p:normalViewPr>
  <p:slideViewPr>
    <p:cSldViewPr snapToGrid="0" snapToObjects="1">
      <p:cViewPr>
        <p:scale>
          <a:sx n="126" d="100"/>
          <a:sy n="126" d="100"/>
        </p:scale>
        <p:origin x="-12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82" y="2623718"/>
            <a:ext cx="5283200" cy="161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6757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018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658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65112" y="1676644"/>
            <a:ext cx="68893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2316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956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5975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018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658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799569" y="1844458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46381" y="953311"/>
            <a:ext cx="376" cy="113857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52995" y="953311"/>
            <a:ext cx="0" cy="891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163" y="1329919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6381" y="1398884"/>
            <a:ext cx="67678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1126" y="2055780"/>
            <a:ext cx="13584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52369" y="1023201"/>
            <a:ext cx="500062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3997" y="746202"/>
            <a:ext cx="2128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радиокадр, 10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3506" y="969759"/>
            <a:ext cx="78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слот, 0.5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6812" y="1793773"/>
            <a:ext cx="120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субкадр, 1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06" y="1525078"/>
            <a:ext cx="5840928" cy="30612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5908" y="1886146"/>
            <a:ext cx="1853924" cy="30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Совместный планировщик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994" y="4053223"/>
            <a:ext cx="1570549" cy="30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Контроллер БС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2230" y="2300514"/>
            <a:ext cx="1671440" cy="27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Совместный прекодинг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8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 Bikov</dc:creator>
  <cp:lastModifiedBy>Evgeni Bikov</cp:lastModifiedBy>
  <cp:revision>4</cp:revision>
  <dcterms:created xsi:type="dcterms:W3CDTF">2017-10-12T18:11:18Z</dcterms:created>
  <dcterms:modified xsi:type="dcterms:W3CDTF">2017-10-12T19:06:37Z</dcterms:modified>
</cp:coreProperties>
</file>