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8"/>
    <p:restoredTop sz="94751"/>
  </p:normalViewPr>
  <p:slideViewPr>
    <p:cSldViewPr snapToGrid="0" snapToObjects="1">
      <p:cViewPr>
        <p:scale>
          <a:sx n="181" d="100"/>
          <a:sy n="181" d="100"/>
        </p:scale>
        <p:origin x="-2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5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3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5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9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0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7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6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8CC86-F186-6F41-8357-A98783C42A78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7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082" y="2623718"/>
            <a:ext cx="5283200" cy="1612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46757" y="1512518"/>
            <a:ext cx="676406" cy="331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№1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00183" y="1512518"/>
            <a:ext cx="676406" cy="331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76589" y="1512518"/>
            <a:ext cx="676406" cy="331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265112" y="1676644"/>
            <a:ext cx="688932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123163" y="1512518"/>
            <a:ext cx="676406" cy="331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№2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99569" y="1512518"/>
            <a:ext cx="676406" cy="331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№3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75975" y="1512518"/>
            <a:ext cx="676406" cy="331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№4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00183" y="1512518"/>
            <a:ext cx="676406" cy="331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№19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76589" y="1512518"/>
            <a:ext cx="676406" cy="331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№20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799569" y="1844458"/>
            <a:ext cx="0" cy="25229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446381" y="953311"/>
            <a:ext cx="376" cy="113857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452995" y="953311"/>
            <a:ext cx="0" cy="89114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23163" y="1329919"/>
            <a:ext cx="0" cy="25229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446381" y="1398884"/>
            <a:ext cx="676782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441126" y="2055780"/>
            <a:ext cx="135844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452369" y="1023201"/>
            <a:ext cx="5000626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23997" y="746202"/>
            <a:ext cx="2128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noProof="1" smtClean="0">
                <a:latin typeface="Times New Roman" charset="0"/>
                <a:ea typeface="Times New Roman" charset="0"/>
                <a:cs typeface="Times New Roman" charset="0"/>
              </a:rPr>
              <a:t>1 радиокадр, 10 мс</a:t>
            </a:r>
            <a:endParaRPr lang="ru-RU" sz="1200" noProof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83506" y="969759"/>
            <a:ext cx="781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noProof="1" smtClean="0">
                <a:latin typeface="Times New Roman" charset="0"/>
                <a:ea typeface="Times New Roman" charset="0"/>
                <a:cs typeface="Times New Roman" charset="0"/>
              </a:rPr>
              <a:t>1 </a:t>
            </a:r>
            <a:r>
              <a:rPr lang="ru-RU" sz="1200" noProof="1" smtClean="0">
                <a:latin typeface="Times New Roman" charset="0"/>
                <a:ea typeface="Times New Roman" charset="0"/>
                <a:cs typeface="Times New Roman" charset="0"/>
              </a:rPr>
              <a:t>слот, 0.5 мс</a:t>
            </a:r>
            <a:endParaRPr lang="ru-RU" sz="1200" noProof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46812" y="1793773"/>
            <a:ext cx="1203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noProof="1" smtClean="0">
                <a:latin typeface="Times New Roman" charset="0"/>
                <a:ea typeface="Times New Roman" charset="0"/>
                <a:cs typeface="Times New Roman" charset="0"/>
              </a:rPr>
              <a:t>1 </a:t>
            </a:r>
            <a:r>
              <a:rPr lang="ru-RU" sz="1200" noProof="1" smtClean="0">
                <a:latin typeface="Times New Roman" charset="0"/>
                <a:ea typeface="Times New Roman" charset="0"/>
                <a:cs typeface="Times New Roman" charset="0"/>
              </a:rPr>
              <a:t>субкадр, 1 </a:t>
            </a:r>
            <a:r>
              <a:rPr lang="ru-RU" sz="1200" noProof="1" smtClean="0">
                <a:latin typeface="Times New Roman" charset="0"/>
                <a:ea typeface="Times New Roman" charset="0"/>
                <a:cs typeface="Times New Roman" charset="0"/>
              </a:rPr>
              <a:t>мс</a:t>
            </a:r>
            <a:endParaRPr lang="ru-RU" sz="1200" noProof="1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27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Evgeni Bikov</dc:creator>
  <cp:lastModifiedBy>Evgeni Bikov</cp:lastModifiedBy>
  <cp:revision>3</cp:revision>
  <dcterms:created xsi:type="dcterms:W3CDTF">2017-10-12T18:11:18Z</dcterms:created>
  <dcterms:modified xsi:type="dcterms:W3CDTF">2017-10-12T18:33:51Z</dcterms:modified>
</cp:coreProperties>
</file>