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257" r:id="rId2"/>
    <p:sldId id="633" r:id="rId3"/>
    <p:sldId id="261" r:id="rId4"/>
    <p:sldId id="293" r:id="rId5"/>
    <p:sldId id="644" r:id="rId6"/>
    <p:sldId id="273" r:id="rId7"/>
    <p:sldId id="645" r:id="rId8"/>
    <p:sldId id="532" r:id="rId9"/>
    <p:sldId id="648" r:id="rId10"/>
    <p:sldId id="649" r:id="rId11"/>
    <p:sldId id="647" r:id="rId12"/>
    <p:sldId id="646" r:id="rId13"/>
    <p:sldId id="635" r:id="rId14"/>
    <p:sldId id="653" r:id="rId15"/>
    <p:sldId id="652" r:id="rId16"/>
    <p:sldId id="651" r:id="rId17"/>
    <p:sldId id="650" r:id="rId18"/>
    <p:sldId id="636" r:id="rId19"/>
    <p:sldId id="659" r:id="rId20"/>
    <p:sldId id="658" r:id="rId21"/>
    <p:sldId id="657" r:id="rId22"/>
    <p:sldId id="656" r:id="rId23"/>
    <p:sldId id="655" r:id="rId24"/>
    <p:sldId id="654" r:id="rId25"/>
    <p:sldId id="634" r:id="rId26"/>
    <p:sldId id="632" r:id="rId27"/>
    <p:sldId id="631" r:id="rId28"/>
    <p:sldId id="630" r:id="rId29"/>
    <p:sldId id="278" r:id="rId30"/>
    <p:sldId id="262" r:id="rId31"/>
    <p:sldId id="527" r:id="rId32"/>
    <p:sldId id="663" r:id="rId33"/>
    <p:sldId id="664" r:id="rId34"/>
    <p:sldId id="662" r:id="rId35"/>
    <p:sldId id="661" r:id="rId36"/>
    <p:sldId id="660" r:id="rId37"/>
    <p:sldId id="637" r:id="rId38"/>
    <p:sldId id="669" r:id="rId39"/>
    <p:sldId id="668" r:id="rId40"/>
    <p:sldId id="667" r:id="rId41"/>
    <p:sldId id="666" r:id="rId42"/>
    <p:sldId id="665" r:id="rId43"/>
    <p:sldId id="639" r:id="rId44"/>
    <p:sldId id="672" r:id="rId45"/>
    <p:sldId id="671" r:id="rId46"/>
    <p:sldId id="670" r:id="rId47"/>
    <p:sldId id="638" r:id="rId48"/>
    <p:sldId id="675" r:id="rId49"/>
    <p:sldId id="674" r:id="rId50"/>
    <p:sldId id="673" r:id="rId51"/>
    <p:sldId id="643" r:id="rId52"/>
    <p:sldId id="678" r:id="rId53"/>
    <p:sldId id="677" r:id="rId54"/>
    <p:sldId id="676" r:id="rId55"/>
    <p:sldId id="641" r:id="rId56"/>
    <p:sldId id="682" r:id="rId57"/>
    <p:sldId id="681" r:id="rId58"/>
    <p:sldId id="680" r:id="rId59"/>
    <p:sldId id="679" r:id="rId60"/>
    <p:sldId id="688" r:id="rId61"/>
    <p:sldId id="685" r:id="rId62"/>
    <p:sldId id="684" r:id="rId63"/>
    <p:sldId id="686" r:id="rId64"/>
    <p:sldId id="683" r:id="rId65"/>
    <p:sldId id="642" r:id="rId66"/>
    <p:sldId id="687" r:id="rId6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D5FC7-9488-4198-BFEC-6827427F5A34}" v="1866" dt="2021-03-22T09:27:16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genia Korneva" userId="e62070071816427d" providerId="LiveId" clId="{835D5FC7-9488-4198-BFEC-6827427F5A34}"/>
    <pc:docChg chg="undo custSel addSld delSld modSld sldOrd">
      <pc:chgData name="Evgenia Korneva" userId="e62070071816427d" providerId="LiveId" clId="{835D5FC7-9488-4198-BFEC-6827427F5A34}" dt="2021-03-22T09:27:19.552" v="4558" actId="47"/>
      <pc:docMkLst>
        <pc:docMk/>
      </pc:docMkLst>
      <pc:sldChg chg="modSp mod">
        <pc:chgData name="Evgenia Korneva" userId="e62070071816427d" providerId="LiveId" clId="{835D5FC7-9488-4198-BFEC-6827427F5A34}" dt="2021-03-21T22:21:40.793" v="23" actId="20577"/>
        <pc:sldMkLst>
          <pc:docMk/>
          <pc:sldMk cId="2509116535" sldId="257"/>
        </pc:sldMkLst>
        <pc:spChg chg="mod">
          <ac:chgData name="Evgenia Korneva" userId="e62070071816427d" providerId="LiveId" clId="{835D5FC7-9488-4198-BFEC-6827427F5A34}" dt="2021-03-21T22:21:40.793" v="23" actId="20577"/>
          <ac:spMkLst>
            <pc:docMk/>
            <pc:sldMk cId="2509116535" sldId="257"/>
            <ac:spMk id="3" creationId="{D462F817-06CB-448E-B553-8D147248C3EF}"/>
          </ac:spMkLst>
        </pc:spChg>
      </pc:sldChg>
      <pc:sldChg chg="del">
        <pc:chgData name="Evgenia Korneva" userId="e62070071816427d" providerId="LiveId" clId="{835D5FC7-9488-4198-BFEC-6827427F5A34}" dt="2021-03-21T22:21:23.467" v="4" actId="47"/>
        <pc:sldMkLst>
          <pc:docMk/>
          <pc:sldMk cId="453304973" sldId="258"/>
        </pc:sldMkLst>
      </pc:sldChg>
      <pc:sldChg chg="del">
        <pc:chgData name="Evgenia Korneva" userId="e62070071816427d" providerId="LiveId" clId="{835D5FC7-9488-4198-BFEC-6827427F5A34}" dt="2021-03-21T22:21:23.467" v="4" actId="47"/>
        <pc:sldMkLst>
          <pc:docMk/>
          <pc:sldMk cId="131256759" sldId="259"/>
        </pc:sldMkLst>
      </pc:sldChg>
      <pc:sldChg chg="modSp mod">
        <pc:chgData name="Evgenia Korneva" userId="e62070071816427d" providerId="LiveId" clId="{835D5FC7-9488-4198-BFEC-6827427F5A34}" dt="2021-03-22T06:40:25.658" v="4044" actId="20577"/>
        <pc:sldMkLst>
          <pc:docMk/>
          <pc:sldMk cId="1227901881" sldId="261"/>
        </pc:sldMkLst>
        <pc:spChg chg="mod">
          <ac:chgData name="Evgenia Korneva" userId="e62070071816427d" providerId="LiveId" clId="{835D5FC7-9488-4198-BFEC-6827427F5A34}" dt="2021-03-21T22:22:20.493" v="36" actId="20577"/>
          <ac:spMkLst>
            <pc:docMk/>
            <pc:sldMk cId="1227901881" sldId="261"/>
            <ac:spMk id="2" creationId="{16C62DF5-7102-4572-95FC-9D4E2A2FCB25}"/>
          </ac:spMkLst>
        </pc:spChg>
        <pc:spChg chg="mod">
          <ac:chgData name="Evgenia Korneva" userId="e62070071816427d" providerId="LiveId" clId="{835D5FC7-9488-4198-BFEC-6827427F5A34}" dt="2021-03-22T06:40:25.658" v="4044" actId="20577"/>
          <ac:spMkLst>
            <pc:docMk/>
            <pc:sldMk cId="1227901881" sldId="261"/>
            <ac:spMk id="3" creationId="{146AFD44-2623-4CF9-BD53-F344CF3577AD}"/>
          </ac:spMkLst>
        </pc:spChg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830512121" sldId="263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4160131173" sldId="264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08850887" sldId="265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589579799" sldId="267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454698719" sldId="268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367917738" sldId="269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0330101" sldId="270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1500412594" sldId="271"/>
        </pc:sldMkLst>
      </pc:sldChg>
      <pc:sldChg chg="addSp delSp modSp mod ord">
        <pc:chgData name="Evgenia Korneva" userId="e62070071816427d" providerId="LiveId" clId="{835D5FC7-9488-4198-BFEC-6827427F5A34}" dt="2021-03-22T06:40:52.721" v="4045" actId="113"/>
        <pc:sldMkLst>
          <pc:docMk/>
          <pc:sldMk cId="3205811656" sldId="273"/>
        </pc:sldMkLst>
        <pc:spChg chg="add del mod">
          <ac:chgData name="Evgenia Korneva" userId="e62070071816427d" providerId="LiveId" clId="{835D5FC7-9488-4198-BFEC-6827427F5A34}" dt="2021-03-21T23:08:13.654" v="147"/>
          <ac:spMkLst>
            <pc:docMk/>
            <pc:sldMk cId="3205811656" sldId="273"/>
            <ac:spMk id="3" creationId="{FC18A84D-5310-41F2-8CFE-E4D6B77A4AFD}"/>
          </ac:spMkLst>
        </pc:spChg>
        <pc:spChg chg="mod">
          <ac:chgData name="Evgenia Korneva" userId="e62070071816427d" providerId="LiveId" clId="{835D5FC7-9488-4198-BFEC-6827427F5A34}" dt="2021-03-21T23:08:13.654" v="147"/>
          <ac:spMkLst>
            <pc:docMk/>
            <pc:sldMk cId="3205811656" sldId="273"/>
            <ac:spMk id="4" creationId="{562E3115-955C-41A1-B612-4C6DF7AA2170}"/>
          </ac:spMkLst>
        </pc:spChg>
        <pc:spChg chg="mod">
          <ac:chgData name="Evgenia Korneva" userId="e62070071816427d" providerId="LiveId" clId="{835D5FC7-9488-4198-BFEC-6827427F5A34}" dt="2021-03-21T23:08:13.654" v="147"/>
          <ac:spMkLst>
            <pc:docMk/>
            <pc:sldMk cId="3205811656" sldId="273"/>
            <ac:spMk id="5" creationId="{1FA68548-4137-4C1B-8642-5DCD12032B34}"/>
          </ac:spMkLst>
        </pc:spChg>
        <pc:spChg chg="mod">
          <ac:chgData name="Evgenia Korneva" userId="e62070071816427d" providerId="LiveId" clId="{835D5FC7-9488-4198-BFEC-6827427F5A34}" dt="2021-03-21T23:08:13.654" v="147"/>
          <ac:spMkLst>
            <pc:docMk/>
            <pc:sldMk cId="3205811656" sldId="273"/>
            <ac:spMk id="6" creationId="{06366CF7-44AA-44EB-A607-17E7BBB584AB}"/>
          </ac:spMkLst>
        </pc:spChg>
        <pc:spChg chg="mod">
          <ac:chgData name="Evgenia Korneva" userId="e62070071816427d" providerId="LiveId" clId="{835D5FC7-9488-4198-BFEC-6827427F5A34}" dt="2021-03-22T06:40:52.721" v="4045" actId="113"/>
          <ac:spMkLst>
            <pc:docMk/>
            <pc:sldMk cId="3205811656" sldId="273"/>
            <ac:spMk id="7" creationId="{B9B03920-E69C-4990-9C1F-B35CF353C641}"/>
          </ac:spMkLst>
        </pc:spChg>
        <pc:picChg chg="del">
          <ac:chgData name="Evgenia Korneva" userId="e62070071816427d" providerId="LiveId" clId="{835D5FC7-9488-4198-BFEC-6827427F5A34}" dt="2021-03-21T23:08:10.272" v="146" actId="478"/>
          <ac:picMkLst>
            <pc:docMk/>
            <pc:sldMk cId="3205811656" sldId="273"/>
            <ac:picMk id="9" creationId="{71D35095-1CC1-4E7C-BEFB-C8B113659B0D}"/>
          </ac:picMkLst>
        </pc:picChg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3328154232" sldId="274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667822085" sldId="275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1853468870" sldId="276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3619338998" sldId="277"/>
        </pc:sldMkLst>
      </pc:sldChg>
      <pc:sldChg chg="ord">
        <pc:chgData name="Evgenia Korneva" userId="e62070071816427d" providerId="LiveId" clId="{835D5FC7-9488-4198-BFEC-6827427F5A34}" dt="2021-03-21T23:07:57.199" v="145"/>
        <pc:sldMkLst>
          <pc:docMk/>
          <pc:sldMk cId="1349982437" sldId="278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927207680" sldId="279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547083121" sldId="280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814333087" sldId="281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672801201" sldId="283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185431812" sldId="284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711562987" sldId="285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447836013" sldId="286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948722706" sldId="287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521095714" sldId="289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781264682" sldId="290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611933739" sldId="291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131258566" sldId="292"/>
        </pc:sldMkLst>
      </pc:sldChg>
      <pc:sldChg chg="ord">
        <pc:chgData name="Evgenia Korneva" userId="e62070071816427d" providerId="LiveId" clId="{835D5FC7-9488-4198-BFEC-6827427F5A34}" dt="2021-03-21T23:07:42.114" v="143"/>
        <pc:sldMkLst>
          <pc:docMk/>
          <pc:sldMk cId="2712131779" sldId="293"/>
        </pc:sldMkLst>
      </pc:sldChg>
      <pc:sldChg chg="del">
        <pc:chgData name="Evgenia Korneva" userId="e62070071816427d" providerId="LiveId" clId="{835D5FC7-9488-4198-BFEC-6827427F5A34}" dt="2021-03-21T22:20:05.358" v="1" actId="47"/>
        <pc:sldMkLst>
          <pc:docMk/>
          <pc:sldMk cId="1249854958" sldId="294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2943945530" sldId="295"/>
        </pc:sldMkLst>
      </pc:sldChg>
      <pc:sldChg chg="del">
        <pc:chgData name="Evgenia Korneva" userId="e62070071816427d" providerId="LiveId" clId="{835D5FC7-9488-4198-BFEC-6827427F5A34}" dt="2021-03-21T22:19:36.931" v="0" actId="47"/>
        <pc:sldMkLst>
          <pc:docMk/>
          <pc:sldMk cId="2482021629" sldId="297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676787047" sldId="512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160234905" sldId="513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571618733" sldId="514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601268036" sldId="528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105837364" sldId="529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608337329" sldId="530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3640883175" sldId="531"/>
        </pc:sldMkLst>
      </pc:sldChg>
      <pc:sldChg chg="delSp modSp mod ord">
        <pc:chgData name="Evgenia Korneva" userId="e62070071816427d" providerId="LiveId" clId="{835D5FC7-9488-4198-BFEC-6827427F5A34}" dt="2021-03-22T09:24:22.722" v="4512" actId="20577"/>
        <pc:sldMkLst>
          <pc:docMk/>
          <pc:sldMk cId="2984628143" sldId="532"/>
        </pc:sldMkLst>
        <pc:spChg chg="mod">
          <ac:chgData name="Evgenia Korneva" userId="e62070071816427d" providerId="LiveId" clId="{835D5FC7-9488-4198-BFEC-6827427F5A34}" dt="2021-03-22T09:24:22.722" v="4512" actId="20577"/>
          <ac:spMkLst>
            <pc:docMk/>
            <pc:sldMk cId="2984628143" sldId="532"/>
            <ac:spMk id="3" creationId="{2C210411-6BD7-4D4A-9426-81812A5C81DC}"/>
          </ac:spMkLst>
        </pc:spChg>
        <pc:picChg chg="del">
          <ac:chgData name="Evgenia Korneva" userId="e62070071816427d" providerId="LiveId" clId="{835D5FC7-9488-4198-BFEC-6827427F5A34}" dt="2021-03-21T23:10:56.953" v="388" actId="478"/>
          <ac:picMkLst>
            <pc:docMk/>
            <pc:sldMk cId="2984628143" sldId="532"/>
            <ac:picMk id="6" creationId="{1F17788C-DDC6-40C7-A59E-129AA60545D1}"/>
          </ac:picMkLst>
        </pc:picChg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888210345" sldId="533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962066069" sldId="534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898507787" sldId="535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623167222" sldId="536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4070984877" sldId="537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344235006" sldId="538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510139610" sldId="539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935650449" sldId="540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836187650" sldId="541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4126504649" sldId="542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719615070" sldId="543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862583903" sldId="544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141212554" sldId="545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4221544381" sldId="546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299478603" sldId="547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358939461" sldId="548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677645406" sldId="549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517570504" sldId="550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673568003" sldId="551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706205072" sldId="552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122190199" sldId="553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878887696" sldId="554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889504737" sldId="555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480802408" sldId="556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395978709" sldId="557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775552899" sldId="558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719240964" sldId="559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922069687" sldId="560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242401076" sldId="561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615448540" sldId="562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142324491" sldId="563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089227017" sldId="564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718597025" sldId="565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4224090677" sldId="566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106348141" sldId="567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325713599" sldId="568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911817024" sldId="569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693823015" sldId="570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649482838" sldId="571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333684251" sldId="572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966060063" sldId="573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4235334220" sldId="574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767483423" sldId="575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562715973" sldId="576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618555852" sldId="577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787378322" sldId="578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000604329" sldId="579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812463986" sldId="580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279075649" sldId="581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991573573" sldId="582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4035293580" sldId="583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219933567" sldId="584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47096437" sldId="585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327546223" sldId="586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402115318" sldId="587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634116303" sldId="588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677023504" sldId="589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4010078336" sldId="590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423316065" sldId="591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4106126062" sldId="592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555703816" sldId="593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499459678" sldId="594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340774803" sldId="595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33728911" sldId="596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29757262" sldId="597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801898417" sldId="598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386465605" sldId="599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030406023" sldId="600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609214442" sldId="601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1127582181" sldId="602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3926929375" sldId="603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614157996" sldId="604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890328135" sldId="605"/>
        </pc:sldMkLst>
      </pc:sldChg>
      <pc:sldChg chg="del">
        <pc:chgData name="Evgenia Korneva" userId="e62070071816427d" providerId="LiveId" clId="{835D5FC7-9488-4198-BFEC-6827427F5A34}" dt="2021-03-21T22:21:02.154" v="3" actId="47"/>
        <pc:sldMkLst>
          <pc:docMk/>
          <pc:sldMk cId="2695760179" sldId="606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2132704810" sldId="607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1618694457" sldId="608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926831849" sldId="609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3481957113" sldId="610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968756876" sldId="611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3556085817" sldId="612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207224141" sldId="613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909566874" sldId="614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3052036794" sldId="615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592097039" sldId="616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1282408516" sldId="617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2571157075" sldId="618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1909997857" sldId="619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2810733156" sldId="620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3064344421" sldId="621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1610079751" sldId="622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2334929985" sldId="623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1264092492" sldId="625"/>
        </pc:sldMkLst>
      </pc:sldChg>
      <pc:sldChg chg="del">
        <pc:chgData name="Evgenia Korneva" userId="e62070071816427d" providerId="LiveId" clId="{835D5FC7-9488-4198-BFEC-6827427F5A34}" dt="2021-03-21T22:20:39.370" v="2" actId="47"/>
        <pc:sldMkLst>
          <pc:docMk/>
          <pc:sldMk cId="2163959475" sldId="626"/>
        </pc:sldMkLst>
      </pc:sldChg>
      <pc:sldChg chg="del">
        <pc:chgData name="Evgenia Korneva" userId="e62070071816427d" providerId="LiveId" clId="{835D5FC7-9488-4198-BFEC-6827427F5A34}" dt="2021-03-21T22:20:05.358" v="1" actId="47"/>
        <pc:sldMkLst>
          <pc:docMk/>
          <pc:sldMk cId="1043551594" sldId="627"/>
        </pc:sldMkLst>
      </pc:sldChg>
      <pc:sldChg chg="del">
        <pc:chgData name="Evgenia Korneva" userId="e62070071816427d" providerId="LiveId" clId="{835D5FC7-9488-4198-BFEC-6827427F5A34}" dt="2021-03-21T22:20:05.358" v="1" actId="47"/>
        <pc:sldMkLst>
          <pc:docMk/>
          <pc:sldMk cId="2857085456" sldId="628"/>
        </pc:sldMkLst>
      </pc:sldChg>
      <pc:sldChg chg="del">
        <pc:chgData name="Evgenia Korneva" userId="e62070071816427d" providerId="LiveId" clId="{835D5FC7-9488-4198-BFEC-6827427F5A34}" dt="2021-03-21T22:20:05.358" v="1" actId="47"/>
        <pc:sldMkLst>
          <pc:docMk/>
          <pc:sldMk cId="138636544" sldId="629"/>
        </pc:sldMkLst>
      </pc:sldChg>
      <pc:sldChg chg="ord">
        <pc:chgData name="Evgenia Korneva" userId="e62070071816427d" providerId="LiveId" clId="{835D5FC7-9488-4198-BFEC-6827427F5A34}" dt="2021-03-21T23:07:57.199" v="145"/>
        <pc:sldMkLst>
          <pc:docMk/>
          <pc:sldMk cId="1224943467" sldId="630"/>
        </pc:sldMkLst>
      </pc:sldChg>
      <pc:sldChg chg="ord">
        <pc:chgData name="Evgenia Korneva" userId="e62070071816427d" providerId="LiveId" clId="{835D5FC7-9488-4198-BFEC-6827427F5A34}" dt="2021-03-21T23:07:57.199" v="145"/>
        <pc:sldMkLst>
          <pc:docMk/>
          <pc:sldMk cId="1068744126" sldId="631"/>
        </pc:sldMkLst>
      </pc:sldChg>
      <pc:sldChg chg="modSp mod ord">
        <pc:chgData name="Evgenia Korneva" userId="e62070071816427d" providerId="LiveId" clId="{835D5FC7-9488-4198-BFEC-6827427F5A34}" dt="2021-03-21T23:13:13.747" v="530" actId="20577"/>
        <pc:sldMkLst>
          <pc:docMk/>
          <pc:sldMk cId="2399908248" sldId="632"/>
        </pc:sldMkLst>
        <pc:spChg chg="mod">
          <ac:chgData name="Evgenia Korneva" userId="e62070071816427d" providerId="LiveId" clId="{835D5FC7-9488-4198-BFEC-6827427F5A34}" dt="2021-03-21T23:13:13.747" v="530" actId="20577"/>
          <ac:spMkLst>
            <pc:docMk/>
            <pc:sldMk cId="2399908248" sldId="632"/>
            <ac:spMk id="3" creationId="{1DD7DB5D-7AF7-43E2-ABF3-FA44BC4BE0AB}"/>
          </ac:spMkLst>
        </pc:spChg>
      </pc:sldChg>
      <pc:sldChg chg="modSp new mod">
        <pc:chgData name="Evgenia Korneva" userId="e62070071816427d" providerId="LiveId" clId="{835D5FC7-9488-4198-BFEC-6827427F5A34}" dt="2021-03-22T07:44:25.498" v="4168" actId="20577"/>
        <pc:sldMkLst>
          <pc:docMk/>
          <pc:sldMk cId="3703069783" sldId="633"/>
        </pc:sldMkLst>
        <pc:spChg chg="mod">
          <ac:chgData name="Evgenia Korneva" userId="e62070071816427d" providerId="LiveId" clId="{835D5FC7-9488-4198-BFEC-6827427F5A34}" dt="2021-03-21T22:23:16.928" v="41" actId="20577"/>
          <ac:spMkLst>
            <pc:docMk/>
            <pc:sldMk cId="3703069783" sldId="633"/>
            <ac:spMk id="2" creationId="{AA1C1A3F-4126-4C21-A20F-45AB0A78F1BC}"/>
          </ac:spMkLst>
        </pc:spChg>
        <pc:spChg chg="mod">
          <ac:chgData name="Evgenia Korneva" userId="e62070071816427d" providerId="LiveId" clId="{835D5FC7-9488-4198-BFEC-6827427F5A34}" dt="2021-03-22T07:44:25.498" v="4168" actId="20577"/>
          <ac:spMkLst>
            <pc:docMk/>
            <pc:sldMk cId="3703069783" sldId="633"/>
            <ac:spMk id="3" creationId="{085CD1FF-BF1D-48E7-8CDA-BB7865D18754}"/>
          </ac:spMkLst>
        </pc:spChg>
      </pc:sldChg>
      <pc:sldChg chg="modSp new mod ord">
        <pc:chgData name="Evgenia Korneva" userId="e62070071816427d" providerId="LiveId" clId="{835D5FC7-9488-4198-BFEC-6827427F5A34}" dt="2021-03-22T09:25:21.776" v="4532"/>
        <pc:sldMkLst>
          <pc:docMk/>
          <pc:sldMk cId="1042051069" sldId="634"/>
        </pc:sldMkLst>
        <pc:spChg chg="mod">
          <ac:chgData name="Evgenia Korneva" userId="e62070071816427d" providerId="LiveId" clId="{835D5FC7-9488-4198-BFEC-6827427F5A34}" dt="2021-03-21T22:44:47.817" v="128" actId="20577"/>
          <ac:spMkLst>
            <pc:docMk/>
            <pc:sldMk cId="1042051069" sldId="634"/>
            <ac:spMk id="2" creationId="{0007A99A-696C-49E5-A514-A52F006870F0}"/>
          </ac:spMkLst>
        </pc:spChg>
        <pc:spChg chg="mod">
          <ac:chgData name="Evgenia Korneva" userId="e62070071816427d" providerId="LiveId" clId="{835D5FC7-9488-4198-BFEC-6827427F5A34}" dt="2021-03-22T09:25:21.776" v="4532"/>
          <ac:spMkLst>
            <pc:docMk/>
            <pc:sldMk cId="1042051069" sldId="634"/>
            <ac:spMk id="3" creationId="{BE5FB5C2-9028-44AE-B9EC-0B955D6D7F87}"/>
          </ac:spMkLst>
        </pc:spChg>
      </pc:sldChg>
      <pc:sldChg chg="new del">
        <pc:chgData name="Evgenia Korneva" userId="e62070071816427d" providerId="LiveId" clId="{835D5FC7-9488-4198-BFEC-6827427F5A34}" dt="2021-03-21T22:22:16.070" v="35" actId="47"/>
        <pc:sldMkLst>
          <pc:docMk/>
          <pc:sldMk cId="3575683368" sldId="634"/>
        </pc:sldMkLst>
      </pc:sldChg>
      <pc:sldChg chg="modSp new mod ord">
        <pc:chgData name="Evgenia Korneva" userId="e62070071816427d" providerId="LiveId" clId="{835D5FC7-9488-4198-BFEC-6827427F5A34}" dt="2021-03-21T23:15:33.656" v="721" actId="20577"/>
        <pc:sldMkLst>
          <pc:docMk/>
          <pc:sldMk cId="3410655208" sldId="635"/>
        </pc:sldMkLst>
        <pc:spChg chg="mod">
          <ac:chgData name="Evgenia Korneva" userId="e62070071816427d" providerId="LiveId" clId="{835D5FC7-9488-4198-BFEC-6827427F5A34}" dt="2021-03-21T23:13:45.530" v="542" actId="20577"/>
          <ac:spMkLst>
            <pc:docMk/>
            <pc:sldMk cId="3410655208" sldId="635"/>
            <ac:spMk id="2" creationId="{94849C57-E672-41FF-A8FD-E9FF4DE616E1}"/>
          </ac:spMkLst>
        </pc:spChg>
        <pc:spChg chg="mod">
          <ac:chgData name="Evgenia Korneva" userId="e62070071816427d" providerId="LiveId" clId="{835D5FC7-9488-4198-BFEC-6827427F5A34}" dt="2021-03-21T23:15:33.656" v="721" actId="20577"/>
          <ac:spMkLst>
            <pc:docMk/>
            <pc:sldMk cId="3410655208" sldId="635"/>
            <ac:spMk id="3" creationId="{FFF43800-0996-49CD-9CEA-CD41B8A2EC01}"/>
          </ac:spMkLst>
        </pc:spChg>
      </pc:sldChg>
      <pc:sldChg chg="addSp delSp modSp new del mod">
        <pc:chgData name="Evgenia Korneva" userId="e62070071816427d" providerId="LiveId" clId="{835D5FC7-9488-4198-BFEC-6827427F5A34}" dt="2021-03-21T22:48:20.740" v="137" actId="47"/>
        <pc:sldMkLst>
          <pc:docMk/>
          <pc:sldMk cId="3718536549" sldId="635"/>
        </pc:sldMkLst>
        <pc:spChg chg="del">
          <ac:chgData name="Evgenia Korneva" userId="e62070071816427d" providerId="LiveId" clId="{835D5FC7-9488-4198-BFEC-6827427F5A34}" dt="2021-03-21T22:45:58.548" v="130"/>
          <ac:spMkLst>
            <pc:docMk/>
            <pc:sldMk cId="3718536549" sldId="635"/>
            <ac:spMk id="2" creationId="{32B1D3BE-7D61-4D1D-A932-CB5FA6780BC3}"/>
          </ac:spMkLst>
        </pc:spChg>
        <pc:spChg chg="del">
          <ac:chgData name="Evgenia Korneva" userId="e62070071816427d" providerId="LiveId" clId="{835D5FC7-9488-4198-BFEC-6827427F5A34}" dt="2021-03-21T22:45:58.548" v="130"/>
          <ac:spMkLst>
            <pc:docMk/>
            <pc:sldMk cId="3718536549" sldId="635"/>
            <ac:spMk id="3" creationId="{33090BF9-F0D0-475C-90F3-EDBEB5D2F116}"/>
          </ac:spMkLst>
        </pc:spChg>
        <pc:spChg chg="mod">
          <ac:chgData name="Evgenia Korneva" userId="e62070071816427d" providerId="LiveId" clId="{835D5FC7-9488-4198-BFEC-6827427F5A34}" dt="2021-03-21T22:46:03.707" v="131"/>
          <ac:spMkLst>
            <pc:docMk/>
            <pc:sldMk cId="3718536549" sldId="635"/>
            <ac:spMk id="4" creationId="{EE09E4EB-BB79-410D-B15F-936FA6F7F8F6}"/>
          </ac:spMkLst>
        </pc:spChg>
        <pc:spChg chg="mod">
          <ac:chgData name="Evgenia Korneva" userId="e62070071816427d" providerId="LiveId" clId="{835D5FC7-9488-4198-BFEC-6827427F5A34}" dt="2021-03-21T22:46:03.707" v="131"/>
          <ac:spMkLst>
            <pc:docMk/>
            <pc:sldMk cId="3718536549" sldId="635"/>
            <ac:spMk id="5" creationId="{9ED95CB1-C8A3-4521-98C4-A997129585B1}"/>
          </ac:spMkLst>
        </pc:spChg>
        <pc:spChg chg="add del mod">
          <ac:chgData name="Evgenia Korneva" userId="e62070071816427d" providerId="LiveId" clId="{835D5FC7-9488-4198-BFEC-6827427F5A34}" dt="2021-03-21T22:46:03.707" v="131"/>
          <ac:spMkLst>
            <pc:docMk/>
            <pc:sldMk cId="3718536549" sldId="635"/>
            <ac:spMk id="6" creationId="{072500A0-81CA-4507-902C-27BE4DF53A91}"/>
          </ac:spMkLst>
        </pc:spChg>
        <pc:spChg chg="add del mod">
          <ac:chgData name="Evgenia Korneva" userId="e62070071816427d" providerId="LiveId" clId="{835D5FC7-9488-4198-BFEC-6827427F5A34}" dt="2021-03-21T22:46:03.707" v="131"/>
          <ac:spMkLst>
            <pc:docMk/>
            <pc:sldMk cId="3718536549" sldId="635"/>
            <ac:spMk id="7" creationId="{53D94CAC-A714-4211-9C51-CEBA6A9158D1}"/>
          </ac:spMkLst>
        </pc:spChg>
        <pc:spChg chg="add del mod">
          <ac:chgData name="Evgenia Korneva" userId="e62070071816427d" providerId="LiveId" clId="{835D5FC7-9488-4198-BFEC-6827427F5A34}" dt="2021-03-21T22:46:03.707" v="131"/>
          <ac:spMkLst>
            <pc:docMk/>
            <pc:sldMk cId="3718536549" sldId="635"/>
            <ac:spMk id="8" creationId="{14E4525C-64B0-4902-A2B7-4ECBFC5CAD01}"/>
          </ac:spMkLst>
        </pc:spChg>
        <pc:picChg chg="add del mod modCrop">
          <ac:chgData name="Evgenia Korneva" userId="e62070071816427d" providerId="LiveId" clId="{835D5FC7-9488-4198-BFEC-6827427F5A34}" dt="2021-03-21T22:46:23.663" v="136" actId="21"/>
          <ac:picMkLst>
            <pc:docMk/>
            <pc:sldMk cId="3718536549" sldId="635"/>
            <ac:picMk id="9" creationId="{53AB8470-AFAE-486F-B097-2AD328963298}"/>
          </ac:picMkLst>
        </pc:picChg>
      </pc:sldChg>
      <pc:sldChg chg="modSp new mod ord">
        <pc:chgData name="Evgenia Korneva" userId="e62070071816427d" providerId="LiveId" clId="{835D5FC7-9488-4198-BFEC-6827427F5A34}" dt="2021-03-21T23:17:22.365" v="897" actId="20577"/>
        <pc:sldMkLst>
          <pc:docMk/>
          <pc:sldMk cId="3269363469" sldId="636"/>
        </pc:sldMkLst>
        <pc:spChg chg="mod">
          <ac:chgData name="Evgenia Korneva" userId="e62070071816427d" providerId="LiveId" clId="{835D5FC7-9488-4198-BFEC-6827427F5A34}" dt="2021-03-21T23:16:08.252" v="736" actId="20577"/>
          <ac:spMkLst>
            <pc:docMk/>
            <pc:sldMk cId="3269363469" sldId="636"/>
            <ac:spMk id="2" creationId="{B1DD16B1-4863-44D0-9061-B430110C0906}"/>
          </ac:spMkLst>
        </pc:spChg>
        <pc:spChg chg="mod">
          <ac:chgData name="Evgenia Korneva" userId="e62070071816427d" providerId="LiveId" clId="{835D5FC7-9488-4198-BFEC-6827427F5A34}" dt="2021-03-21T23:17:22.365" v="897" actId="20577"/>
          <ac:spMkLst>
            <pc:docMk/>
            <pc:sldMk cId="3269363469" sldId="636"/>
            <ac:spMk id="3" creationId="{F74BB69B-4F98-496D-9097-B12F614A7F3D}"/>
          </ac:spMkLst>
        </pc:spChg>
      </pc:sldChg>
      <pc:sldChg chg="modSp new mod">
        <pc:chgData name="Evgenia Korneva" userId="e62070071816427d" providerId="LiveId" clId="{835D5FC7-9488-4198-BFEC-6827427F5A34}" dt="2021-03-22T09:25:57.847" v="4543"/>
        <pc:sldMkLst>
          <pc:docMk/>
          <pc:sldMk cId="4075826175" sldId="637"/>
        </pc:sldMkLst>
        <pc:spChg chg="mod">
          <ac:chgData name="Evgenia Korneva" userId="e62070071816427d" providerId="LiveId" clId="{835D5FC7-9488-4198-BFEC-6827427F5A34}" dt="2021-03-22T00:14:18.423" v="1284" actId="20577"/>
          <ac:spMkLst>
            <pc:docMk/>
            <pc:sldMk cId="4075826175" sldId="637"/>
            <ac:spMk id="2" creationId="{D63155B1-B032-4AEC-B7F2-6D95747F4EB7}"/>
          </ac:spMkLst>
        </pc:spChg>
        <pc:spChg chg="mod">
          <ac:chgData name="Evgenia Korneva" userId="e62070071816427d" providerId="LiveId" clId="{835D5FC7-9488-4198-BFEC-6827427F5A34}" dt="2021-03-22T09:25:57.847" v="4543"/>
          <ac:spMkLst>
            <pc:docMk/>
            <pc:sldMk cId="4075826175" sldId="637"/>
            <ac:spMk id="3" creationId="{67EF90A2-7DED-419E-ACFB-4CDE30CE82EE}"/>
          </ac:spMkLst>
        </pc:spChg>
      </pc:sldChg>
      <pc:sldChg chg="modSp new mod">
        <pc:chgData name="Evgenia Korneva" userId="e62070071816427d" providerId="LiveId" clId="{835D5FC7-9488-4198-BFEC-6827427F5A34}" dt="2021-03-22T00:30:19.295" v="2562" actId="20577"/>
        <pc:sldMkLst>
          <pc:docMk/>
          <pc:sldMk cId="586988701" sldId="638"/>
        </pc:sldMkLst>
        <pc:spChg chg="mod">
          <ac:chgData name="Evgenia Korneva" userId="e62070071816427d" providerId="LiveId" clId="{835D5FC7-9488-4198-BFEC-6827427F5A34}" dt="2021-03-22T00:24:13.448" v="2178" actId="20577"/>
          <ac:spMkLst>
            <pc:docMk/>
            <pc:sldMk cId="586988701" sldId="638"/>
            <ac:spMk id="2" creationId="{2C18A830-6A21-4B5F-B990-A78225A2E063}"/>
          </ac:spMkLst>
        </pc:spChg>
        <pc:spChg chg="mod">
          <ac:chgData name="Evgenia Korneva" userId="e62070071816427d" providerId="LiveId" clId="{835D5FC7-9488-4198-BFEC-6827427F5A34}" dt="2021-03-22T00:30:19.295" v="2562" actId="20577"/>
          <ac:spMkLst>
            <pc:docMk/>
            <pc:sldMk cId="586988701" sldId="638"/>
            <ac:spMk id="3" creationId="{B2B1A28D-6246-47B1-8608-E517411C6C59}"/>
          </ac:spMkLst>
        </pc:spChg>
      </pc:sldChg>
      <pc:sldChg chg="modSp new mod">
        <pc:chgData name="Evgenia Korneva" userId="e62070071816427d" providerId="LiveId" clId="{835D5FC7-9488-4198-BFEC-6827427F5A34}" dt="2021-03-22T09:26:14.264" v="4549" actId="20577"/>
        <pc:sldMkLst>
          <pc:docMk/>
          <pc:sldMk cId="3358837772" sldId="639"/>
        </pc:sldMkLst>
        <pc:spChg chg="mod">
          <ac:chgData name="Evgenia Korneva" userId="e62070071816427d" providerId="LiveId" clId="{835D5FC7-9488-4198-BFEC-6827427F5A34}" dt="2021-03-22T00:20:28.243" v="1797" actId="20577"/>
          <ac:spMkLst>
            <pc:docMk/>
            <pc:sldMk cId="3358837772" sldId="639"/>
            <ac:spMk id="2" creationId="{0196C470-794D-4B93-B5A8-B1300993716C}"/>
          </ac:spMkLst>
        </pc:spChg>
        <pc:spChg chg="mod">
          <ac:chgData name="Evgenia Korneva" userId="e62070071816427d" providerId="LiveId" clId="{835D5FC7-9488-4198-BFEC-6827427F5A34}" dt="2021-03-22T09:26:14.264" v="4549" actId="20577"/>
          <ac:spMkLst>
            <pc:docMk/>
            <pc:sldMk cId="3358837772" sldId="639"/>
            <ac:spMk id="3" creationId="{8E0B996E-5080-4082-86D8-D7E499982D71}"/>
          </ac:spMkLst>
        </pc:spChg>
      </pc:sldChg>
      <pc:sldChg chg="modSp new del mod">
        <pc:chgData name="Evgenia Korneva" userId="e62070071816427d" providerId="LiveId" clId="{835D5FC7-9488-4198-BFEC-6827427F5A34}" dt="2021-03-22T09:27:19.552" v="4558" actId="47"/>
        <pc:sldMkLst>
          <pc:docMk/>
          <pc:sldMk cId="2233606356" sldId="640"/>
        </pc:sldMkLst>
        <pc:spChg chg="mod">
          <ac:chgData name="Evgenia Korneva" userId="e62070071816427d" providerId="LiveId" clId="{835D5FC7-9488-4198-BFEC-6827427F5A34}" dt="2021-03-22T06:11:17.870" v="2738" actId="20577"/>
          <ac:spMkLst>
            <pc:docMk/>
            <pc:sldMk cId="2233606356" sldId="640"/>
            <ac:spMk id="2" creationId="{BCA2A525-E5E2-42F9-9533-1FC0965A9E10}"/>
          </ac:spMkLst>
        </pc:spChg>
        <pc:spChg chg="mod">
          <ac:chgData name="Evgenia Korneva" userId="e62070071816427d" providerId="LiveId" clId="{835D5FC7-9488-4198-BFEC-6827427F5A34}" dt="2021-03-22T06:48:03.726" v="4138" actId="207"/>
          <ac:spMkLst>
            <pc:docMk/>
            <pc:sldMk cId="2233606356" sldId="640"/>
            <ac:spMk id="3" creationId="{01C69652-D6D6-4825-8274-14791C921D81}"/>
          </ac:spMkLst>
        </pc:spChg>
      </pc:sldChg>
      <pc:sldChg chg="modSp new mod ord">
        <pc:chgData name="Evgenia Korneva" userId="e62070071816427d" providerId="LiveId" clId="{835D5FC7-9488-4198-BFEC-6827427F5A34}" dt="2021-03-22T06:35:32.929" v="4038"/>
        <pc:sldMkLst>
          <pc:docMk/>
          <pc:sldMk cId="1316693935" sldId="641"/>
        </pc:sldMkLst>
        <pc:spChg chg="mod">
          <ac:chgData name="Evgenia Korneva" userId="e62070071816427d" providerId="LiveId" clId="{835D5FC7-9488-4198-BFEC-6827427F5A34}" dt="2021-03-22T00:33:27.320" v="2711" actId="20577"/>
          <ac:spMkLst>
            <pc:docMk/>
            <pc:sldMk cId="1316693935" sldId="641"/>
            <ac:spMk id="2" creationId="{C87EFE3E-7475-401E-9723-6F6183FD176D}"/>
          </ac:spMkLst>
        </pc:spChg>
        <pc:spChg chg="mod">
          <ac:chgData name="Evgenia Korneva" userId="e62070071816427d" providerId="LiveId" clId="{835D5FC7-9488-4198-BFEC-6827427F5A34}" dt="2021-03-22T00:33:10.359" v="2677" actId="20577"/>
          <ac:spMkLst>
            <pc:docMk/>
            <pc:sldMk cId="1316693935" sldId="641"/>
            <ac:spMk id="3" creationId="{F8C9D8F1-AB9D-4BC9-81A4-49FA97EFC91E}"/>
          </ac:spMkLst>
        </pc:spChg>
      </pc:sldChg>
      <pc:sldChg chg="modSp new del mod">
        <pc:chgData name="Evgenia Korneva" userId="e62070071816427d" providerId="LiveId" clId="{835D5FC7-9488-4198-BFEC-6827427F5A34}" dt="2021-03-22T00:34:10.856" v="2725" actId="47"/>
        <pc:sldMkLst>
          <pc:docMk/>
          <pc:sldMk cId="154243044" sldId="642"/>
        </pc:sldMkLst>
        <pc:spChg chg="mod">
          <ac:chgData name="Evgenia Korneva" userId="e62070071816427d" providerId="LiveId" clId="{835D5FC7-9488-4198-BFEC-6827427F5A34}" dt="2021-03-22T00:33:55.604" v="2721" actId="20577"/>
          <ac:spMkLst>
            <pc:docMk/>
            <pc:sldMk cId="154243044" sldId="642"/>
            <ac:spMk id="2" creationId="{9994F21B-EF57-4BB8-86B9-857161B327F4}"/>
          </ac:spMkLst>
        </pc:spChg>
        <pc:spChg chg="mod">
          <ac:chgData name="Evgenia Korneva" userId="e62070071816427d" providerId="LiveId" clId="{835D5FC7-9488-4198-BFEC-6827427F5A34}" dt="2021-03-22T00:34:05.670" v="2724" actId="20577"/>
          <ac:spMkLst>
            <pc:docMk/>
            <pc:sldMk cId="154243044" sldId="642"/>
            <ac:spMk id="3" creationId="{6437C9EA-8ADA-4BF3-9F90-A24084F43C33}"/>
          </ac:spMkLst>
        </pc:spChg>
      </pc:sldChg>
      <pc:sldChg chg="modSp add">
        <pc:chgData name="Evgenia Korneva" userId="e62070071816427d" providerId="LiveId" clId="{835D5FC7-9488-4198-BFEC-6827427F5A34}" dt="2021-03-22T06:28:19.014" v="3630" actId="20577"/>
        <pc:sldMkLst>
          <pc:docMk/>
          <pc:sldMk cId="2591037595" sldId="642"/>
        </pc:sldMkLst>
        <pc:spChg chg="mod">
          <ac:chgData name="Evgenia Korneva" userId="e62070071816427d" providerId="LiveId" clId="{835D5FC7-9488-4198-BFEC-6827427F5A34}" dt="2021-03-22T06:28:19.014" v="3630" actId="20577"/>
          <ac:spMkLst>
            <pc:docMk/>
            <pc:sldMk cId="2591037595" sldId="642"/>
            <ac:spMk id="3" creationId="{01C69652-D6D6-4825-8274-14791C921D81}"/>
          </ac:spMkLst>
        </pc:spChg>
      </pc:sldChg>
      <pc:sldChg chg="modSp new mod">
        <pc:chgData name="Evgenia Korneva" userId="e62070071816427d" providerId="LiveId" clId="{835D5FC7-9488-4198-BFEC-6827427F5A34}" dt="2021-03-22T06:35:18.951" v="4036" actId="14100"/>
        <pc:sldMkLst>
          <pc:docMk/>
          <pc:sldMk cId="165110041" sldId="643"/>
        </pc:sldMkLst>
        <pc:spChg chg="mod">
          <ac:chgData name="Evgenia Korneva" userId="e62070071816427d" providerId="LiveId" clId="{835D5FC7-9488-4198-BFEC-6827427F5A34}" dt="2021-03-22T06:28:45.231" v="3640" actId="20577"/>
          <ac:spMkLst>
            <pc:docMk/>
            <pc:sldMk cId="165110041" sldId="643"/>
            <ac:spMk id="2" creationId="{79A3E520-CE4E-4C62-A5EA-13DE266BA511}"/>
          </ac:spMkLst>
        </pc:spChg>
        <pc:spChg chg="mod">
          <ac:chgData name="Evgenia Korneva" userId="e62070071816427d" providerId="LiveId" clId="{835D5FC7-9488-4198-BFEC-6827427F5A34}" dt="2021-03-22T06:35:18.951" v="4036" actId="14100"/>
          <ac:spMkLst>
            <pc:docMk/>
            <pc:sldMk cId="165110041" sldId="643"/>
            <ac:spMk id="3" creationId="{7248D0A6-5CAC-4E46-9512-9BD345C21B19}"/>
          </ac:spMkLst>
        </pc:spChg>
      </pc:sldChg>
      <pc:sldChg chg="modSp add">
        <pc:chgData name="Evgenia Korneva" userId="e62070071816427d" providerId="LiveId" clId="{835D5FC7-9488-4198-BFEC-6827427F5A34}" dt="2021-03-22T06:41:00.865" v="4047" actId="207"/>
        <pc:sldMkLst>
          <pc:docMk/>
          <pc:sldMk cId="1145734222" sldId="644"/>
        </pc:sldMkLst>
        <pc:spChg chg="mod">
          <ac:chgData name="Evgenia Korneva" userId="e62070071816427d" providerId="LiveId" clId="{835D5FC7-9488-4198-BFEC-6827427F5A34}" dt="2021-03-22T06:41:00.865" v="4047" actId="207"/>
          <ac:spMkLst>
            <pc:docMk/>
            <pc:sldMk cId="1145734222" sldId="644"/>
            <ac:spMk id="7" creationId="{B9B03920-E69C-4990-9C1F-B35CF353C641}"/>
          </ac:spMkLst>
        </pc:spChg>
      </pc:sldChg>
      <pc:sldChg chg="modSp add">
        <pc:chgData name="Evgenia Korneva" userId="e62070071816427d" providerId="LiveId" clId="{835D5FC7-9488-4198-BFEC-6827427F5A34}" dt="2021-03-22T06:41:14.529" v="4050" actId="207"/>
        <pc:sldMkLst>
          <pc:docMk/>
          <pc:sldMk cId="20929521" sldId="645"/>
        </pc:sldMkLst>
        <pc:spChg chg="mod">
          <ac:chgData name="Evgenia Korneva" userId="e62070071816427d" providerId="LiveId" clId="{835D5FC7-9488-4198-BFEC-6827427F5A34}" dt="2021-03-22T06:41:14.529" v="4050" actId="207"/>
          <ac:spMkLst>
            <pc:docMk/>
            <pc:sldMk cId="20929521" sldId="645"/>
            <ac:spMk id="3" creationId="{2C210411-6BD7-4D4A-9426-81812A5C81DC}"/>
          </ac:spMkLst>
        </pc:spChg>
      </pc:sldChg>
      <pc:sldChg chg="modSp add">
        <pc:chgData name="Evgenia Korneva" userId="e62070071816427d" providerId="LiveId" clId="{835D5FC7-9488-4198-BFEC-6827427F5A34}" dt="2021-03-22T06:41:33.134" v="4052" actId="207"/>
        <pc:sldMkLst>
          <pc:docMk/>
          <pc:sldMk cId="478165074" sldId="646"/>
        </pc:sldMkLst>
        <pc:spChg chg="mod">
          <ac:chgData name="Evgenia Korneva" userId="e62070071816427d" providerId="LiveId" clId="{835D5FC7-9488-4198-BFEC-6827427F5A34}" dt="2021-03-22T06:41:33.134" v="4052" actId="207"/>
          <ac:spMkLst>
            <pc:docMk/>
            <pc:sldMk cId="478165074" sldId="646"/>
            <ac:spMk id="3" creationId="{FFF43800-0996-49CD-9CEA-CD41B8A2EC01}"/>
          </ac:spMkLst>
        </pc:spChg>
      </pc:sldChg>
      <pc:sldChg chg="modSp add">
        <pc:chgData name="Evgenia Korneva" userId="e62070071816427d" providerId="LiveId" clId="{835D5FC7-9488-4198-BFEC-6827427F5A34}" dt="2021-03-22T06:41:40.234" v="4054" actId="207"/>
        <pc:sldMkLst>
          <pc:docMk/>
          <pc:sldMk cId="2977493947" sldId="647"/>
        </pc:sldMkLst>
        <pc:spChg chg="mod">
          <ac:chgData name="Evgenia Korneva" userId="e62070071816427d" providerId="LiveId" clId="{835D5FC7-9488-4198-BFEC-6827427F5A34}" dt="2021-03-22T06:41:40.234" v="4054" actId="207"/>
          <ac:spMkLst>
            <pc:docMk/>
            <pc:sldMk cId="2977493947" sldId="647"/>
            <ac:spMk id="3" creationId="{FFF43800-0996-49CD-9CEA-CD41B8A2EC01}"/>
          </ac:spMkLst>
        </pc:spChg>
      </pc:sldChg>
      <pc:sldChg chg="modSp add">
        <pc:chgData name="Evgenia Korneva" userId="e62070071816427d" providerId="LiveId" clId="{835D5FC7-9488-4198-BFEC-6827427F5A34}" dt="2021-03-22T06:41:46.099" v="4056" actId="207"/>
        <pc:sldMkLst>
          <pc:docMk/>
          <pc:sldMk cId="185462785" sldId="648"/>
        </pc:sldMkLst>
        <pc:spChg chg="mod">
          <ac:chgData name="Evgenia Korneva" userId="e62070071816427d" providerId="LiveId" clId="{835D5FC7-9488-4198-BFEC-6827427F5A34}" dt="2021-03-22T06:41:46.099" v="4056" actId="207"/>
          <ac:spMkLst>
            <pc:docMk/>
            <pc:sldMk cId="185462785" sldId="648"/>
            <ac:spMk id="3" creationId="{FFF43800-0996-49CD-9CEA-CD41B8A2EC01}"/>
          </ac:spMkLst>
        </pc:spChg>
      </pc:sldChg>
      <pc:sldChg chg="modSp add ord">
        <pc:chgData name="Evgenia Korneva" userId="e62070071816427d" providerId="LiveId" clId="{835D5FC7-9488-4198-BFEC-6827427F5A34}" dt="2021-03-22T06:42:11.524" v="4061"/>
        <pc:sldMkLst>
          <pc:docMk/>
          <pc:sldMk cId="464054435" sldId="649"/>
        </pc:sldMkLst>
        <pc:spChg chg="mod">
          <ac:chgData name="Evgenia Korneva" userId="e62070071816427d" providerId="LiveId" clId="{835D5FC7-9488-4198-BFEC-6827427F5A34}" dt="2021-03-22T06:42:00.152" v="4059" actId="207"/>
          <ac:spMkLst>
            <pc:docMk/>
            <pc:sldMk cId="464054435" sldId="649"/>
            <ac:spMk id="3" creationId="{FFF43800-0996-49CD-9CEA-CD41B8A2EC01}"/>
          </ac:spMkLst>
        </pc:spChg>
      </pc:sldChg>
      <pc:sldChg chg="modSp add">
        <pc:chgData name="Evgenia Korneva" userId="e62070071816427d" providerId="LiveId" clId="{835D5FC7-9488-4198-BFEC-6827427F5A34}" dt="2021-03-22T06:42:25.224" v="4063" actId="207"/>
        <pc:sldMkLst>
          <pc:docMk/>
          <pc:sldMk cId="3745388012" sldId="650"/>
        </pc:sldMkLst>
        <pc:spChg chg="mod">
          <ac:chgData name="Evgenia Korneva" userId="e62070071816427d" providerId="LiveId" clId="{835D5FC7-9488-4198-BFEC-6827427F5A34}" dt="2021-03-22T06:42:25.224" v="4063" actId="207"/>
          <ac:spMkLst>
            <pc:docMk/>
            <pc:sldMk cId="3745388012" sldId="650"/>
            <ac:spMk id="3" creationId="{F74BB69B-4F98-496D-9097-B12F614A7F3D}"/>
          </ac:spMkLst>
        </pc:spChg>
      </pc:sldChg>
      <pc:sldChg chg="modSp add">
        <pc:chgData name="Evgenia Korneva" userId="e62070071816427d" providerId="LiveId" clId="{835D5FC7-9488-4198-BFEC-6827427F5A34}" dt="2021-03-22T06:42:30.407" v="4065" actId="207"/>
        <pc:sldMkLst>
          <pc:docMk/>
          <pc:sldMk cId="3692604335" sldId="651"/>
        </pc:sldMkLst>
        <pc:spChg chg="mod">
          <ac:chgData name="Evgenia Korneva" userId="e62070071816427d" providerId="LiveId" clId="{835D5FC7-9488-4198-BFEC-6827427F5A34}" dt="2021-03-22T06:42:30.407" v="4065" actId="207"/>
          <ac:spMkLst>
            <pc:docMk/>
            <pc:sldMk cId="3692604335" sldId="651"/>
            <ac:spMk id="3" creationId="{F74BB69B-4F98-496D-9097-B12F614A7F3D}"/>
          </ac:spMkLst>
        </pc:spChg>
      </pc:sldChg>
      <pc:sldChg chg="modSp add">
        <pc:chgData name="Evgenia Korneva" userId="e62070071816427d" providerId="LiveId" clId="{835D5FC7-9488-4198-BFEC-6827427F5A34}" dt="2021-03-22T06:42:45.461" v="4068" actId="207"/>
        <pc:sldMkLst>
          <pc:docMk/>
          <pc:sldMk cId="855340644" sldId="652"/>
        </pc:sldMkLst>
        <pc:spChg chg="mod">
          <ac:chgData name="Evgenia Korneva" userId="e62070071816427d" providerId="LiveId" clId="{835D5FC7-9488-4198-BFEC-6827427F5A34}" dt="2021-03-22T06:42:45.461" v="4068" actId="207"/>
          <ac:spMkLst>
            <pc:docMk/>
            <pc:sldMk cId="855340644" sldId="652"/>
            <ac:spMk id="3" creationId="{F74BB69B-4F98-496D-9097-B12F614A7F3D}"/>
          </ac:spMkLst>
        </pc:spChg>
      </pc:sldChg>
      <pc:sldChg chg="modSp add">
        <pc:chgData name="Evgenia Korneva" userId="e62070071816427d" providerId="LiveId" clId="{835D5FC7-9488-4198-BFEC-6827427F5A34}" dt="2021-03-22T06:42:51.342" v="4070" actId="207"/>
        <pc:sldMkLst>
          <pc:docMk/>
          <pc:sldMk cId="1242605445" sldId="653"/>
        </pc:sldMkLst>
        <pc:spChg chg="mod">
          <ac:chgData name="Evgenia Korneva" userId="e62070071816427d" providerId="LiveId" clId="{835D5FC7-9488-4198-BFEC-6827427F5A34}" dt="2021-03-22T06:42:51.342" v="4070" actId="207"/>
          <ac:spMkLst>
            <pc:docMk/>
            <pc:sldMk cId="1242605445" sldId="653"/>
            <ac:spMk id="3" creationId="{F74BB69B-4F98-496D-9097-B12F614A7F3D}"/>
          </ac:spMkLst>
        </pc:spChg>
      </pc:sldChg>
      <pc:sldChg chg="modSp add">
        <pc:chgData name="Evgenia Korneva" userId="e62070071816427d" providerId="LiveId" clId="{835D5FC7-9488-4198-BFEC-6827427F5A34}" dt="2021-03-22T09:25:13.673" v="4531"/>
        <pc:sldMkLst>
          <pc:docMk/>
          <pc:sldMk cId="1167847541" sldId="654"/>
        </pc:sldMkLst>
        <pc:spChg chg="mod">
          <ac:chgData name="Evgenia Korneva" userId="e62070071816427d" providerId="LiveId" clId="{835D5FC7-9488-4198-BFEC-6827427F5A34}" dt="2021-03-22T09:25:13.673" v="4531"/>
          <ac:spMkLst>
            <pc:docMk/>
            <pc:sldMk cId="1167847541" sldId="654"/>
            <ac:spMk id="3" creationId="{BE5FB5C2-9028-44AE-B9EC-0B955D6D7F87}"/>
          </ac:spMkLst>
        </pc:spChg>
      </pc:sldChg>
      <pc:sldChg chg="modSp add">
        <pc:chgData name="Evgenia Korneva" userId="e62070071816427d" providerId="LiveId" clId="{835D5FC7-9488-4198-BFEC-6827427F5A34}" dt="2021-03-22T09:25:08.780" v="4530"/>
        <pc:sldMkLst>
          <pc:docMk/>
          <pc:sldMk cId="2126870534" sldId="655"/>
        </pc:sldMkLst>
        <pc:spChg chg="mod">
          <ac:chgData name="Evgenia Korneva" userId="e62070071816427d" providerId="LiveId" clId="{835D5FC7-9488-4198-BFEC-6827427F5A34}" dt="2021-03-22T09:25:08.780" v="4530"/>
          <ac:spMkLst>
            <pc:docMk/>
            <pc:sldMk cId="2126870534" sldId="655"/>
            <ac:spMk id="3" creationId="{BE5FB5C2-9028-44AE-B9EC-0B955D6D7F87}"/>
          </ac:spMkLst>
        </pc:spChg>
      </pc:sldChg>
      <pc:sldChg chg="modSp add">
        <pc:chgData name="Evgenia Korneva" userId="e62070071816427d" providerId="LiveId" clId="{835D5FC7-9488-4198-BFEC-6827427F5A34}" dt="2021-03-22T09:25:02.905" v="4529"/>
        <pc:sldMkLst>
          <pc:docMk/>
          <pc:sldMk cId="1331430630" sldId="656"/>
        </pc:sldMkLst>
        <pc:spChg chg="mod">
          <ac:chgData name="Evgenia Korneva" userId="e62070071816427d" providerId="LiveId" clId="{835D5FC7-9488-4198-BFEC-6827427F5A34}" dt="2021-03-22T09:25:02.905" v="4529"/>
          <ac:spMkLst>
            <pc:docMk/>
            <pc:sldMk cId="1331430630" sldId="656"/>
            <ac:spMk id="3" creationId="{BE5FB5C2-9028-44AE-B9EC-0B955D6D7F87}"/>
          </ac:spMkLst>
        </pc:spChg>
      </pc:sldChg>
      <pc:sldChg chg="modSp add">
        <pc:chgData name="Evgenia Korneva" userId="e62070071816427d" providerId="LiveId" clId="{835D5FC7-9488-4198-BFEC-6827427F5A34}" dt="2021-03-22T09:24:57.162" v="4528"/>
        <pc:sldMkLst>
          <pc:docMk/>
          <pc:sldMk cId="110270753" sldId="657"/>
        </pc:sldMkLst>
        <pc:spChg chg="mod">
          <ac:chgData name="Evgenia Korneva" userId="e62070071816427d" providerId="LiveId" clId="{835D5FC7-9488-4198-BFEC-6827427F5A34}" dt="2021-03-22T09:24:57.162" v="4528"/>
          <ac:spMkLst>
            <pc:docMk/>
            <pc:sldMk cId="110270753" sldId="657"/>
            <ac:spMk id="3" creationId="{BE5FB5C2-9028-44AE-B9EC-0B955D6D7F87}"/>
          </ac:spMkLst>
        </pc:spChg>
      </pc:sldChg>
      <pc:sldChg chg="add del">
        <pc:chgData name="Evgenia Korneva" userId="e62070071816427d" providerId="LiveId" clId="{835D5FC7-9488-4198-BFEC-6827427F5A34}" dt="2021-03-22T06:43:46.163" v="4081" actId="47"/>
        <pc:sldMkLst>
          <pc:docMk/>
          <pc:sldMk cId="969956421" sldId="658"/>
        </pc:sldMkLst>
      </pc:sldChg>
      <pc:sldChg chg="modSp add">
        <pc:chgData name="Evgenia Korneva" userId="e62070071816427d" providerId="LiveId" clId="{835D5FC7-9488-4198-BFEC-6827427F5A34}" dt="2021-03-22T09:24:52.284" v="4527" actId="20577"/>
        <pc:sldMkLst>
          <pc:docMk/>
          <pc:sldMk cId="2399556417" sldId="658"/>
        </pc:sldMkLst>
        <pc:spChg chg="mod">
          <ac:chgData name="Evgenia Korneva" userId="e62070071816427d" providerId="LiveId" clId="{835D5FC7-9488-4198-BFEC-6827427F5A34}" dt="2021-03-22T09:24:52.284" v="4527" actId="20577"/>
          <ac:spMkLst>
            <pc:docMk/>
            <pc:sldMk cId="2399556417" sldId="658"/>
            <ac:spMk id="3" creationId="{BE5FB5C2-9028-44AE-B9EC-0B955D6D7F87}"/>
          </ac:spMkLst>
        </pc:spChg>
      </pc:sldChg>
      <pc:sldChg chg="modSp add">
        <pc:chgData name="Evgenia Korneva" userId="e62070071816427d" providerId="LiveId" clId="{835D5FC7-9488-4198-BFEC-6827427F5A34}" dt="2021-03-22T09:24:36.064" v="4525" actId="20577"/>
        <pc:sldMkLst>
          <pc:docMk/>
          <pc:sldMk cId="834468362" sldId="659"/>
        </pc:sldMkLst>
        <pc:spChg chg="mod">
          <ac:chgData name="Evgenia Korneva" userId="e62070071816427d" providerId="LiveId" clId="{835D5FC7-9488-4198-BFEC-6827427F5A34}" dt="2021-03-22T09:24:36.064" v="4525" actId="20577"/>
          <ac:spMkLst>
            <pc:docMk/>
            <pc:sldMk cId="834468362" sldId="659"/>
            <ac:spMk id="3" creationId="{BE5FB5C2-9028-44AE-B9EC-0B955D6D7F87}"/>
          </ac:spMkLst>
        </pc:spChg>
      </pc:sldChg>
      <pc:sldChg chg="modSp add">
        <pc:chgData name="Evgenia Korneva" userId="e62070071816427d" providerId="LiveId" clId="{835D5FC7-9488-4198-BFEC-6827427F5A34}" dt="2021-03-22T09:25:53.985" v="4542"/>
        <pc:sldMkLst>
          <pc:docMk/>
          <pc:sldMk cId="3895428175" sldId="660"/>
        </pc:sldMkLst>
        <pc:spChg chg="mod">
          <ac:chgData name="Evgenia Korneva" userId="e62070071816427d" providerId="LiveId" clId="{835D5FC7-9488-4198-BFEC-6827427F5A34}" dt="2021-03-22T09:25:53.985" v="4542"/>
          <ac:spMkLst>
            <pc:docMk/>
            <pc:sldMk cId="3895428175" sldId="660"/>
            <ac:spMk id="3" creationId="{67EF90A2-7DED-419E-ACFB-4CDE30CE82EE}"/>
          </ac:spMkLst>
        </pc:spChg>
      </pc:sldChg>
      <pc:sldChg chg="modSp add">
        <pc:chgData name="Evgenia Korneva" userId="e62070071816427d" providerId="LiveId" clId="{835D5FC7-9488-4198-BFEC-6827427F5A34}" dt="2021-03-22T09:25:50.910" v="4541"/>
        <pc:sldMkLst>
          <pc:docMk/>
          <pc:sldMk cId="1264365600" sldId="661"/>
        </pc:sldMkLst>
        <pc:spChg chg="mod">
          <ac:chgData name="Evgenia Korneva" userId="e62070071816427d" providerId="LiveId" clId="{835D5FC7-9488-4198-BFEC-6827427F5A34}" dt="2021-03-22T09:25:50.910" v="4541"/>
          <ac:spMkLst>
            <pc:docMk/>
            <pc:sldMk cId="1264365600" sldId="661"/>
            <ac:spMk id="3" creationId="{67EF90A2-7DED-419E-ACFB-4CDE30CE82EE}"/>
          </ac:spMkLst>
        </pc:spChg>
      </pc:sldChg>
      <pc:sldChg chg="modSp add">
        <pc:chgData name="Evgenia Korneva" userId="e62070071816427d" providerId="LiveId" clId="{835D5FC7-9488-4198-BFEC-6827427F5A34}" dt="2021-03-22T09:25:47.250" v="4540"/>
        <pc:sldMkLst>
          <pc:docMk/>
          <pc:sldMk cId="849813852" sldId="662"/>
        </pc:sldMkLst>
        <pc:spChg chg="mod">
          <ac:chgData name="Evgenia Korneva" userId="e62070071816427d" providerId="LiveId" clId="{835D5FC7-9488-4198-BFEC-6827427F5A34}" dt="2021-03-22T09:25:47.250" v="4540"/>
          <ac:spMkLst>
            <pc:docMk/>
            <pc:sldMk cId="849813852" sldId="662"/>
            <ac:spMk id="3" creationId="{67EF90A2-7DED-419E-ACFB-4CDE30CE82EE}"/>
          </ac:spMkLst>
        </pc:spChg>
      </pc:sldChg>
      <pc:sldChg chg="modSp add mod">
        <pc:chgData name="Evgenia Korneva" userId="e62070071816427d" providerId="LiveId" clId="{835D5FC7-9488-4198-BFEC-6827427F5A34}" dt="2021-03-22T09:25:33.517" v="4538" actId="20577"/>
        <pc:sldMkLst>
          <pc:docMk/>
          <pc:sldMk cId="198227285" sldId="663"/>
        </pc:sldMkLst>
        <pc:spChg chg="mod">
          <ac:chgData name="Evgenia Korneva" userId="e62070071816427d" providerId="LiveId" clId="{835D5FC7-9488-4198-BFEC-6827427F5A34}" dt="2021-03-22T09:25:33.517" v="4538" actId="20577"/>
          <ac:spMkLst>
            <pc:docMk/>
            <pc:sldMk cId="198227285" sldId="663"/>
            <ac:spMk id="3" creationId="{67EF90A2-7DED-419E-ACFB-4CDE30CE82EE}"/>
          </ac:spMkLst>
        </pc:spChg>
      </pc:sldChg>
      <pc:sldChg chg="modSp add">
        <pc:chgData name="Evgenia Korneva" userId="e62070071816427d" providerId="LiveId" clId="{835D5FC7-9488-4198-BFEC-6827427F5A34}" dt="2021-03-22T09:25:43.600" v="4539"/>
        <pc:sldMkLst>
          <pc:docMk/>
          <pc:sldMk cId="3224271178" sldId="664"/>
        </pc:sldMkLst>
        <pc:spChg chg="mod">
          <ac:chgData name="Evgenia Korneva" userId="e62070071816427d" providerId="LiveId" clId="{835D5FC7-9488-4198-BFEC-6827427F5A34}" dt="2021-03-22T09:25:43.600" v="4539"/>
          <ac:spMkLst>
            <pc:docMk/>
            <pc:sldMk cId="3224271178" sldId="664"/>
            <ac:spMk id="3" creationId="{67EF90A2-7DED-419E-ACFB-4CDE30CE82EE}"/>
          </ac:spMkLst>
        </pc:spChg>
      </pc:sldChg>
      <pc:sldChg chg="modSp add mod">
        <pc:chgData name="Evgenia Korneva" userId="e62070071816427d" providerId="LiveId" clId="{835D5FC7-9488-4198-BFEC-6827427F5A34}" dt="2021-03-22T09:26:27.345" v="4555" actId="20577"/>
        <pc:sldMkLst>
          <pc:docMk/>
          <pc:sldMk cId="2900850627" sldId="665"/>
        </pc:sldMkLst>
        <pc:spChg chg="mod">
          <ac:chgData name="Evgenia Korneva" userId="e62070071816427d" providerId="LiveId" clId="{835D5FC7-9488-4198-BFEC-6827427F5A34}" dt="2021-03-22T09:26:27.345" v="4555" actId="20577"/>
          <ac:spMkLst>
            <pc:docMk/>
            <pc:sldMk cId="2900850627" sldId="665"/>
            <ac:spMk id="3" creationId="{8E0B996E-5080-4082-86D8-D7E499982D71}"/>
          </ac:spMkLst>
        </pc:spChg>
      </pc:sldChg>
      <pc:sldChg chg="modSp add">
        <pc:chgData name="Evgenia Korneva" userId="e62070071816427d" providerId="LiveId" clId="{835D5FC7-9488-4198-BFEC-6827427F5A34}" dt="2021-03-22T06:45:14.619" v="4100" actId="207"/>
        <pc:sldMkLst>
          <pc:docMk/>
          <pc:sldMk cId="995441938" sldId="666"/>
        </pc:sldMkLst>
        <pc:spChg chg="mod">
          <ac:chgData name="Evgenia Korneva" userId="e62070071816427d" providerId="LiveId" clId="{835D5FC7-9488-4198-BFEC-6827427F5A34}" dt="2021-03-22T06:45:14.619" v="4100" actId="207"/>
          <ac:spMkLst>
            <pc:docMk/>
            <pc:sldMk cId="995441938" sldId="666"/>
            <ac:spMk id="3" creationId="{8E0B996E-5080-4082-86D8-D7E499982D71}"/>
          </ac:spMkLst>
        </pc:spChg>
      </pc:sldChg>
      <pc:sldChg chg="modSp add">
        <pc:chgData name="Evgenia Korneva" userId="e62070071816427d" providerId="LiveId" clId="{835D5FC7-9488-4198-BFEC-6827427F5A34}" dt="2021-03-22T06:45:21.691" v="4102" actId="207"/>
        <pc:sldMkLst>
          <pc:docMk/>
          <pc:sldMk cId="4227975047" sldId="667"/>
        </pc:sldMkLst>
        <pc:spChg chg="mod">
          <ac:chgData name="Evgenia Korneva" userId="e62070071816427d" providerId="LiveId" clId="{835D5FC7-9488-4198-BFEC-6827427F5A34}" dt="2021-03-22T06:45:21.691" v="4102" actId="207"/>
          <ac:spMkLst>
            <pc:docMk/>
            <pc:sldMk cId="4227975047" sldId="667"/>
            <ac:spMk id="3" creationId="{8E0B996E-5080-4082-86D8-D7E499982D71}"/>
          </ac:spMkLst>
        </pc:spChg>
      </pc:sldChg>
      <pc:sldChg chg="modSp add">
        <pc:chgData name="Evgenia Korneva" userId="e62070071816427d" providerId="LiveId" clId="{835D5FC7-9488-4198-BFEC-6827427F5A34}" dt="2021-03-22T06:45:27.279" v="4104" actId="207"/>
        <pc:sldMkLst>
          <pc:docMk/>
          <pc:sldMk cId="3984123597" sldId="668"/>
        </pc:sldMkLst>
        <pc:spChg chg="mod">
          <ac:chgData name="Evgenia Korneva" userId="e62070071816427d" providerId="LiveId" clId="{835D5FC7-9488-4198-BFEC-6827427F5A34}" dt="2021-03-22T06:45:27.279" v="4104" actId="207"/>
          <ac:spMkLst>
            <pc:docMk/>
            <pc:sldMk cId="3984123597" sldId="668"/>
            <ac:spMk id="3" creationId="{8E0B996E-5080-4082-86D8-D7E499982D71}"/>
          </ac:spMkLst>
        </pc:spChg>
      </pc:sldChg>
      <pc:sldChg chg="modSp add">
        <pc:chgData name="Evgenia Korneva" userId="e62070071816427d" providerId="LiveId" clId="{835D5FC7-9488-4198-BFEC-6827427F5A34}" dt="2021-03-22T06:45:34.114" v="4106" actId="207"/>
        <pc:sldMkLst>
          <pc:docMk/>
          <pc:sldMk cId="1757378382" sldId="669"/>
        </pc:sldMkLst>
        <pc:spChg chg="mod">
          <ac:chgData name="Evgenia Korneva" userId="e62070071816427d" providerId="LiveId" clId="{835D5FC7-9488-4198-BFEC-6827427F5A34}" dt="2021-03-22T06:45:34.114" v="4106" actId="207"/>
          <ac:spMkLst>
            <pc:docMk/>
            <pc:sldMk cId="1757378382" sldId="669"/>
            <ac:spMk id="3" creationId="{8E0B996E-5080-4082-86D8-D7E499982D71}"/>
          </ac:spMkLst>
        </pc:spChg>
      </pc:sldChg>
      <pc:sldChg chg="modSp add">
        <pc:chgData name="Evgenia Korneva" userId="e62070071816427d" providerId="LiveId" clId="{835D5FC7-9488-4198-BFEC-6827427F5A34}" dt="2021-03-22T06:45:46.908" v="4108" actId="207"/>
        <pc:sldMkLst>
          <pc:docMk/>
          <pc:sldMk cId="2978818228" sldId="670"/>
        </pc:sldMkLst>
        <pc:spChg chg="mod">
          <ac:chgData name="Evgenia Korneva" userId="e62070071816427d" providerId="LiveId" clId="{835D5FC7-9488-4198-BFEC-6827427F5A34}" dt="2021-03-22T06:45:46.908" v="4108" actId="207"/>
          <ac:spMkLst>
            <pc:docMk/>
            <pc:sldMk cId="2978818228" sldId="670"/>
            <ac:spMk id="3" creationId="{B2B1A28D-6246-47B1-8608-E517411C6C59}"/>
          </ac:spMkLst>
        </pc:spChg>
      </pc:sldChg>
      <pc:sldChg chg="modSp add">
        <pc:chgData name="Evgenia Korneva" userId="e62070071816427d" providerId="LiveId" clId="{835D5FC7-9488-4198-BFEC-6827427F5A34}" dt="2021-03-22T06:45:53.489" v="4110" actId="207"/>
        <pc:sldMkLst>
          <pc:docMk/>
          <pc:sldMk cId="560597294" sldId="671"/>
        </pc:sldMkLst>
        <pc:spChg chg="mod">
          <ac:chgData name="Evgenia Korneva" userId="e62070071816427d" providerId="LiveId" clId="{835D5FC7-9488-4198-BFEC-6827427F5A34}" dt="2021-03-22T06:45:53.489" v="4110" actId="207"/>
          <ac:spMkLst>
            <pc:docMk/>
            <pc:sldMk cId="560597294" sldId="671"/>
            <ac:spMk id="3" creationId="{B2B1A28D-6246-47B1-8608-E517411C6C59}"/>
          </ac:spMkLst>
        </pc:spChg>
      </pc:sldChg>
      <pc:sldChg chg="modSp add">
        <pc:chgData name="Evgenia Korneva" userId="e62070071816427d" providerId="LiveId" clId="{835D5FC7-9488-4198-BFEC-6827427F5A34}" dt="2021-03-22T06:46:02.019" v="4112" actId="207"/>
        <pc:sldMkLst>
          <pc:docMk/>
          <pc:sldMk cId="570604581" sldId="672"/>
        </pc:sldMkLst>
        <pc:spChg chg="mod">
          <ac:chgData name="Evgenia Korneva" userId="e62070071816427d" providerId="LiveId" clId="{835D5FC7-9488-4198-BFEC-6827427F5A34}" dt="2021-03-22T06:46:02.019" v="4112" actId="207"/>
          <ac:spMkLst>
            <pc:docMk/>
            <pc:sldMk cId="570604581" sldId="672"/>
            <ac:spMk id="3" creationId="{B2B1A28D-6246-47B1-8608-E517411C6C59}"/>
          </ac:spMkLst>
        </pc:spChg>
      </pc:sldChg>
      <pc:sldChg chg="modSp add">
        <pc:chgData name="Evgenia Korneva" userId="e62070071816427d" providerId="LiveId" clId="{835D5FC7-9488-4198-BFEC-6827427F5A34}" dt="2021-03-22T06:46:19.473" v="4114" actId="207"/>
        <pc:sldMkLst>
          <pc:docMk/>
          <pc:sldMk cId="3301136878" sldId="673"/>
        </pc:sldMkLst>
        <pc:spChg chg="mod">
          <ac:chgData name="Evgenia Korneva" userId="e62070071816427d" providerId="LiveId" clId="{835D5FC7-9488-4198-BFEC-6827427F5A34}" dt="2021-03-22T06:46:19.473" v="4114" actId="207"/>
          <ac:spMkLst>
            <pc:docMk/>
            <pc:sldMk cId="3301136878" sldId="673"/>
            <ac:spMk id="3" creationId="{7248D0A6-5CAC-4E46-9512-9BD345C21B19}"/>
          </ac:spMkLst>
        </pc:spChg>
      </pc:sldChg>
      <pc:sldChg chg="modSp add">
        <pc:chgData name="Evgenia Korneva" userId="e62070071816427d" providerId="LiveId" clId="{835D5FC7-9488-4198-BFEC-6827427F5A34}" dt="2021-03-22T06:46:26.279" v="4116" actId="207"/>
        <pc:sldMkLst>
          <pc:docMk/>
          <pc:sldMk cId="1199630423" sldId="674"/>
        </pc:sldMkLst>
        <pc:spChg chg="mod">
          <ac:chgData name="Evgenia Korneva" userId="e62070071816427d" providerId="LiveId" clId="{835D5FC7-9488-4198-BFEC-6827427F5A34}" dt="2021-03-22T06:46:26.279" v="4116" actId="207"/>
          <ac:spMkLst>
            <pc:docMk/>
            <pc:sldMk cId="1199630423" sldId="674"/>
            <ac:spMk id="3" creationId="{7248D0A6-5CAC-4E46-9512-9BD345C21B19}"/>
          </ac:spMkLst>
        </pc:spChg>
      </pc:sldChg>
      <pc:sldChg chg="modSp add">
        <pc:chgData name="Evgenia Korneva" userId="e62070071816427d" providerId="LiveId" clId="{835D5FC7-9488-4198-BFEC-6827427F5A34}" dt="2021-03-22T06:46:35.231" v="4118" actId="207"/>
        <pc:sldMkLst>
          <pc:docMk/>
          <pc:sldMk cId="225561541" sldId="675"/>
        </pc:sldMkLst>
        <pc:spChg chg="mod">
          <ac:chgData name="Evgenia Korneva" userId="e62070071816427d" providerId="LiveId" clId="{835D5FC7-9488-4198-BFEC-6827427F5A34}" dt="2021-03-22T06:46:35.231" v="4118" actId="207"/>
          <ac:spMkLst>
            <pc:docMk/>
            <pc:sldMk cId="225561541" sldId="675"/>
            <ac:spMk id="3" creationId="{7248D0A6-5CAC-4E46-9512-9BD345C21B19}"/>
          </ac:spMkLst>
        </pc:spChg>
      </pc:sldChg>
      <pc:sldChg chg="modSp add">
        <pc:chgData name="Evgenia Korneva" userId="e62070071816427d" providerId="LiveId" clId="{835D5FC7-9488-4198-BFEC-6827427F5A34}" dt="2021-03-22T06:46:50.689" v="4121" actId="207"/>
        <pc:sldMkLst>
          <pc:docMk/>
          <pc:sldMk cId="2573941207" sldId="676"/>
        </pc:sldMkLst>
        <pc:spChg chg="mod">
          <ac:chgData name="Evgenia Korneva" userId="e62070071816427d" providerId="LiveId" clId="{835D5FC7-9488-4198-BFEC-6827427F5A34}" dt="2021-03-22T06:46:50.689" v="4121" actId="207"/>
          <ac:spMkLst>
            <pc:docMk/>
            <pc:sldMk cId="2573941207" sldId="676"/>
            <ac:spMk id="3" creationId="{F8C9D8F1-AB9D-4BC9-81A4-49FA97EFC91E}"/>
          </ac:spMkLst>
        </pc:spChg>
      </pc:sldChg>
      <pc:sldChg chg="modSp add">
        <pc:chgData name="Evgenia Korneva" userId="e62070071816427d" providerId="LiveId" clId="{835D5FC7-9488-4198-BFEC-6827427F5A34}" dt="2021-03-22T06:47:03.165" v="4125" actId="207"/>
        <pc:sldMkLst>
          <pc:docMk/>
          <pc:sldMk cId="896133642" sldId="677"/>
        </pc:sldMkLst>
        <pc:spChg chg="mod">
          <ac:chgData name="Evgenia Korneva" userId="e62070071816427d" providerId="LiveId" clId="{835D5FC7-9488-4198-BFEC-6827427F5A34}" dt="2021-03-22T06:47:03.165" v="4125" actId="207"/>
          <ac:spMkLst>
            <pc:docMk/>
            <pc:sldMk cId="896133642" sldId="677"/>
            <ac:spMk id="3" creationId="{F8C9D8F1-AB9D-4BC9-81A4-49FA97EFC91E}"/>
          </ac:spMkLst>
        </pc:spChg>
      </pc:sldChg>
      <pc:sldChg chg="modSp add">
        <pc:chgData name="Evgenia Korneva" userId="e62070071816427d" providerId="LiveId" clId="{835D5FC7-9488-4198-BFEC-6827427F5A34}" dt="2021-03-22T06:47:09.481" v="4127" actId="207"/>
        <pc:sldMkLst>
          <pc:docMk/>
          <pc:sldMk cId="3847736691" sldId="678"/>
        </pc:sldMkLst>
        <pc:spChg chg="mod">
          <ac:chgData name="Evgenia Korneva" userId="e62070071816427d" providerId="LiveId" clId="{835D5FC7-9488-4198-BFEC-6827427F5A34}" dt="2021-03-22T06:47:09.481" v="4127" actId="207"/>
          <ac:spMkLst>
            <pc:docMk/>
            <pc:sldMk cId="3847736691" sldId="678"/>
            <ac:spMk id="3" creationId="{F8C9D8F1-AB9D-4BC9-81A4-49FA97EFC91E}"/>
          </ac:spMkLst>
        </pc:spChg>
      </pc:sldChg>
      <pc:sldChg chg="modSp add">
        <pc:chgData name="Evgenia Korneva" userId="e62070071816427d" providerId="LiveId" clId="{835D5FC7-9488-4198-BFEC-6827427F5A34}" dt="2021-03-22T06:47:21.361" v="4129" actId="207"/>
        <pc:sldMkLst>
          <pc:docMk/>
          <pc:sldMk cId="429531096" sldId="679"/>
        </pc:sldMkLst>
        <pc:spChg chg="mod">
          <ac:chgData name="Evgenia Korneva" userId="e62070071816427d" providerId="LiveId" clId="{835D5FC7-9488-4198-BFEC-6827427F5A34}" dt="2021-03-22T06:47:21.361" v="4129" actId="207"/>
          <ac:spMkLst>
            <pc:docMk/>
            <pc:sldMk cId="429531096" sldId="679"/>
            <ac:spMk id="3" creationId="{01C69652-D6D6-4825-8274-14791C921D81}"/>
          </ac:spMkLst>
        </pc:spChg>
      </pc:sldChg>
      <pc:sldChg chg="modSp add">
        <pc:chgData name="Evgenia Korneva" userId="e62070071816427d" providerId="LiveId" clId="{835D5FC7-9488-4198-BFEC-6827427F5A34}" dt="2021-03-22T06:47:57.861" v="4137" actId="207"/>
        <pc:sldMkLst>
          <pc:docMk/>
          <pc:sldMk cId="1284008408" sldId="680"/>
        </pc:sldMkLst>
        <pc:spChg chg="mod">
          <ac:chgData name="Evgenia Korneva" userId="e62070071816427d" providerId="LiveId" clId="{835D5FC7-9488-4198-BFEC-6827427F5A34}" dt="2021-03-22T06:47:57.861" v="4137" actId="207"/>
          <ac:spMkLst>
            <pc:docMk/>
            <pc:sldMk cId="1284008408" sldId="680"/>
            <ac:spMk id="3" creationId="{01C69652-D6D6-4825-8274-14791C921D81}"/>
          </ac:spMkLst>
        </pc:spChg>
      </pc:sldChg>
      <pc:sldChg chg="modSp add">
        <pc:chgData name="Evgenia Korneva" userId="e62070071816427d" providerId="LiveId" clId="{835D5FC7-9488-4198-BFEC-6827427F5A34}" dt="2021-03-22T06:47:53.791" v="4136" actId="207"/>
        <pc:sldMkLst>
          <pc:docMk/>
          <pc:sldMk cId="2465197400" sldId="681"/>
        </pc:sldMkLst>
        <pc:spChg chg="mod">
          <ac:chgData name="Evgenia Korneva" userId="e62070071816427d" providerId="LiveId" clId="{835D5FC7-9488-4198-BFEC-6827427F5A34}" dt="2021-03-22T06:47:53.791" v="4136" actId="207"/>
          <ac:spMkLst>
            <pc:docMk/>
            <pc:sldMk cId="2465197400" sldId="681"/>
            <ac:spMk id="3" creationId="{01C69652-D6D6-4825-8274-14791C921D81}"/>
          </ac:spMkLst>
        </pc:spChg>
      </pc:sldChg>
      <pc:sldChg chg="modSp add">
        <pc:chgData name="Evgenia Korneva" userId="e62070071816427d" providerId="LiveId" clId="{835D5FC7-9488-4198-BFEC-6827427F5A34}" dt="2021-03-22T06:47:45.717" v="4135" actId="207"/>
        <pc:sldMkLst>
          <pc:docMk/>
          <pc:sldMk cId="2153523538" sldId="682"/>
        </pc:sldMkLst>
        <pc:spChg chg="mod">
          <ac:chgData name="Evgenia Korneva" userId="e62070071816427d" providerId="LiveId" clId="{835D5FC7-9488-4198-BFEC-6827427F5A34}" dt="2021-03-22T06:47:45.717" v="4135" actId="207"/>
          <ac:spMkLst>
            <pc:docMk/>
            <pc:sldMk cId="2153523538" sldId="682"/>
            <ac:spMk id="3" creationId="{01C69652-D6D6-4825-8274-14791C921D81}"/>
          </ac:spMkLst>
        </pc:spChg>
      </pc:sldChg>
      <pc:sldChg chg="modSp add">
        <pc:chgData name="Evgenia Korneva" userId="e62070071816427d" providerId="LiveId" clId="{835D5FC7-9488-4198-BFEC-6827427F5A34}" dt="2021-03-22T06:48:12.817" v="4140" actId="207"/>
        <pc:sldMkLst>
          <pc:docMk/>
          <pc:sldMk cId="64904256" sldId="683"/>
        </pc:sldMkLst>
        <pc:spChg chg="mod">
          <ac:chgData name="Evgenia Korneva" userId="e62070071816427d" providerId="LiveId" clId="{835D5FC7-9488-4198-BFEC-6827427F5A34}" dt="2021-03-22T06:48:12.817" v="4140" actId="207"/>
          <ac:spMkLst>
            <pc:docMk/>
            <pc:sldMk cId="64904256" sldId="683"/>
            <ac:spMk id="3" creationId="{01C69652-D6D6-4825-8274-14791C921D81}"/>
          </ac:spMkLst>
        </pc:spChg>
      </pc:sldChg>
      <pc:sldChg chg="modSp add">
        <pc:chgData name="Evgenia Korneva" userId="e62070071816427d" providerId="LiveId" clId="{835D5FC7-9488-4198-BFEC-6827427F5A34}" dt="2021-03-22T06:48:25.090" v="4143" actId="207"/>
        <pc:sldMkLst>
          <pc:docMk/>
          <pc:sldMk cId="2039499103" sldId="684"/>
        </pc:sldMkLst>
        <pc:spChg chg="mod">
          <ac:chgData name="Evgenia Korneva" userId="e62070071816427d" providerId="LiveId" clId="{835D5FC7-9488-4198-BFEC-6827427F5A34}" dt="2021-03-22T06:48:25.090" v="4143" actId="207"/>
          <ac:spMkLst>
            <pc:docMk/>
            <pc:sldMk cId="2039499103" sldId="684"/>
            <ac:spMk id="3" creationId="{01C69652-D6D6-4825-8274-14791C921D81}"/>
          </ac:spMkLst>
        </pc:spChg>
      </pc:sldChg>
      <pc:sldChg chg="modSp add">
        <pc:chgData name="Evgenia Korneva" userId="e62070071816427d" providerId="LiveId" clId="{835D5FC7-9488-4198-BFEC-6827427F5A34}" dt="2021-03-22T06:48:32.291" v="4145" actId="207"/>
        <pc:sldMkLst>
          <pc:docMk/>
          <pc:sldMk cId="3687577310" sldId="685"/>
        </pc:sldMkLst>
        <pc:spChg chg="mod">
          <ac:chgData name="Evgenia Korneva" userId="e62070071816427d" providerId="LiveId" clId="{835D5FC7-9488-4198-BFEC-6827427F5A34}" dt="2021-03-22T06:48:32.291" v="4145" actId="207"/>
          <ac:spMkLst>
            <pc:docMk/>
            <pc:sldMk cId="3687577310" sldId="685"/>
            <ac:spMk id="3" creationId="{01C69652-D6D6-4825-8274-14791C921D81}"/>
          </ac:spMkLst>
        </pc:spChg>
      </pc:sldChg>
      <pc:sldChg chg="modSp add">
        <pc:chgData name="Evgenia Korneva" userId="e62070071816427d" providerId="LiveId" clId="{835D5FC7-9488-4198-BFEC-6827427F5A34}" dt="2021-03-22T06:48:47.125" v="4147" actId="207"/>
        <pc:sldMkLst>
          <pc:docMk/>
          <pc:sldMk cId="2998333941" sldId="686"/>
        </pc:sldMkLst>
        <pc:spChg chg="mod">
          <ac:chgData name="Evgenia Korneva" userId="e62070071816427d" providerId="LiveId" clId="{835D5FC7-9488-4198-BFEC-6827427F5A34}" dt="2021-03-22T06:48:47.125" v="4147" actId="207"/>
          <ac:spMkLst>
            <pc:docMk/>
            <pc:sldMk cId="2998333941" sldId="686"/>
            <ac:spMk id="3" creationId="{01C69652-D6D6-4825-8274-14791C921D81}"/>
          </ac:spMkLst>
        </pc:spChg>
      </pc:sldChg>
      <pc:sldChg chg="modSp new mod">
        <pc:chgData name="Evgenia Korneva" userId="e62070071816427d" providerId="LiveId" clId="{835D5FC7-9488-4198-BFEC-6827427F5A34}" dt="2021-03-22T07:50:32.135" v="4507" actId="20577"/>
        <pc:sldMkLst>
          <pc:docMk/>
          <pc:sldMk cId="2204582684" sldId="687"/>
        </pc:sldMkLst>
        <pc:spChg chg="mod">
          <ac:chgData name="Evgenia Korneva" userId="e62070071816427d" providerId="LiveId" clId="{835D5FC7-9488-4198-BFEC-6827427F5A34}" dt="2021-03-22T07:46:39.657" v="4462" actId="5793"/>
          <ac:spMkLst>
            <pc:docMk/>
            <pc:sldMk cId="2204582684" sldId="687"/>
            <ac:spMk id="2" creationId="{83D1A539-0B8F-466B-A139-CF82BECB8B3A}"/>
          </ac:spMkLst>
        </pc:spChg>
        <pc:spChg chg="mod">
          <ac:chgData name="Evgenia Korneva" userId="e62070071816427d" providerId="LiveId" clId="{835D5FC7-9488-4198-BFEC-6827427F5A34}" dt="2021-03-22T07:50:32.135" v="4507" actId="20577"/>
          <ac:spMkLst>
            <pc:docMk/>
            <pc:sldMk cId="2204582684" sldId="687"/>
            <ac:spMk id="3" creationId="{32626480-6C26-486E-9FA8-A57C1DBE568B}"/>
          </ac:spMkLst>
        </pc:spChg>
      </pc:sldChg>
      <pc:sldChg chg="modSp add">
        <pc:chgData name="Evgenia Korneva" userId="e62070071816427d" providerId="LiveId" clId="{835D5FC7-9488-4198-BFEC-6827427F5A34}" dt="2021-03-22T09:27:16.398" v="4557" actId="207"/>
        <pc:sldMkLst>
          <pc:docMk/>
          <pc:sldMk cId="2645237282" sldId="688"/>
        </pc:sldMkLst>
        <pc:spChg chg="mod">
          <ac:chgData name="Evgenia Korneva" userId="e62070071816427d" providerId="LiveId" clId="{835D5FC7-9488-4198-BFEC-6827427F5A34}" dt="2021-03-22T09:27:16.398" v="4557" actId="207"/>
          <ac:spMkLst>
            <pc:docMk/>
            <pc:sldMk cId="2645237282" sldId="688"/>
            <ac:spMk id="3" creationId="{01C69652-D6D6-4825-8274-14791C921D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7409-3562-437A-9029-E34D201D24C9}" type="datetimeFigureOut">
              <a:rPr lang="en-BE" smtClean="0"/>
              <a:t>19/03/2021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4AFEE-8FCD-4EAF-A475-380312A03D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822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E1F8-D5A0-44FD-B1A1-DEE500C2D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41C9E-CFCE-44A8-8851-5986E7854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92982-918E-4A19-ADE1-F78E1834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AD1-FCC4-4A93-A3EC-C70B988ECD45}" type="datetime8">
              <a:rPr lang="en-BE" smtClean="0"/>
              <a:t>19/03/2021 05:42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328D7-D563-4A17-B048-E3A0CD08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47AC-25E3-4D61-A2E3-5C4DC949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277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4C45-C5B0-436C-8B4A-EA17AD1C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7AA8C-B49D-4B48-AD2C-B4B5A82CF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E2AAC-B174-4747-BF0D-C9B2A5DD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C67C-F8A8-4358-AF99-F1ED8782D607}" type="datetime8">
              <a:rPr lang="en-BE" smtClean="0"/>
              <a:t>19/03/2021 05:42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CFA6-E1E0-48F4-9A05-15138ED1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49EE-5212-48BE-8DBF-8CF818D7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42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59FC0-61C6-44D3-8724-153B8D60A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8A80C-2E51-477E-ABED-899642991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6285-6EC6-4549-9E4A-F0A6599E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ED68-1609-467C-952C-43C87D844749}" type="datetime8">
              <a:rPr lang="en-BE" smtClean="0"/>
              <a:t>19/03/2021 05:42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57266-647D-4E41-B7FA-F29B19A7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C67E7-4063-4DB0-B418-37D9026F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473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3878-1C33-4FBD-9468-A7C8AFA3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>
            <a:lvl1pPr>
              <a:defRPr b="1" cap="all" baseline="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F055-B1DD-41DF-9EB7-11C64077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5490-F080-4AD2-B011-471C1B14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D347-DC3D-407C-B553-9B61FE01CA8B}" type="datetime8">
              <a:rPr lang="en-BE" smtClean="0"/>
              <a:t>19/03/2021 05:42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7C9A-CE3E-4295-9846-9ADB05F1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4D34-66A6-4DD7-8F88-73799461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527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49C5-2110-441B-A9A1-96E4365D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cap="all" baseline="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2F57-A91E-4137-AF9A-D2D507950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33697-8247-4CC2-B737-AB7FA390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0A27-0D6F-495B-B55A-963D3EAF6EB7}" type="datetime8">
              <a:rPr lang="en-BE" smtClean="0"/>
              <a:t>19/03/2021 05:42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15D02-5DF8-41CF-A66F-EC3ED853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CDFC-D00C-44F0-97FB-081DBB7E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6715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E73F-9691-4F6C-B75E-15CF7071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2363-E63F-4577-BFAB-341C6219F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7D2E6-BDC3-41D0-B7CA-8683E4BB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E5940-2E61-4086-BCB6-A30DC8B6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F01B-FD1B-4FDD-B37F-01AC79531D28}" type="datetime8">
              <a:rPr lang="en-BE" smtClean="0"/>
              <a:t>19/03/2021 05:42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E11D3-0906-4A7C-975C-9FF8933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89D50-9D0A-4C77-8F98-E3A95FD6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757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1268-90D8-4F0D-B04A-743CCC3B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F5A1F-A01D-4A13-B109-9556154C7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CD2CB-17BE-4817-857C-EE3369BDC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13E7E-307E-4412-ADCA-EA3912702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BD46D-387D-4928-8BBB-E8B69D181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AF04-C134-4B14-9CEE-672FBFE6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B08-C024-4FE9-970B-AEAC570A9AD1}" type="datetime8">
              <a:rPr lang="en-BE" smtClean="0"/>
              <a:t>19/03/2021 05:42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2E80D-A260-4187-B108-2D20DF62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FD1B0-7A10-492B-92E4-1BC33075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358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852C-CDC6-4342-8C19-8B798C3E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A25DB-4963-4750-A5F5-9A3316F6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5898-26E0-44FD-917F-716070454A16}" type="datetime8">
              <a:rPr lang="en-BE" smtClean="0"/>
              <a:t>19/03/2021 05:42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A4CB9-E921-4CBC-88D4-B79B04C5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5DA68-2ABF-421C-83E9-4835ACE7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3221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8B494-DBE5-4B04-AB75-83DDB7F0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067D-2F46-41ED-84CB-893D420A29D3}" type="datetime8">
              <a:rPr lang="en-BE" smtClean="0"/>
              <a:t>19/03/2021 05:42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9188E-643F-4D2E-BAA8-5FCAB01C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0E9F2-4273-4B54-BA2F-F4DD6AA9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563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2580-C322-4411-B81D-D309DA6D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BFB4-7F4B-42A6-A6D9-6168FFE2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A1FAF-B898-4D07-A726-5FD97BB74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F503D-D906-4A0C-9F74-08AF55FC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D85B-F475-4271-99A4-CFE5621CDC59}" type="datetime8">
              <a:rPr lang="en-BE" smtClean="0"/>
              <a:t>19/03/2021 05:42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80D3E-3F73-4C19-A59E-CD1B9D1C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A8527-C932-4E5C-B92C-3F5D47E2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62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48CE-AFAC-4E7A-8855-C50B08B0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6BC73-FF96-4F2F-8369-0B3E817B8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6829F-B735-45EA-B12D-478183670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FAC76-693B-47A3-B2A5-5E5137BF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2C59-B0D4-4C91-B100-87B96FF22DC7}" type="datetime8">
              <a:rPr lang="en-BE" smtClean="0"/>
              <a:t>19/03/2021 05:42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B74C-5867-47F9-B6CA-F87BB12B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DE153-09FE-43A8-8081-2572055B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31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39E05-EFEB-49BB-A7E9-3F28F9BA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CC3E5-F9A8-4D03-AEFB-7256BE243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9F9D-46B3-4DF1-93A3-3543F1DC0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ECEE-1B60-4555-9D4A-E628A259CF02}" type="datetime8">
              <a:rPr lang="en-BE" smtClean="0"/>
              <a:t>19/03/2021 05:42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BEC31-AE42-42D1-9292-90504E247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B2B61-08A8-4079-9FAA-C5F9E5B2F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800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Kf4NYeMPyABbbiWnm5sYKGgZOr3oK3XDznbb1Sf0oyY/edit?usp=sharing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929B-A7E4-4A65-A288-610010C0A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400" y="1122363"/>
            <a:ext cx="10566400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ELEMENTARY COMBINATORICS &amp; PROBABILITY</a:t>
            </a:r>
            <a:endParaRPr lang="en-BE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2F817-06CB-448E-B553-8D147248C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Review week 1</a:t>
            </a:r>
          </a:p>
          <a:p>
            <a:endParaRPr lang="en-US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0911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9C57-E672-41FF-A8FD-E9FF4DE6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remainders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43800-0996-49CD-9CEA-CD41B8A2E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set of 7 integers, what is the largest number of integers that must have the same remainder when divided by 5?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Pigeons: 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integers	</a:t>
                </a:r>
                <a:r>
                  <a:rPr lang="en-US" dirty="0"/>
                  <a:t>	</a:t>
                </a:r>
                <a:br>
                  <a:rPr lang="en-US" dirty="0"/>
                </a:br>
                <a:r>
                  <a:rPr lang="en-US" dirty="0"/>
                  <a:t>Holes: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possible remainders (0, 1, 2, 3, 4)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Generalized pigeonhole principle: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7/5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numbers have the same remainder when divided by 5.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43800-0996-49CD-9CEA-CD41B8A2E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8555E-0F05-468E-9B11-675432FB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CDD84-AF28-4AEB-B912-BFD38D12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405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9C57-E672-41FF-A8FD-E9FF4DE6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remainders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43800-0996-49CD-9CEA-CD41B8A2E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set of 7 integers, what is the largest number of integers that must have the same remainder when divided by 5?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Pigeons: 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integers		</a:t>
                </a:r>
                <a:br>
                  <a:rPr lang="en-US" dirty="0"/>
                </a:br>
                <a:r>
                  <a:rPr lang="en-US" dirty="0"/>
                  <a:t>Holes: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possible remainders (0, 1, 2, 3, 4)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Generalized pigeonhole principle: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7/5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numbers have the same remainder when divided by 5.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43800-0996-49CD-9CEA-CD41B8A2E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8555E-0F05-468E-9B11-675432FB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CDD84-AF28-4AEB-B912-BFD38D12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7749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9C57-E672-41FF-A8FD-E9FF4DE6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remainders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43800-0996-49CD-9CEA-CD41B8A2E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set of 7 integers, what is the largest number of integers that must have the same remainder when divided by 5?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Pigeons: 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integers		</a:t>
                </a:r>
                <a:br>
                  <a:rPr lang="en-US" dirty="0"/>
                </a:br>
                <a:r>
                  <a:rPr lang="en-US" dirty="0"/>
                  <a:t>Holes: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possible remainders (0, 1, 2, 3, 4)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Generalized pigeonhole principle: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7/5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numbers have the same remainder when divided by 5.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43800-0996-49CD-9CEA-CD41B8A2E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8555E-0F05-468E-9B11-675432FB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CDD84-AF28-4AEB-B912-BFD38D12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7816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9C57-E672-41FF-A8FD-E9FF4DE6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remainders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43800-0996-49CD-9CEA-CD41B8A2E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set of 7 integers, what is the largest number of integers that must have the same remainder when divided by 5?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Pigeons: 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integers		</a:t>
                </a:r>
                <a:br>
                  <a:rPr lang="en-US" dirty="0"/>
                </a:br>
                <a:r>
                  <a:rPr lang="en-US" dirty="0"/>
                  <a:t>Holes: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possible remainders (0, 1, 2, 3, 4)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Generalized pigeonhole principle: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7/5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numbers have the same remainder when divided by 5.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43800-0996-49CD-9CEA-CD41B8A2E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8555E-0F05-468E-9B11-675432FB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CDD84-AF28-4AEB-B912-BFD38D12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1065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16B1-4863-44D0-9061-B430110C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BB69B-4F98-496D-9097-B12F614A7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discrete mathematics class of 32 students, what is the largest number of students who must receive the same grade if there are only 5 possible grades?</a:t>
                </a:r>
                <a:br>
                  <a:rPr lang="en-US" dirty="0"/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Pigeons: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students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Holes: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possible grades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Generalized pigeonhole principle: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32/5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students must have received the same grade.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BB69B-4F98-496D-9097-B12F614A7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062A0-4B68-40E9-8A4A-E3A02D3B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C7F4D-11EE-4028-AD50-7D9C362C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260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16B1-4863-44D0-9061-B430110C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BB69B-4F98-496D-9097-B12F614A7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discrete mathematics class of 32 students, what is the largest number of students who must receive the same grade if there are only 5 possible grades?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Pigeons: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students</a:t>
                </a:r>
                <a:br>
                  <a:rPr lang="en-US" dirty="0"/>
                </a:br>
                <a:r>
                  <a:rPr lang="en-US" dirty="0"/>
                  <a:t>Holes: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possible grades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Generalized pigeonhole principle: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32/5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students must have received the same grade.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BB69B-4F98-496D-9097-B12F614A7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062A0-4B68-40E9-8A4A-E3A02D3B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C7F4D-11EE-4028-AD50-7D9C362C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534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16B1-4863-44D0-9061-B430110C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BB69B-4F98-496D-9097-B12F614A7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discrete mathematics class of 32 students, what is the largest number of students who must receive the same grade if there are only 5 possible grades?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Pigeons: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/>
                  <a:t> students</a:t>
                </a:r>
                <a:br>
                  <a:rPr lang="en-US" dirty="0"/>
                </a:br>
                <a:r>
                  <a:rPr lang="en-US" dirty="0"/>
                  <a:t>Holes: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possible grades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Generalized pigeonhole principle: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32/5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students must have received the same grade.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BB69B-4F98-496D-9097-B12F614A7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062A0-4B68-40E9-8A4A-E3A02D3B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C7F4D-11EE-4028-AD50-7D9C362C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260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16B1-4863-44D0-9061-B430110C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BB69B-4F98-496D-9097-B12F614A7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discrete mathematics class of 32 students, what is the largest number of students who must receive the same grade if there are only 5 possible grades?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Pigeons: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/>
                  <a:t> students</a:t>
                </a:r>
                <a:br>
                  <a:rPr lang="en-US" dirty="0"/>
                </a:br>
                <a:r>
                  <a:rPr lang="en-US" dirty="0"/>
                  <a:t>Holes: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possible grades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Generalized pigeonhole principle: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32/5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students must have received the same grade.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BB69B-4F98-496D-9097-B12F614A7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062A0-4B68-40E9-8A4A-E3A02D3B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C7F4D-11EE-4028-AD50-7D9C362C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538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16B1-4863-44D0-9061-B430110C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BB69B-4F98-496D-9097-B12F614A7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discrete mathematics class of 32 students, what is the largest number of students who must receive the same grade if there are only 5 possible grades?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Pigeons: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/>
                  <a:t> students</a:t>
                </a:r>
                <a:br>
                  <a:rPr lang="en-US" dirty="0"/>
                </a:br>
                <a:r>
                  <a:rPr lang="en-US" dirty="0"/>
                  <a:t>Holes: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possible grades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Generalized pigeonhole principle: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32/5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students must have received the same grade.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BB69B-4F98-496D-9097-B12F614A7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062A0-4B68-40E9-8A4A-E3A02D3B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C7F4D-11EE-4028-AD50-7D9C362C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6936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A99A-696C-49E5-A514-A52F0068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or even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FB5C2-9028-44AE-B9EC-0B955D6D7F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Prove that in any set of 3 integer numbers, it is always possible to choose 2 numbers such that their sum is even.</a:t>
                </a:r>
                <a:br>
                  <a:rPr lang="en-US" dirty="0"/>
                </a:br>
                <a:br>
                  <a:rPr lang="en-US" sz="1600" dirty="0"/>
                </a:br>
                <a:r>
                  <a:rPr lang="en-US" dirty="0">
                    <a:solidFill>
                      <a:schemeClr val="bg1"/>
                    </a:solidFill>
                  </a:rPr>
                  <a:t>Pigeons: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numbers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Holes: 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odd / even</a:t>
                </a:r>
                <a:br>
                  <a:rPr lang="en-US" dirty="0"/>
                </a:br>
                <a:br>
                  <a:rPr lang="en-US" sz="2400" dirty="0"/>
                </a:br>
                <a:r>
                  <a:rPr lang="en-US" dirty="0">
                    <a:solidFill>
                      <a:schemeClr val="bg1"/>
                    </a:solidFill>
                  </a:rPr>
                  <a:t>At least two of the numbers belong to the same “hole”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br>
                  <a:rPr lang="en-US" dirty="0"/>
                </a:br>
                <a:endParaRPr lang="en-US" sz="2000" dirty="0"/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2800" dirty="0">
                    <a:solidFill>
                      <a:schemeClr val="bg1"/>
                    </a:solidFill>
                  </a:rPr>
                  <a:t>At least two of the numbers are </a:t>
                </a:r>
                <a:r>
                  <a:rPr lang="en-US" sz="2800" b="1" dirty="0">
                    <a:solidFill>
                      <a:schemeClr val="bg1"/>
                    </a:solidFill>
                  </a:rPr>
                  <a:t>odd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</a:rPr>
                  <a:t>the sum is even</a:t>
                </a:r>
                <a:br>
                  <a:rPr lang="en-US" sz="2800" dirty="0">
                    <a:solidFill>
                      <a:schemeClr val="bg1"/>
                    </a:solidFill>
                  </a:rPr>
                </a:br>
                <a:endParaRPr lang="en-US" sz="1600" dirty="0">
                  <a:solidFill>
                    <a:schemeClr val="bg1"/>
                  </a:solidFill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2800" dirty="0">
                    <a:solidFill>
                      <a:schemeClr val="bg1"/>
                    </a:solidFill>
                  </a:rPr>
                  <a:t>At least two of the numbers are </a:t>
                </a:r>
                <a:r>
                  <a:rPr lang="en-US" sz="2800" b="1" dirty="0">
                    <a:solidFill>
                      <a:schemeClr val="bg1"/>
                    </a:solidFill>
                  </a:rPr>
                  <a:t>even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</a:rPr>
                  <a:t>the sum is even</a:t>
                </a:r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Thus, </a:t>
                </a:r>
                <a:r>
                  <a:rPr lang="en-US" dirty="0">
                    <a:solidFill>
                      <a:schemeClr val="bg1"/>
                    </a:solidFill>
                  </a:rPr>
                  <a:t>it is always possible numbers such that their sum is even.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FB5C2-9028-44AE-B9EC-0B955D6D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  <a:blipFill>
                <a:blip r:embed="rId2"/>
                <a:stretch>
                  <a:fillRect l="-1043" t="-21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B6ED6-60A5-4218-8785-6ECF520F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EFBAC-A982-402A-A142-5F7A5A1E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446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1A3F-4126-4C21-A20F-45AB0A78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D1FF-BF1D-48E7-8CDA-BB7865D1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set 5</a:t>
            </a:r>
          </a:p>
          <a:p>
            <a:r>
              <a:rPr lang="en-US" dirty="0"/>
              <a:t>Review permutations &amp; combinations</a:t>
            </a:r>
          </a:p>
          <a:p>
            <a:r>
              <a:rPr lang="en-US" dirty="0"/>
              <a:t>Interim exam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666B9-55AD-4BCD-AABB-B61F62FA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B47CD-5FB4-4E52-838A-0494DB54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306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A99A-696C-49E5-A514-A52F0068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or even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FB5C2-9028-44AE-B9EC-0B955D6D7F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Prove that in any set of 3 integer numbers, it is always possible to choose 2 numbers such that their sum is even.</a:t>
                </a:r>
                <a:br>
                  <a:rPr lang="en-US" dirty="0"/>
                </a:br>
                <a:br>
                  <a:rPr lang="en-US" sz="1600" dirty="0"/>
                </a:br>
                <a:r>
                  <a:rPr lang="en-US" dirty="0"/>
                  <a:t>Pigeons: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numbers</a:t>
                </a:r>
                <a:br>
                  <a:rPr lang="en-US" dirty="0"/>
                </a:br>
                <a:r>
                  <a:rPr lang="en-US" dirty="0"/>
                  <a:t>Holes: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odd / even</a:t>
                </a:r>
                <a:br>
                  <a:rPr lang="en-US" dirty="0"/>
                </a:br>
                <a:br>
                  <a:rPr lang="en-US" sz="2400" dirty="0"/>
                </a:br>
                <a:r>
                  <a:rPr lang="en-US" dirty="0">
                    <a:solidFill>
                      <a:schemeClr val="bg1"/>
                    </a:solidFill>
                  </a:rPr>
                  <a:t>At least two of the numbers belong to the same “hole”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br>
                  <a:rPr lang="en-US" dirty="0"/>
                </a:br>
                <a:endParaRPr lang="en-US" sz="2000" dirty="0"/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2800" dirty="0">
                    <a:solidFill>
                      <a:schemeClr val="bg1"/>
                    </a:solidFill>
                  </a:rPr>
                  <a:t>At least two of the numbers are </a:t>
                </a:r>
                <a:r>
                  <a:rPr lang="en-US" sz="2800" b="1" dirty="0">
                    <a:solidFill>
                      <a:schemeClr val="bg1"/>
                    </a:solidFill>
                  </a:rPr>
                  <a:t>odd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</a:rPr>
                  <a:t>the sum is even</a:t>
                </a:r>
                <a:br>
                  <a:rPr lang="en-US" sz="2800" dirty="0">
                    <a:solidFill>
                      <a:schemeClr val="bg1"/>
                    </a:solidFill>
                  </a:rPr>
                </a:br>
                <a:endParaRPr lang="en-US" sz="1600" dirty="0">
                  <a:solidFill>
                    <a:schemeClr val="bg1"/>
                  </a:solidFill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2800" dirty="0">
                    <a:solidFill>
                      <a:schemeClr val="bg1"/>
                    </a:solidFill>
                  </a:rPr>
                  <a:t>At least two of the numbers are </a:t>
                </a:r>
                <a:r>
                  <a:rPr lang="en-US" sz="2800" b="1" dirty="0">
                    <a:solidFill>
                      <a:schemeClr val="bg1"/>
                    </a:solidFill>
                  </a:rPr>
                  <a:t>even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</a:rPr>
                  <a:t>the sum is even</a:t>
                </a:r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Thus, </a:t>
                </a:r>
                <a:r>
                  <a:rPr lang="en-US" dirty="0">
                    <a:solidFill>
                      <a:schemeClr val="bg1"/>
                    </a:solidFill>
                  </a:rPr>
                  <a:t>it is always possible numbers such that their sum is even.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FB5C2-9028-44AE-B9EC-0B955D6D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  <a:blipFill>
                <a:blip r:embed="rId2"/>
                <a:stretch>
                  <a:fillRect l="-1043" t="-21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B6ED6-60A5-4218-8785-6ECF520F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EFBAC-A982-402A-A142-5F7A5A1E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9556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A99A-696C-49E5-A514-A52F0068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or even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FB5C2-9028-44AE-B9EC-0B955D6D7F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Prove that in any set of 3 integer numbers, it is always possible to choose 2 numbers such that their sum is even.</a:t>
                </a:r>
                <a:br>
                  <a:rPr lang="en-US" dirty="0"/>
                </a:br>
                <a:br>
                  <a:rPr lang="en-US" sz="1600" dirty="0"/>
                </a:br>
                <a:r>
                  <a:rPr lang="en-US" dirty="0"/>
                  <a:t>Pigeons: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numbers</a:t>
                </a:r>
                <a:br>
                  <a:rPr lang="en-US" dirty="0"/>
                </a:br>
                <a:r>
                  <a:rPr lang="en-US" dirty="0"/>
                  <a:t>Holes: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odd / even</a:t>
                </a:r>
                <a:br>
                  <a:rPr lang="en-US" dirty="0"/>
                </a:br>
                <a:br>
                  <a:rPr lang="en-US" sz="2400" dirty="0"/>
                </a:br>
                <a:r>
                  <a:rPr lang="en-US" dirty="0">
                    <a:solidFill>
                      <a:schemeClr val="bg1"/>
                    </a:solidFill>
                  </a:rPr>
                  <a:t>At least two of the numbers belong to the same “hole”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br>
                  <a:rPr lang="en-US" dirty="0"/>
                </a:br>
                <a:endParaRPr lang="en-US" sz="2000" dirty="0"/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2800" dirty="0">
                    <a:solidFill>
                      <a:schemeClr val="bg1"/>
                    </a:solidFill>
                  </a:rPr>
                  <a:t>At least two of the numbers are </a:t>
                </a:r>
                <a:r>
                  <a:rPr lang="en-US" sz="2800" b="1" dirty="0">
                    <a:solidFill>
                      <a:schemeClr val="bg1"/>
                    </a:solidFill>
                  </a:rPr>
                  <a:t>odd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</a:rPr>
                  <a:t>the sum is even</a:t>
                </a:r>
                <a:br>
                  <a:rPr lang="en-US" sz="2800" dirty="0">
                    <a:solidFill>
                      <a:schemeClr val="bg1"/>
                    </a:solidFill>
                  </a:rPr>
                </a:br>
                <a:endParaRPr lang="en-US" sz="1600" dirty="0">
                  <a:solidFill>
                    <a:schemeClr val="bg1"/>
                  </a:solidFill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2800" dirty="0">
                    <a:solidFill>
                      <a:schemeClr val="bg1"/>
                    </a:solidFill>
                  </a:rPr>
                  <a:t>At least two of the numbers are </a:t>
                </a:r>
                <a:r>
                  <a:rPr lang="en-US" sz="2800" b="1" dirty="0">
                    <a:solidFill>
                      <a:schemeClr val="bg1"/>
                    </a:solidFill>
                  </a:rPr>
                  <a:t>even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</a:rPr>
                  <a:t>the sum is even</a:t>
                </a:r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Thus, </a:t>
                </a:r>
                <a:r>
                  <a:rPr lang="en-US" dirty="0">
                    <a:solidFill>
                      <a:schemeClr val="bg1"/>
                    </a:solidFill>
                  </a:rPr>
                  <a:t>it is always possible numbers such that their sum is even.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FB5C2-9028-44AE-B9EC-0B955D6D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  <a:blipFill>
                <a:blip r:embed="rId2"/>
                <a:stretch>
                  <a:fillRect l="-1043" t="-21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B6ED6-60A5-4218-8785-6ECF520F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EFBAC-A982-402A-A142-5F7A5A1E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270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A99A-696C-49E5-A514-A52F0068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or even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FB5C2-9028-44AE-B9EC-0B955D6D7F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Prove that in any set of 3 integer numbers, it is always possible to choose 2 numbers such that their sum is even.</a:t>
                </a:r>
                <a:br>
                  <a:rPr lang="en-US" dirty="0"/>
                </a:br>
                <a:br>
                  <a:rPr lang="en-US" sz="1600" dirty="0"/>
                </a:br>
                <a:r>
                  <a:rPr lang="en-US" dirty="0"/>
                  <a:t>Pigeons: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numbers</a:t>
                </a:r>
                <a:br>
                  <a:rPr lang="en-US" dirty="0"/>
                </a:br>
                <a:r>
                  <a:rPr lang="en-US" dirty="0"/>
                  <a:t>Holes: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odd / even</a:t>
                </a:r>
                <a:br>
                  <a:rPr lang="en-US" dirty="0"/>
                </a:br>
                <a:br>
                  <a:rPr lang="en-US" sz="2400" dirty="0"/>
                </a:br>
                <a:r>
                  <a:rPr lang="en-US" dirty="0"/>
                  <a:t>At least two of the numbers belong to the same “hole”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br>
                  <a:rPr lang="en-US" dirty="0"/>
                </a:br>
                <a:endParaRPr lang="en-US" sz="2000" dirty="0"/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2800" dirty="0">
                    <a:solidFill>
                      <a:schemeClr val="bg1"/>
                    </a:solidFill>
                  </a:rPr>
                  <a:t>At least two of the numbers are </a:t>
                </a:r>
                <a:r>
                  <a:rPr lang="en-US" sz="2800" b="1" dirty="0">
                    <a:solidFill>
                      <a:schemeClr val="bg1"/>
                    </a:solidFill>
                  </a:rPr>
                  <a:t>odd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</a:rPr>
                  <a:t>the sum is even</a:t>
                </a:r>
                <a:br>
                  <a:rPr lang="en-US" sz="2800" dirty="0">
                    <a:solidFill>
                      <a:schemeClr val="bg1"/>
                    </a:solidFill>
                  </a:rPr>
                </a:br>
                <a:endParaRPr lang="en-US" sz="1600" dirty="0">
                  <a:solidFill>
                    <a:schemeClr val="bg1"/>
                  </a:solidFill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2800" dirty="0">
                    <a:solidFill>
                      <a:schemeClr val="bg1"/>
                    </a:solidFill>
                  </a:rPr>
                  <a:t>At least two of the numbers are </a:t>
                </a:r>
                <a:r>
                  <a:rPr lang="en-US" sz="2800" b="1" dirty="0">
                    <a:solidFill>
                      <a:schemeClr val="bg1"/>
                    </a:solidFill>
                  </a:rPr>
                  <a:t>even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</a:rPr>
                  <a:t>the sum is even</a:t>
                </a:r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Thus, </a:t>
                </a:r>
                <a:r>
                  <a:rPr lang="en-US" dirty="0">
                    <a:solidFill>
                      <a:schemeClr val="bg1"/>
                    </a:solidFill>
                  </a:rPr>
                  <a:t>it is always possible numbers such that their sum is even.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FB5C2-9028-44AE-B9EC-0B955D6D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  <a:blipFill>
                <a:blip r:embed="rId2"/>
                <a:stretch>
                  <a:fillRect l="-1043" t="-21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B6ED6-60A5-4218-8785-6ECF520F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EFBAC-A982-402A-A142-5F7A5A1E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1430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A99A-696C-49E5-A514-A52F0068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or even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FB5C2-9028-44AE-B9EC-0B955D6D7F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Prove that in any set of 3 integer numbers, it is always possible to choose 2 numbers such that their sum is even.</a:t>
                </a:r>
                <a:br>
                  <a:rPr lang="en-US" dirty="0"/>
                </a:br>
                <a:br>
                  <a:rPr lang="en-US" sz="1600" dirty="0"/>
                </a:br>
                <a:r>
                  <a:rPr lang="en-US" dirty="0"/>
                  <a:t>Pigeons: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numbers</a:t>
                </a:r>
                <a:br>
                  <a:rPr lang="en-US" dirty="0"/>
                </a:br>
                <a:r>
                  <a:rPr lang="en-US" dirty="0"/>
                  <a:t>Holes: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odd / even</a:t>
                </a:r>
                <a:br>
                  <a:rPr lang="en-US" dirty="0"/>
                </a:br>
                <a:br>
                  <a:rPr lang="en-US" sz="2400" dirty="0"/>
                </a:br>
                <a:r>
                  <a:rPr lang="en-US" dirty="0"/>
                  <a:t>At least two of the numbers belong to the same “hole”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br>
                  <a:rPr lang="en-US" dirty="0"/>
                </a:br>
                <a:endParaRPr lang="en-US" sz="2000" dirty="0"/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2800" dirty="0"/>
                  <a:t>At least two of the numbers are </a:t>
                </a:r>
                <a:r>
                  <a:rPr lang="en-US" sz="2800" b="1" dirty="0"/>
                  <a:t>odd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</a:rPr>
                  <a:t>the sum is even</a:t>
                </a:r>
                <a:br>
                  <a:rPr lang="en-US" sz="2800" dirty="0"/>
                </a:br>
                <a:endParaRPr lang="en-US" sz="1600" dirty="0"/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2800" dirty="0"/>
                  <a:t>At least two of the numbers are </a:t>
                </a:r>
                <a:r>
                  <a:rPr lang="en-US" sz="2800" b="1" dirty="0"/>
                  <a:t>even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</a:rPr>
                  <a:t>the sum is even</a:t>
                </a:r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Thus, </a:t>
                </a:r>
                <a:r>
                  <a:rPr lang="en-US" dirty="0">
                    <a:solidFill>
                      <a:schemeClr val="bg1"/>
                    </a:solidFill>
                  </a:rPr>
                  <a:t>it is always possible numbers such that their sum is even.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FB5C2-9028-44AE-B9EC-0B955D6D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  <a:blipFill>
                <a:blip r:embed="rId2"/>
                <a:stretch>
                  <a:fillRect l="-1043" t="-21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B6ED6-60A5-4218-8785-6ECF520F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EFBAC-A982-402A-A142-5F7A5A1E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6870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A99A-696C-49E5-A514-A52F0068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or even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FB5C2-9028-44AE-B9EC-0B955D6D7F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Prove that in any set of 3 integer numbers, it is always possible to choose 2 numbers such that their sum is even.</a:t>
                </a:r>
                <a:br>
                  <a:rPr lang="en-US" dirty="0"/>
                </a:br>
                <a:br>
                  <a:rPr lang="en-US" sz="1600" dirty="0"/>
                </a:br>
                <a:r>
                  <a:rPr lang="en-US" dirty="0"/>
                  <a:t>Pigeons: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numbers</a:t>
                </a:r>
                <a:br>
                  <a:rPr lang="en-US" dirty="0"/>
                </a:br>
                <a:r>
                  <a:rPr lang="en-US" dirty="0"/>
                  <a:t>Holes: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odd / even</a:t>
                </a:r>
                <a:br>
                  <a:rPr lang="en-US" dirty="0"/>
                </a:br>
                <a:br>
                  <a:rPr lang="en-US" sz="2400" dirty="0"/>
                </a:br>
                <a:r>
                  <a:rPr lang="en-US" dirty="0"/>
                  <a:t>At least two of the numbers belong to the same “hole”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br>
                  <a:rPr lang="en-US" dirty="0"/>
                </a:br>
                <a:endParaRPr lang="en-US" sz="2000" dirty="0"/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2800" dirty="0"/>
                  <a:t>At least two of the numbers are </a:t>
                </a:r>
                <a:r>
                  <a:rPr lang="en-US" sz="2800" b="1" dirty="0"/>
                  <a:t>odd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sz="2800" dirty="0"/>
                  <a:t> </a:t>
                </a:r>
                <a:r>
                  <a:rPr lang="en-US" sz="2800" dirty="0"/>
                  <a:t>the sum is even</a:t>
                </a:r>
                <a:br>
                  <a:rPr lang="en-US" sz="2800" dirty="0"/>
                </a:br>
                <a:endParaRPr lang="en-US" sz="1600" dirty="0"/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2800" dirty="0"/>
                  <a:t>At least two of the numbers are </a:t>
                </a:r>
                <a:r>
                  <a:rPr lang="en-US" sz="2800" b="1" dirty="0"/>
                  <a:t>even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sz="2800" dirty="0"/>
                  <a:t> </a:t>
                </a:r>
                <a:r>
                  <a:rPr lang="en-US" sz="2800" dirty="0"/>
                  <a:t>the sum is even</a:t>
                </a:r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Thus, </a:t>
                </a:r>
                <a:r>
                  <a:rPr lang="en-US" dirty="0">
                    <a:solidFill>
                      <a:schemeClr val="bg1"/>
                    </a:solidFill>
                  </a:rPr>
                  <a:t>it is always possible numbers such that their sum is even.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FB5C2-9028-44AE-B9EC-0B955D6D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  <a:blipFill>
                <a:blip r:embed="rId2"/>
                <a:stretch>
                  <a:fillRect l="-1043" t="-21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B6ED6-60A5-4218-8785-6ECF520F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EFBAC-A982-402A-A142-5F7A5A1E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67847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A99A-696C-49E5-A514-A52F0068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or even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FB5C2-9028-44AE-B9EC-0B955D6D7F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Prove that in any set of 3 integer numbers, it is always possible to choose 2 numbers such that their sum is even.</a:t>
                </a:r>
                <a:br>
                  <a:rPr lang="en-US" dirty="0"/>
                </a:br>
                <a:br>
                  <a:rPr lang="en-US" sz="1600" dirty="0"/>
                </a:br>
                <a:r>
                  <a:rPr lang="en-US" dirty="0"/>
                  <a:t>Pigeons: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numbers</a:t>
                </a:r>
                <a:br>
                  <a:rPr lang="en-US" dirty="0"/>
                </a:br>
                <a:r>
                  <a:rPr lang="en-US" dirty="0"/>
                  <a:t>Holes: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odd / even</a:t>
                </a:r>
                <a:br>
                  <a:rPr lang="en-US" dirty="0"/>
                </a:br>
                <a:br>
                  <a:rPr lang="en-US" sz="2400" dirty="0"/>
                </a:br>
                <a:r>
                  <a:rPr lang="en-US" dirty="0"/>
                  <a:t>At least two of the numbers belong to the same “hole”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br>
                  <a:rPr lang="en-US" dirty="0"/>
                </a:br>
                <a:endParaRPr lang="en-US" sz="2000" dirty="0"/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2800" dirty="0"/>
                  <a:t>At least two of the numbers are </a:t>
                </a:r>
                <a:r>
                  <a:rPr lang="en-US" sz="2800" b="1" dirty="0"/>
                  <a:t>odd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sz="2800" dirty="0"/>
                  <a:t> </a:t>
                </a:r>
                <a:r>
                  <a:rPr lang="en-US" sz="2800" dirty="0"/>
                  <a:t>the sum is even</a:t>
                </a:r>
                <a:br>
                  <a:rPr lang="en-US" sz="2800" dirty="0"/>
                </a:br>
                <a:endParaRPr lang="en-US" sz="1600" dirty="0"/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2800" dirty="0"/>
                  <a:t>At least two of the numbers are </a:t>
                </a:r>
                <a:r>
                  <a:rPr lang="en-US" sz="2800" b="1" dirty="0"/>
                  <a:t>even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sz="2800" dirty="0"/>
                  <a:t> </a:t>
                </a:r>
                <a:r>
                  <a:rPr lang="en-US" sz="2800" dirty="0"/>
                  <a:t>the sum is even</a:t>
                </a:r>
              </a:p>
              <a:p>
                <a:pPr marL="0" indent="0" algn="ctr">
                  <a:buNone/>
                </a:pPr>
                <a:endParaRPr lang="en-US" sz="1100" dirty="0"/>
              </a:p>
              <a:p>
                <a:pPr marL="0" indent="0" algn="ctr">
                  <a:buNone/>
                </a:pPr>
                <a:r>
                  <a:rPr lang="en-US" sz="3200" dirty="0"/>
                  <a:t>Thus, </a:t>
                </a:r>
                <a:r>
                  <a:rPr lang="en-US" dirty="0"/>
                  <a:t>it is always possible numbers such that their sum is even.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FB5C2-9028-44AE-B9EC-0B955D6D7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  <a:blipFill>
                <a:blip r:embed="rId2"/>
                <a:stretch>
                  <a:fillRect l="-1043" t="-21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B6ED6-60A5-4218-8785-6ECF520F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EFBAC-A982-402A-A142-5F7A5A1E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42051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3C6F-901C-4947-B64D-53B9D4CE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or even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7DB5D-7AF7-43E2-ABF3-FA44BC4BE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r>
                  <a:rPr lang="en-US" dirty="0"/>
                  <a:t>Show that in any finite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numbers, at least half of the numbers are odd or at least half of them are even.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“holes”: even and odd numbers.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numbers are distributed between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holes,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of them belong to the same hole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odd or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even.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7DB5D-7AF7-43E2-ABF3-FA44BC4BE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40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F580D-DEC8-4CC6-BCF2-126D8E5F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37968-4B76-4D93-B852-426235B8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9908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3C6F-901C-4947-B64D-53B9D4CE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or even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7DB5D-7AF7-43E2-ABF3-FA44BC4BE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r>
                  <a:rPr lang="en-US" dirty="0"/>
                  <a:t>Show that in any finite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numbers, at least half of the numbers are odd or at least half of them are even.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“holes”: even and odd numbers.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numbers are distributed between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holes,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of them belong to the same hole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odd or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even.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7DB5D-7AF7-43E2-ABF3-FA44BC4BE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40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F580D-DEC8-4CC6-BCF2-126D8E5F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37968-4B76-4D93-B852-426235B8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68744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3C6F-901C-4947-B64D-53B9D4CE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or even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7DB5D-7AF7-43E2-ABF3-FA44BC4BE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r>
                  <a:rPr lang="en-US" dirty="0"/>
                  <a:t>Show that in any finite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numbers, at least half of the numbers are odd or at least half of them are even.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“holes”: even and odd numbers.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 are distributed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holes,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of them belong to the same hole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odd or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even.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7DB5D-7AF7-43E2-ABF3-FA44BC4BE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40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F580D-DEC8-4CC6-BCF2-126D8E5F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37968-4B76-4D93-B852-426235B8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4943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3C6F-901C-4947-B64D-53B9D4CE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or even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7DB5D-7AF7-43E2-ABF3-FA44BC4BE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</p:spPr>
            <p:txBody>
              <a:bodyPr/>
              <a:lstStyle/>
              <a:p>
                <a:r>
                  <a:rPr lang="en-US" dirty="0"/>
                  <a:t>Show that in any finite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numbers, at least half of the numbers are odd or at least half of them are even.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“holes”: even and odd numbers.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 are distributed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holes,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of them belong to the same hole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are odd or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are even.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7DB5D-7AF7-43E2-ABF3-FA44BC4BE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713287"/>
              </a:xfrm>
              <a:blipFill>
                <a:blip r:embed="rId2"/>
                <a:stretch>
                  <a:fillRect l="-1043" t="-2329" r="-40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F580D-DEC8-4CC6-BCF2-126D8E5F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37968-4B76-4D93-B852-426235B8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998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2DF5-7102-4572-95FC-9D4E2A2F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FD44-2623-4CF9-BD53-F344CF35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Graded assignment 2 is out</a:t>
            </a:r>
          </a:p>
          <a:p>
            <a:pPr>
              <a:lnSpc>
                <a:spcPct val="150000"/>
              </a:lnSpc>
            </a:pPr>
            <a:r>
              <a:rPr lang="en-US" u="sng" dirty="0"/>
              <a:t>Deadline:</a:t>
            </a:r>
            <a:r>
              <a:rPr lang="en-US" dirty="0"/>
              <a:t> </a:t>
            </a:r>
            <a:r>
              <a:rPr lang="en-US" b="1" dirty="0"/>
              <a:t>TODAY, March 22, 23:59</a:t>
            </a:r>
            <a:r>
              <a:rPr lang="en-US" dirty="0"/>
              <a:t> Barcelona time</a:t>
            </a:r>
          </a:p>
          <a:p>
            <a:pPr>
              <a:lnSpc>
                <a:spcPct val="150000"/>
              </a:lnSpc>
            </a:pPr>
            <a:r>
              <a:rPr lang="en-US" dirty="0"/>
              <a:t>See Google classroom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1FD9E-8A6F-41EB-8954-B010FD5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C0A0B-97EC-4685-88E2-A99468AD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7901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5ACF40-A63E-45FC-BE0D-28158885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review</a:t>
            </a:r>
            <a:endParaRPr lang="en-BE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6904C1-5C8C-4628-8C70-E9085CB9F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17152-E56C-4812-BAFD-ACE6B6D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C8A15-2F5E-4493-81B2-EA87BCEC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4795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E0E8AC-35F5-4CD6-A2AE-2F4EA930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arrangements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7BE7096-965E-45EF-9EC9-525175EE8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4950"/>
                <a:ext cx="10515600" cy="4672013"/>
              </a:xfrm>
            </p:spPr>
            <p:txBody>
              <a:bodyPr/>
              <a:lstStyle/>
              <a:p>
                <a:r>
                  <a:rPr lang="en-US" dirty="0"/>
                  <a:t>Imagine you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objects. How can you arrange them?</a:t>
                </a:r>
                <a:endParaRPr lang="en-BE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7BE7096-965E-45EF-9EC9-525175EE8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4950"/>
                <a:ext cx="10515600" cy="4672013"/>
              </a:xfrm>
              <a:blipFill>
                <a:blip r:embed="rId2"/>
                <a:stretch>
                  <a:fillRect l="-1043" t="-235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1B4AD-8BAB-434B-BF47-1B00ED48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919A6-1E8C-4928-81BB-783E91F1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31</a:t>
            </a:fld>
            <a:endParaRPr lang="en-B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09F97F3-73D7-4D34-AA64-288D41A2E3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1574" y="2028826"/>
              <a:ext cx="10115550" cy="42650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5000">
                      <a:extLst>
                        <a:ext uri="{9D8B030D-6E8A-4147-A177-3AD203B41FA5}">
                          <a16:colId xmlns:a16="http://schemas.microsoft.com/office/drawing/2014/main" val="3019810510"/>
                        </a:ext>
                      </a:extLst>
                    </a:gridCol>
                    <a:gridCol w="4230051">
                      <a:extLst>
                        <a:ext uri="{9D8B030D-6E8A-4147-A177-3AD203B41FA5}">
                          <a16:colId xmlns:a16="http://schemas.microsoft.com/office/drawing/2014/main" val="3673677379"/>
                        </a:ext>
                      </a:extLst>
                    </a:gridCol>
                    <a:gridCol w="4000499">
                      <a:extLst>
                        <a:ext uri="{9D8B030D-6E8A-4147-A177-3AD203B41FA5}">
                          <a16:colId xmlns:a16="http://schemas.microsoft.com/office/drawing/2014/main" val="3236232655"/>
                        </a:ext>
                      </a:extLst>
                    </a:gridCol>
                  </a:tblGrid>
                  <a:tr h="615192">
                    <a:tc>
                      <a:txBody>
                        <a:bodyPr/>
                        <a:lstStyle/>
                        <a:p>
                          <a:pPr algn="ctr"/>
                          <a:endParaRPr lang="en-BE" sz="2200" b="1"/>
                        </a:p>
                      </a:txBody>
                      <a:tcPr marL="109381" marR="109381" marT="54690" marB="546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/>
                            <a:t>WITHOUT </a:t>
                          </a:r>
                          <a:br>
                            <a:rPr lang="en-US" sz="2200" b="1" dirty="0"/>
                          </a:br>
                          <a:r>
                            <a:rPr lang="en-US" sz="2200" b="1" dirty="0"/>
                            <a:t>REPETITIONS</a:t>
                          </a:r>
                          <a:endParaRPr lang="en-BE" sz="2200" b="1" dirty="0"/>
                        </a:p>
                      </a:txBody>
                      <a:tcPr marL="109381" marR="109381" marT="54690" marB="546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solidFill>
                                <a:schemeClr val="tx1"/>
                              </a:solidFill>
                            </a:rPr>
                            <a:t>WITH </a:t>
                          </a:r>
                          <a:br>
                            <a:rPr lang="en-US" sz="2200" b="1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200" b="1" dirty="0">
                              <a:solidFill>
                                <a:schemeClr val="tx1"/>
                              </a:solidFill>
                            </a:rPr>
                            <a:t>REPETITIONS</a:t>
                          </a:r>
                          <a:endParaRPr lang="en-BE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9381" marR="109381" marT="54690" marB="54690" anchor="ctr"/>
                    </a:tc>
                    <a:extLst>
                      <a:ext uri="{0D108BD9-81ED-4DB2-BD59-A6C34878D82A}">
                        <a16:rowId xmlns:a16="http://schemas.microsoft.com/office/drawing/2014/main" val="3900679099"/>
                      </a:ext>
                    </a:extLst>
                  </a:tr>
                  <a:tr h="12402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/>
                            <a:t>ORDERED</a:t>
                          </a:r>
                          <a:endParaRPr lang="en-BE" sz="2200" b="1" dirty="0"/>
                        </a:p>
                      </a:txBody>
                      <a:tcPr marL="109381" marR="109381" marT="54690" marB="546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1" dirty="0">
                              <a:solidFill>
                                <a:srgbClr val="C00000"/>
                              </a:solidFill>
                            </a:rPr>
                            <a:t>PERMUTATIONS</a:t>
                          </a:r>
                          <a:r>
                            <a:rPr lang="en-US" sz="2400" b="0" i="1" baseline="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br>
                            <a:rPr lang="en-US" sz="2400" b="0" dirty="0">
                              <a:solidFill>
                                <a:srgbClr val="C00000"/>
                              </a:solidFill>
                            </a:rPr>
                          </a:br>
                          <a:r>
                            <a:rPr lang="en-US" sz="2400" b="0" dirty="0"/>
                            <a:t>Seating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b="0" dirty="0"/>
                            <a:t> people</a:t>
                          </a:r>
                          <a:r>
                            <a:rPr lang="en-US" sz="2400" b="0" baseline="0" dirty="0"/>
                            <a:t> </a:t>
                          </a:r>
                          <a:r>
                            <a:rPr lang="en-US" sz="2400" b="0" dirty="0"/>
                            <a:t>in a row</a:t>
                          </a:r>
                          <a:br>
                            <a:rPr lang="en-US" sz="2400" b="0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BE" sz="2400" b="0" dirty="0"/>
                        </a:p>
                      </a:txBody>
                      <a:tcPr marL="109381" marR="109381" marT="54690" marB="546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1" dirty="0">
                              <a:solidFill>
                                <a:srgbClr val="BD2121"/>
                              </a:solidFill>
                            </a:rPr>
                            <a:t>TUPLES</a:t>
                          </a:r>
                          <a:b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Counting different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-bit strings are there?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BE" sz="2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9381" marR="109381" marT="54690" marB="54690" anchor="ctr"/>
                    </a:tc>
                    <a:extLst>
                      <a:ext uri="{0D108BD9-81ED-4DB2-BD59-A6C34878D82A}">
                        <a16:rowId xmlns:a16="http://schemas.microsoft.com/office/drawing/2014/main" val="2833595144"/>
                      </a:ext>
                    </a:extLst>
                  </a:tr>
                  <a:tr h="18211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/>
                            <a:t>NOT ORDERED</a:t>
                          </a:r>
                          <a:endParaRPr lang="en-BE" sz="2200" b="1" dirty="0"/>
                        </a:p>
                      </a:txBody>
                      <a:tcPr marL="109381" marR="109381" marT="54690" marB="546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1" dirty="0">
                              <a:solidFill>
                                <a:srgbClr val="C00000"/>
                              </a:solidFill>
                            </a:rPr>
                            <a:t>COMBINATIONS</a:t>
                          </a:r>
                        </a:p>
                        <a:p>
                          <a:pPr algn="ctr"/>
                          <a:r>
                            <a:rPr lang="en-US" sz="2400" b="0" dirty="0"/>
                            <a:t>Choosing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400" b="0" dirty="0"/>
                            <a:t> out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b="0" dirty="0"/>
                            <a:t> different candies in a</a:t>
                          </a:r>
                          <a:r>
                            <a:rPr lang="en-US" sz="2400" b="0" baseline="0" dirty="0"/>
                            <a:t> bag</a:t>
                          </a:r>
                          <a:br>
                            <a:rPr lang="en-US" sz="2400" b="0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BD212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BD212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rgbClr val="BD212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BD212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BD212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BD212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BE" sz="2400" b="0" dirty="0"/>
                        </a:p>
                      </a:txBody>
                      <a:tcPr marL="109381" marR="109381" marT="54690" marB="546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1" dirty="0">
                              <a:solidFill>
                                <a:srgbClr val="C00000"/>
                              </a:solidFill>
                            </a:rPr>
                            <a:t>COMBINATIONS </a:t>
                          </a:r>
                          <a:br>
                            <a:rPr lang="en-US" sz="2400" b="0" i="1" dirty="0">
                              <a:solidFill>
                                <a:srgbClr val="C00000"/>
                              </a:solidFill>
                            </a:rPr>
                          </a:br>
                          <a:r>
                            <a:rPr lang="en-US" sz="2400" b="0" i="1" dirty="0">
                              <a:solidFill>
                                <a:srgbClr val="C00000"/>
                              </a:solidFill>
                            </a:rPr>
                            <a:t>with repetitions</a:t>
                          </a:r>
                        </a:p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Distributing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 identical candies among</a:t>
                          </a:r>
                          <a:r>
                            <a:rPr lang="en-US" sz="2400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b="0" baseline="0" dirty="0">
                              <a:solidFill>
                                <a:schemeClr val="tx1"/>
                              </a:solidFill>
                            </a:rPr>
                            <a:t> kids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BD212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BD212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BE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9381" marR="109381" marT="54690" marB="54690" anchor="ctr"/>
                    </a:tc>
                    <a:extLst>
                      <a:ext uri="{0D108BD9-81ED-4DB2-BD59-A6C34878D82A}">
                        <a16:rowId xmlns:a16="http://schemas.microsoft.com/office/drawing/2014/main" val="4228070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09F97F3-73D7-4D34-AA64-288D41A2E3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1574" y="2028826"/>
              <a:ext cx="10115550" cy="42650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85000">
                      <a:extLst>
                        <a:ext uri="{9D8B030D-6E8A-4147-A177-3AD203B41FA5}">
                          <a16:colId xmlns:a16="http://schemas.microsoft.com/office/drawing/2014/main" val="3019810510"/>
                        </a:ext>
                      </a:extLst>
                    </a:gridCol>
                    <a:gridCol w="4230051">
                      <a:extLst>
                        <a:ext uri="{9D8B030D-6E8A-4147-A177-3AD203B41FA5}">
                          <a16:colId xmlns:a16="http://schemas.microsoft.com/office/drawing/2014/main" val="3673677379"/>
                        </a:ext>
                      </a:extLst>
                    </a:gridCol>
                    <a:gridCol w="4000499">
                      <a:extLst>
                        <a:ext uri="{9D8B030D-6E8A-4147-A177-3AD203B41FA5}">
                          <a16:colId xmlns:a16="http://schemas.microsoft.com/office/drawing/2014/main" val="3236232655"/>
                        </a:ext>
                      </a:extLst>
                    </a:gridCol>
                  </a:tblGrid>
                  <a:tr h="779940">
                    <a:tc>
                      <a:txBody>
                        <a:bodyPr/>
                        <a:lstStyle/>
                        <a:p>
                          <a:pPr algn="ctr"/>
                          <a:endParaRPr lang="en-BE" sz="2200" b="1"/>
                        </a:p>
                      </a:txBody>
                      <a:tcPr marL="109381" marR="109381" marT="54690" marB="546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/>
                            <a:t>WITHOUT </a:t>
                          </a:r>
                          <a:br>
                            <a:rPr lang="en-US" sz="2200" b="1" dirty="0"/>
                          </a:br>
                          <a:r>
                            <a:rPr lang="en-US" sz="2200" b="1" dirty="0"/>
                            <a:t>REPETITIONS</a:t>
                          </a:r>
                          <a:endParaRPr lang="en-BE" sz="2200" b="1" dirty="0"/>
                        </a:p>
                      </a:txBody>
                      <a:tcPr marL="109381" marR="109381" marT="54690" marB="546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solidFill>
                                <a:schemeClr val="tx1"/>
                              </a:solidFill>
                            </a:rPr>
                            <a:t>WITH </a:t>
                          </a:r>
                          <a:br>
                            <a:rPr lang="en-US" sz="2200" b="1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200" b="1" dirty="0">
                              <a:solidFill>
                                <a:schemeClr val="tx1"/>
                              </a:solidFill>
                            </a:rPr>
                            <a:t>REPETITIONS</a:t>
                          </a:r>
                          <a:endParaRPr lang="en-BE" sz="2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9381" marR="109381" marT="54690" marB="54690" anchor="ctr"/>
                    </a:tc>
                    <a:extLst>
                      <a:ext uri="{0D108BD9-81ED-4DB2-BD59-A6C34878D82A}">
                        <a16:rowId xmlns:a16="http://schemas.microsoft.com/office/drawing/2014/main" val="3900679099"/>
                      </a:ext>
                    </a:extLst>
                  </a:tr>
                  <a:tr h="1541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/>
                            <a:t>ORDERED</a:t>
                          </a:r>
                          <a:endParaRPr lang="en-BE" sz="2200" b="1" dirty="0"/>
                        </a:p>
                      </a:txBody>
                      <a:tcPr marL="109381" marR="109381" marT="54690" marB="54690" anchor="ctr"/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109381" marR="109381" marT="54690" marB="54690" anchor="ctr">
                        <a:blipFill>
                          <a:blip r:embed="rId3"/>
                          <a:stretch>
                            <a:fillRect l="-44604" t="-51969" r="-94676" b="-1263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109381" marR="109381" marT="54690" marB="54690" anchor="ctr">
                        <a:blipFill>
                          <a:blip r:embed="rId3"/>
                          <a:stretch>
                            <a:fillRect l="-153201" t="-51969" r="-305" b="-1263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595144"/>
                      </a:ext>
                    </a:extLst>
                  </a:tr>
                  <a:tr h="19431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/>
                            <a:t>NOT ORDERED</a:t>
                          </a:r>
                          <a:endParaRPr lang="en-BE" sz="2200" b="1" dirty="0"/>
                        </a:p>
                      </a:txBody>
                      <a:tcPr marL="109381" marR="109381" marT="54690" marB="54690" anchor="ctr"/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109381" marR="109381" marT="54690" marB="54690" anchor="ctr">
                        <a:blipFill>
                          <a:blip r:embed="rId3"/>
                          <a:stretch>
                            <a:fillRect l="-44604" t="-121003" r="-94676" b="-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E"/>
                        </a:p>
                      </a:txBody>
                      <a:tcPr marL="109381" marR="109381" marT="54690" marB="54690" anchor="ctr">
                        <a:blipFill>
                          <a:blip r:embed="rId3"/>
                          <a:stretch>
                            <a:fillRect l="-153201" t="-121003" r="-305" b="-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80705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7861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55B1-B032-4AEC-B7F2-6D95747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F90A2-7DED-419E-ACFB-4CDE30CE8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51689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3200" dirty="0"/>
                  <a:t>How many ways are there to order 10 books on a shelf?</a:t>
                </a:r>
              </a:p>
              <a:p>
                <a:endParaRPr lang="en-US" sz="2400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10⋅9⋅…⋅</m:t>
                      </m:r>
                      <m:acc>
                        <m:accPr>
                          <m:chr m:val="̇"/>
                          <m:ctrlP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10!</m:t>
                      </m:r>
                    </m:oMath>
                  </m:oMathPara>
                </a14:m>
                <a:endParaRPr lang="en-US" sz="3200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400" i="1" dirty="0">
                  <a:solidFill>
                    <a:schemeClr val="bg1"/>
                  </a:solidFill>
                </a:endParaRPr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How many ways are there to order the letters of the word CORONA?</a:t>
                </a:r>
              </a:p>
              <a:p>
                <a:pPr marL="0" indent="0" algn="ctr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=6⋅5⋅4⋅3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24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How many ways are there to appoint a president, a vice-president and a secretary from 10 candidates?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10⋅9⋅8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F90A2-7DED-419E-ACFB-4CDE30CE8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5168900"/>
              </a:xfrm>
              <a:blipFill>
                <a:blip r:embed="rId2"/>
                <a:stretch>
                  <a:fillRect l="-986" t="-2358" r="-81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EE7E6-E913-4579-9E01-A7996120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A647C-5A12-4147-A5CE-5481A0FD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8227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55B1-B032-4AEC-B7F2-6D95747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F90A2-7DED-419E-ACFB-4CDE30CE8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51689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3200" dirty="0"/>
                  <a:t>How many ways are there to order 10 books on a shelf?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10⋅9⋅…⋅</m:t>
                      </m:r>
                      <m:acc>
                        <m:accPr>
                          <m:chr m:val="̇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10!</m:t>
                      </m:r>
                    </m:oMath>
                  </m:oMathPara>
                </a14:m>
                <a:endParaRPr lang="en-US" sz="32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How many ways are there to order the letters of the word CORONA?</a:t>
                </a:r>
              </a:p>
              <a:p>
                <a:pPr marL="0" indent="0" algn="ctr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=6⋅5⋅4⋅3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24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How many ways are there to appoint a president, a vice-president and a secretary from 10 candidates?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10⋅9⋅8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F90A2-7DED-419E-ACFB-4CDE30CE8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5168900"/>
              </a:xfrm>
              <a:blipFill>
                <a:blip r:embed="rId2"/>
                <a:stretch>
                  <a:fillRect l="-986" t="-2358" r="-81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EE7E6-E913-4579-9E01-A7996120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A647C-5A12-4147-A5CE-5481A0FD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24271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55B1-B032-4AEC-B7F2-6D95747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F90A2-7DED-419E-ACFB-4CDE30CE8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51689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3200" dirty="0"/>
                  <a:t>How many ways are there to order 10 books on a shelf?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10⋅9⋅…⋅</m:t>
                      </m:r>
                      <m:acc>
                        <m:accPr>
                          <m:chr m:val="̇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10!</m:t>
                      </m:r>
                    </m:oMath>
                  </m:oMathPara>
                </a14:m>
                <a:endParaRPr lang="en-US" sz="32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r>
                  <a:rPr lang="en-US" sz="3200" dirty="0"/>
                  <a:t>How many ways are there to order the letters of the word CORONA?</a:t>
                </a:r>
              </a:p>
              <a:p>
                <a:pPr marL="0" indent="0" algn="ctr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=6⋅5⋅4⋅3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24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How many ways are there to appoint a president, a vice-president and a secretary from 10 candidates?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10⋅9⋅8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F90A2-7DED-419E-ACFB-4CDE30CE8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5168900"/>
              </a:xfrm>
              <a:blipFill>
                <a:blip r:embed="rId2"/>
                <a:stretch>
                  <a:fillRect l="-986" t="-2358" r="-81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EE7E6-E913-4579-9E01-A7996120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A647C-5A12-4147-A5CE-5481A0FD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9813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55B1-B032-4AEC-B7F2-6D95747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F90A2-7DED-419E-ACFB-4CDE30CE8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51689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3200" dirty="0"/>
                  <a:t>How many ways are there to order 10 books on a shelf?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10⋅9⋅…⋅</m:t>
                      </m:r>
                      <m:acc>
                        <m:accPr>
                          <m:chr m:val="̇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10!</m:t>
                      </m:r>
                    </m:oMath>
                  </m:oMathPara>
                </a14:m>
                <a:endParaRPr lang="en-US" sz="32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r>
                  <a:rPr lang="en-US" sz="3200" dirty="0"/>
                  <a:t>How many ways are there to order the letters of the word CORONA?</a:t>
                </a:r>
              </a:p>
              <a:p>
                <a:pPr marL="0" indent="0" algn="ctr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=6⋅5⋅4⋅3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How many ways are there to appoint a president, a vice-president and a secretary from 10 candidates?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10⋅9⋅8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F90A2-7DED-419E-ACFB-4CDE30CE8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5168900"/>
              </a:xfrm>
              <a:blipFill>
                <a:blip r:embed="rId2"/>
                <a:stretch>
                  <a:fillRect l="-986" t="-2358" r="-81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EE7E6-E913-4579-9E01-A7996120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A647C-5A12-4147-A5CE-5481A0FD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4365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55B1-B032-4AEC-B7F2-6D95747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F90A2-7DED-419E-ACFB-4CDE30CE8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51689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3200" dirty="0"/>
                  <a:t>How many ways are there to order 10 books on a shelf?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10⋅9⋅…⋅</m:t>
                      </m:r>
                      <m:acc>
                        <m:accPr>
                          <m:chr m:val="̇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10!</m:t>
                      </m:r>
                    </m:oMath>
                  </m:oMathPara>
                </a14:m>
                <a:endParaRPr lang="en-US" sz="32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r>
                  <a:rPr lang="en-US" sz="3200" dirty="0"/>
                  <a:t>How many ways are there to order the letters of the word CORONA?</a:t>
                </a:r>
              </a:p>
              <a:p>
                <a:pPr marL="0" indent="0" algn="ctr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=6⋅5⋅4⋅3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r>
                  <a:rPr lang="en-US" sz="3200" dirty="0"/>
                  <a:t>How many ways are there to appoint a president, a vice-president and a secretary from 10 candidates?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10⋅9⋅8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F90A2-7DED-419E-ACFB-4CDE30CE8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5168900"/>
              </a:xfrm>
              <a:blipFill>
                <a:blip r:embed="rId2"/>
                <a:stretch>
                  <a:fillRect l="-986" t="-2358" r="-81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EE7E6-E913-4579-9E01-A7996120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A647C-5A12-4147-A5CE-5481A0FD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5428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55B1-B032-4AEC-B7F2-6D95747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F90A2-7DED-419E-ACFB-4CDE30CE8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51689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3200" dirty="0"/>
                  <a:t>How many ways are there to order 10 books on a shelf?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10⋅9⋅…⋅</m:t>
                      </m:r>
                      <m:acc>
                        <m:accPr>
                          <m:chr m:val="̇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10!</m:t>
                      </m:r>
                    </m:oMath>
                  </m:oMathPara>
                </a14:m>
                <a:endParaRPr lang="en-US" sz="32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r>
                  <a:rPr lang="en-US" sz="3200" dirty="0"/>
                  <a:t>How many ways are there to order the letters of the word CORONA?</a:t>
                </a:r>
              </a:p>
              <a:p>
                <a:pPr marL="0" indent="0" algn="ctr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=6⋅5⋅4⋅3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r>
                  <a:rPr lang="en-US" sz="3200" dirty="0"/>
                  <a:t>How many ways are there to appoint a president, a vice-president and a secretary from 10 candidates?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10⋅9⋅8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F90A2-7DED-419E-ACFB-4CDE30CE8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5168900"/>
              </a:xfrm>
              <a:blipFill>
                <a:blip r:embed="rId2"/>
                <a:stretch>
                  <a:fillRect l="-986" t="-2358" r="-81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EE7E6-E913-4579-9E01-A7996120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A647C-5A12-4147-A5CE-5481A0FD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5826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C470-794D-4B93-B5A8-B1300993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B996E-5080-4082-86D8-D7E499982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43064"/>
                <a:ext cx="10715625" cy="471328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How many 8-bit strings are there?</a:t>
                </a:r>
              </a:p>
              <a:p>
                <a:endParaRPr lang="en-US" sz="1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2⋅2⋅2⋅2⋅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2⋅2⋅2⋅2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sz="16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How many 10-character strings are there such that each symbol is 1, 2 or 3?</a:t>
                </a:r>
              </a:p>
              <a:p>
                <a:endParaRPr lang="en-US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How many 6-character license plates are there, if each character can be a number or a digit?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36⋅36⋅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36⋅36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36⋅36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B996E-5080-4082-86D8-D7E499982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43064"/>
                <a:ext cx="10715625" cy="4713286"/>
              </a:xfrm>
              <a:blipFill>
                <a:blip r:embed="rId2"/>
                <a:stretch>
                  <a:fillRect l="-853" t="-2070" r="-34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334FF-7607-4F2D-8519-347FAFBA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56229-2161-461E-AF6A-E06C6443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7378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C470-794D-4B93-B5A8-B1300993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B996E-5080-4082-86D8-D7E499982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43064"/>
                <a:ext cx="10715625" cy="471328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How many 8-bit strings are there?</a:t>
                </a:r>
              </a:p>
              <a:p>
                <a:endParaRPr lang="en-US" sz="1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2⋅2⋅2⋅2⋅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2⋅2⋅2⋅2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sz="16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How many 10-character strings are there such that each symbol is 1, 2 or 3?</a:t>
                </a:r>
              </a:p>
              <a:p>
                <a:endParaRPr lang="en-US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How many 6-character license plates are there, if each character can be a number or a digit?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36⋅36⋅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36⋅36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36⋅36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B996E-5080-4082-86D8-D7E499982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43064"/>
                <a:ext cx="10715625" cy="4713286"/>
              </a:xfrm>
              <a:blipFill>
                <a:blip r:embed="rId2"/>
                <a:stretch>
                  <a:fillRect l="-853" t="-2070" r="-34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334FF-7607-4F2D-8519-347FAFBA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56229-2161-461E-AF6A-E06C6443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E0BC59-EB3A-4E60-A726-9F193D7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5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FA6F18-264B-4944-B128-1FBBEBC2B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https://docs.google.com/document/d/1Kf4NYeMPyABbbiWnm5sYKGgZOr3oK3XDznbb1Sf0oyY/edit?usp=sharing</a:t>
            </a:r>
            <a:r>
              <a:rPr lang="nl-BE" dirty="0"/>
              <a:t> 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73D72-0C1D-45D9-95FE-311B1026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A3864-0072-427A-B4E1-AD6F367A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12131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C470-794D-4B93-B5A8-B1300993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B996E-5080-4082-86D8-D7E499982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43064"/>
                <a:ext cx="10715625" cy="471328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How many 8-bit strings are there?</a:t>
                </a:r>
              </a:p>
              <a:p>
                <a:endParaRPr lang="en-US" sz="1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2⋅2⋅2⋅2⋅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2⋅2⋅2⋅2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sz="1600" dirty="0"/>
              </a:p>
              <a:p>
                <a:r>
                  <a:rPr lang="en-US" dirty="0"/>
                  <a:t>How many 10-character strings are there such that each symbol is 1, 2 or 3?</a:t>
                </a:r>
              </a:p>
              <a:p>
                <a:endParaRPr lang="en-US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How many 6-character license plates are there, if each character can be a number or a digit?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36⋅36⋅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36⋅36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36⋅36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B996E-5080-4082-86D8-D7E499982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43064"/>
                <a:ext cx="10715625" cy="4713286"/>
              </a:xfrm>
              <a:blipFill>
                <a:blip r:embed="rId2"/>
                <a:stretch>
                  <a:fillRect l="-853" t="-2070" r="-34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334FF-7607-4F2D-8519-347FAFBA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56229-2161-461E-AF6A-E06C6443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27975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C470-794D-4B93-B5A8-B1300993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B996E-5080-4082-86D8-D7E499982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43064"/>
                <a:ext cx="10715625" cy="471328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How many 8-bit strings are there?</a:t>
                </a:r>
              </a:p>
              <a:p>
                <a:endParaRPr lang="en-US" sz="1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2⋅2⋅2⋅2⋅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2⋅2⋅2⋅2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sz="1600" dirty="0"/>
              </a:p>
              <a:p>
                <a:r>
                  <a:rPr lang="en-US" dirty="0"/>
                  <a:t>How many 10-character strings are there such that each symbol is 1, 2 or 3?</a:t>
                </a:r>
              </a:p>
              <a:p>
                <a:endParaRPr lang="en-US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How many 6-character license plates are there, if each character can be a number or a digit?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36⋅36⋅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36⋅36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36⋅36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B996E-5080-4082-86D8-D7E499982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43064"/>
                <a:ext cx="10715625" cy="4713286"/>
              </a:xfrm>
              <a:blipFill>
                <a:blip r:embed="rId2"/>
                <a:stretch>
                  <a:fillRect l="-853" t="-2070" r="-34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334FF-7607-4F2D-8519-347FAFBA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56229-2161-461E-AF6A-E06C6443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5441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C470-794D-4B93-B5A8-B1300993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B996E-5080-4082-86D8-D7E499982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43064"/>
                <a:ext cx="10715625" cy="471328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How many 8-bit strings are there?</a:t>
                </a:r>
              </a:p>
              <a:p>
                <a:endParaRPr lang="en-US" sz="1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2⋅2⋅2⋅2⋅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2⋅2⋅2⋅2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sz="1600" dirty="0"/>
              </a:p>
              <a:p>
                <a:r>
                  <a:rPr lang="en-US" dirty="0"/>
                  <a:t>How many 10-character strings are there such that each symbol is 1, 2 or 3?</a:t>
                </a:r>
              </a:p>
              <a:p>
                <a:endParaRPr lang="en-US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dirty="0"/>
                  <a:t>How many 6-character license plates are there, if each character can be a letter or a digit?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36⋅36⋅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36⋅36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36⋅36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B996E-5080-4082-86D8-D7E499982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43064"/>
                <a:ext cx="10715625" cy="4713286"/>
              </a:xfrm>
              <a:blipFill>
                <a:blip r:embed="rId2"/>
                <a:stretch>
                  <a:fillRect l="-853" t="-2070" r="-34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334FF-7607-4F2D-8519-347FAFBA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56229-2161-461E-AF6A-E06C6443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00850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C470-794D-4B93-B5A8-B1300993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B996E-5080-4082-86D8-D7E499982D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43064"/>
                <a:ext cx="10715625" cy="471328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How many 8-bit strings are there?</a:t>
                </a:r>
              </a:p>
              <a:p>
                <a:endParaRPr lang="en-US" sz="1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2⋅2⋅2⋅2⋅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2⋅2⋅2⋅2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sz="1600" dirty="0"/>
              </a:p>
              <a:p>
                <a:r>
                  <a:rPr lang="en-US" dirty="0"/>
                  <a:t>How many 10-character strings are there such that each symbol is 1, 2 or 3?</a:t>
                </a:r>
              </a:p>
              <a:p>
                <a:endParaRPr lang="en-US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dirty="0"/>
                  <a:t>How many 6-character license plates are there, if each character can be a letter or a digit?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36⋅36⋅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36⋅36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36⋅36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B996E-5080-4082-86D8-D7E499982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43064"/>
                <a:ext cx="10715625" cy="4713286"/>
              </a:xfrm>
              <a:blipFill>
                <a:blip r:embed="rId2"/>
                <a:stretch>
                  <a:fillRect l="-853" t="-2070" r="-34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334FF-7607-4F2D-8519-347FAFBA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56229-2161-461E-AF6A-E06C6443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58837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A830-6A21-4B5F-B990-A78225A2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with(out) repetitions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B1A28D-6246-47B1-8608-E517411C6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many ways are there to choose 4 books out of 10 (all of them different)?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10, 4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4!6!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How many ways are there to make a 4-ingredient salad if there are 10 ingredients available, and each of them can be used any number of times? </a:t>
                </a:r>
              </a:p>
              <a:p>
                <a:endParaRPr lang="en-US" sz="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4+10−1, 10−1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9!4!</m:t>
                          </m:r>
                        </m:den>
                      </m:f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B1A28D-6246-47B1-8608-E517411C6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1043" t="-2285" r="-156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3EEF3-42A4-4C23-B4E6-B910C567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A3428-3973-4B38-ABD6-4D2EB4B9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0604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A830-6A21-4B5F-B990-A78225A2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with(out) repetitions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B1A28D-6246-47B1-8608-E517411C6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many ways are there to choose 4 books out of 10 (all of them different)?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10, 4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4!6!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How many ways are there to make a 4-ingredient salad if there are 10 ingredients available, and each of them can be used any number of times? </a:t>
                </a:r>
              </a:p>
              <a:p>
                <a:endParaRPr lang="en-US" sz="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4+10−1, 10−1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9!4!</m:t>
                          </m:r>
                        </m:den>
                      </m:f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B1A28D-6246-47B1-8608-E517411C6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1043" t="-2285" r="-156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3EEF3-42A4-4C23-B4E6-B910C567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A3428-3973-4B38-ABD6-4D2EB4B9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0597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A830-6A21-4B5F-B990-A78225A2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with(out) repetitions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B1A28D-6246-47B1-8608-E517411C6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many ways are there to choose 4 books out of 10 (all of them different)?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10, 4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4!6!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/>
                  <a:t>How many ways are there to make a 4-ingredient salad if there are 10 ingredients available, and each of them can be used any number of times? </a:t>
                </a:r>
              </a:p>
              <a:p>
                <a:endParaRPr lang="en-US" sz="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4+10−1, 10−1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9!4!</m:t>
                          </m:r>
                        </m:den>
                      </m:f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B1A28D-6246-47B1-8608-E517411C6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1043" t="-2285" r="-156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3EEF3-42A4-4C23-B4E6-B910C567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A3428-3973-4B38-ABD6-4D2EB4B9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78818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A830-6A21-4B5F-B990-A78225A2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with(out) repetitions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B1A28D-6246-47B1-8608-E517411C6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many ways are there to choose 4 books out of 10 (all of them different)?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10, 4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4!6!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1400" dirty="0"/>
              </a:p>
              <a:p>
                <a:r>
                  <a:rPr lang="en-US" dirty="0"/>
                  <a:t>How many ways are there to make a 4-ingredient salad if there are 10 ingredients available, and each of them can be used any number of times? </a:t>
                </a:r>
              </a:p>
              <a:p>
                <a:endParaRPr lang="en-US" sz="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4+10−1, 10−1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9!4!</m:t>
                          </m:r>
                        </m:den>
                      </m:f>
                    </m:oMath>
                  </m:oMathPara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B1A28D-6246-47B1-8608-E517411C6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1043" t="-2285" r="-156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3EEF3-42A4-4C23-B4E6-B910C567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A3428-3973-4B38-ABD6-4D2EB4B9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869887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E520-CE4E-4C62-A5EA-13DE266B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rule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8D0A6-5CAC-4E46-9512-9BD345C21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652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password can consist of either two different low-case letters or two different lower-case letters and a digit. How many passwords are there?</a:t>
                </a:r>
                <a:br>
                  <a:rPr lang="en-US" dirty="0"/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26⋅25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passwords consisting of two unique letters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26⋅25⋅10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passwords consisting of two unique letters and a digit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26⋅25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+26⋅25⋅10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br>
                  <a:rPr lang="en-US" sz="1100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passwords that consist of either two different low-case letters or two different lower-case letters and a digit.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8D0A6-5CAC-4E46-9512-9BD345C21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652963"/>
              </a:xfrm>
              <a:blipFill>
                <a:blip r:embed="rId2"/>
                <a:stretch>
                  <a:fillRect l="-1043" t="-3014" r="-98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732A8-4309-485F-BC1B-D39077B8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3172-7AEA-41A0-8DA8-5B20213E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561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E520-CE4E-4C62-A5EA-13DE266B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rule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8D0A6-5CAC-4E46-9512-9BD345C21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652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password can consist of either two different low-case letters or two different lower-case letters and a digit. How many passwords are there?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26⋅25</m:t>
                    </m:r>
                  </m:oMath>
                </a14:m>
                <a:r>
                  <a:rPr lang="en-US" dirty="0"/>
                  <a:t> passwords consisting of two unique letters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26⋅25⋅10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passwords consisting of two unique letters and a digit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26⋅25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+26⋅25⋅10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br>
                  <a:rPr lang="en-US" sz="1100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passwords that consist of either two different low-case letters or two different lower-case letters and a digit.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8D0A6-5CAC-4E46-9512-9BD345C21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652963"/>
              </a:xfrm>
              <a:blipFill>
                <a:blip r:embed="rId2"/>
                <a:stretch>
                  <a:fillRect l="-1043" t="-3014" r="-98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732A8-4309-485F-BC1B-D39077B8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3172-7AEA-41A0-8DA8-5B20213E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9963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366CF7-44AA-44EB-A607-17E7BBB5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PIGEONHOLE PRINCIPLE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9B03920-E69C-4990-9C1F-B35CF353C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or more pigeons are distributed among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pigeonholes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then at least one pigeonhole contains two or more pigeons.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32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b="1" dirty="0">
                    <a:solidFill>
                      <a:schemeClr val="bg1"/>
                    </a:solidFill>
                  </a:rPr>
                  <a:t>Example: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people sit 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chairs, then two or more people are sitting on at least one of the chairs.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9B03920-E69C-4990-9C1F-B35CF353C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" r="-115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E3115-955C-41A1-B612-4C6DF7AA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68548-4137-4C1B-8642-5DCD1203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45734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E520-CE4E-4C62-A5EA-13DE266B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rule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8D0A6-5CAC-4E46-9512-9BD345C21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652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password can consist of either two different low-case letters or two different lower-case letters and a digit. How many passwords are there?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26⋅25</m:t>
                    </m:r>
                  </m:oMath>
                </a14:m>
                <a:r>
                  <a:rPr lang="en-US" dirty="0"/>
                  <a:t> passwords consisting of two unique letters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26⋅25⋅10</m:t>
                    </m:r>
                  </m:oMath>
                </a14:m>
                <a:r>
                  <a:rPr lang="en-US" dirty="0"/>
                  <a:t> passwords consisting of two unique letters and a digit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26⋅25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+26⋅25⋅10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br>
                  <a:rPr lang="en-US" sz="1100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passwords that consist of either two different low-case letters or two different lower-case letters and a digit.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8D0A6-5CAC-4E46-9512-9BD345C21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652963"/>
              </a:xfrm>
              <a:blipFill>
                <a:blip r:embed="rId2"/>
                <a:stretch>
                  <a:fillRect l="-1043" t="-3014" r="-98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732A8-4309-485F-BC1B-D39077B8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3172-7AEA-41A0-8DA8-5B20213E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1136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E520-CE4E-4C62-A5EA-13DE266B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rule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8D0A6-5CAC-4E46-9512-9BD345C21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3062"/>
                <a:ext cx="10515600" cy="4652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password can consist of either two different low-case letters or two different lower-case letters and a digit. How many passwords are there?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26⋅25</m:t>
                    </m:r>
                  </m:oMath>
                </a14:m>
                <a:r>
                  <a:rPr lang="en-US" dirty="0"/>
                  <a:t> passwords consisting of two unique letters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26⋅25⋅10</m:t>
                    </m:r>
                  </m:oMath>
                </a14:m>
                <a:r>
                  <a:rPr lang="en-US" dirty="0"/>
                  <a:t> passwords consisting of two unique letters and a digit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26⋅25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+26⋅25⋅10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br>
                  <a:rPr lang="en-US" sz="1100" dirty="0"/>
                </a:br>
                <a:r>
                  <a:rPr lang="en-US" dirty="0"/>
                  <a:t>passwords that consist of either two different low-case letters or two different lower-case letters and a digit.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8D0A6-5CAC-4E46-9512-9BD345C21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3062"/>
                <a:ext cx="10515600" cy="4652963"/>
              </a:xfrm>
              <a:blipFill>
                <a:blip r:embed="rId2"/>
                <a:stretch>
                  <a:fillRect l="-1043" t="-3014" r="-98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732A8-4309-485F-BC1B-D39077B8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3172-7AEA-41A0-8DA8-5B20213E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110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FE3E-7475-401E-9723-6F6183FD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Inclusion-exclusion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9D8F1-AB9D-4BC9-81A4-49FA97EFC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entry of a string is an element of the set S = {0, 1, 2}. How many such strings of length 6 are there that begin with 022 or end with 01?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Begin with 022: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End with 01: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Begin with 022 </a:t>
                </a:r>
                <a:r>
                  <a:rPr lang="en-US" b="1" dirty="0">
                    <a:solidFill>
                      <a:schemeClr val="bg1"/>
                    </a:solidFill>
                  </a:rPr>
                  <a:t>and</a:t>
                </a:r>
                <a:r>
                  <a:rPr lang="en-US" dirty="0">
                    <a:solidFill>
                      <a:schemeClr val="bg1"/>
                    </a:solidFill>
                  </a:rPr>
                  <a:t> end with 01: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Begin with 022 </a:t>
                </a:r>
                <a:r>
                  <a:rPr lang="en-US" b="1" dirty="0">
                    <a:solidFill>
                      <a:schemeClr val="bg1"/>
                    </a:solidFill>
                  </a:rPr>
                  <a:t>or</a:t>
                </a:r>
                <a:r>
                  <a:rPr lang="en-US" dirty="0">
                    <a:solidFill>
                      <a:schemeClr val="bg1"/>
                    </a:solidFill>
                  </a:rPr>
                  <a:t> end with 01: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br>
                  <a:rPr lang="en-US" dirty="0"/>
                </a:b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9D8F1-AB9D-4BC9-81A4-49FA97EFC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0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5695C-FD88-4D1A-BB88-79FE751A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23554-EA8E-475B-BC67-02E5720B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77366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FE3E-7475-401E-9723-6F6183FD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Inclusion-exclusion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9D8F1-AB9D-4BC9-81A4-49FA97EFC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entry of a string is an element of the set S = {0, 1, 2}. How many such strings of length 6 are there that begin with 022 or end with 01?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Begin with 022: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End with 01: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Begin with 022 </a:t>
                </a:r>
                <a:r>
                  <a:rPr lang="en-US" b="1" dirty="0"/>
                  <a:t>and</a:t>
                </a:r>
                <a:r>
                  <a:rPr lang="en-US" dirty="0"/>
                  <a:t> end with 01:	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Begin with 022 </a:t>
                </a:r>
                <a:r>
                  <a:rPr lang="en-US" b="1" dirty="0">
                    <a:solidFill>
                      <a:schemeClr val="bg1"/>
                    </a:solidFill>
                  </a:rPr>
                  <a:t>or</a:t>
                </a:r>
                <a:r>
                  <a:rPr lang="en-US" dirty="0">
                    <a:solidFill>
                      <a:schemeClr val="bg1"/>
                    </a:solidFill>
                  </a:rPr>
                  <a:t> end with 01: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br>
                  <a:rPr lang="en-US" dirty="0"/>
                </a:b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9D8F1-AB9D-4BC9-81A4-49FA97EFC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0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5695C-FD88-4D1A-BB88-79FE751A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23554-EA8E-475B-BC67-02E5720B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133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FE3E-7475-401E-9723-6F6183FD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Inclusion-exclusion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9D8F1-AB9D-4BC9-81A4-49FA97EFC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entry of a string is an element of the set S = {0, 1, 2}. How many such strings of length 6 are there that begin with 022 or end with 01?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Begin with 022: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End with 01: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Begin with 022 </a:t>
                </a:r>
                <a:r>
                  <a:rPr lang="en-US" b="1" dirty="0"/>
                  <a:t>and</a:t>
                </a:r>
                <a:r>
                  <a:rPr lang="en-US" dirty="0"/>
                  <a:t> end with 01: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Begin with 022 </a:t>
                </a:r>
                <a:r>
                  <a:rPr lang="en-US" b="1" dirty="0">
                    <a:solidFill>
                      <a:schemeClr val="bg1"/>
                    </a:solidFill>
                  </a:rPr>
                  <a:t>or</a:t>
                </a:r>
                <a:r>
                  <a:rPr lang="en-US" dirty="0">
                    <a:solidFill>
                      <a:schemeClr val="bg1"/>
                    </a:solidFill>
                  </a:rPr>
                  <a:t> end with 01: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br>
                  <a:rPr lang="en-US" dirty="0"/>
                </a:b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9D8F1-AB9D-4BC9-81A4-49FA97EFC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0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5695C-FD88-4D1A-BB88-79FE751A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23554-EA8E-475B-BC67-02E5720B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39412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FE3E-7475-401E-9723-6F6183FD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Inclusion-exclusion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9D8F1-AB9D-4BC9-81A4-49FA97EFC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entry of a string is an element of the set S = {0, 1, 2}. How many such strings of length 6 are there that begin with 022 or end with 01?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Begin with 022: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End with 01: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Begin with 022 </a:t>
                </a:r>
                <a:r>
                  <a:rPr lang="en-US" b="1" dirty="0"/>
                  <a:t>and</a:t>
                </a:r>
                <a:r>
                  <a:rPr lang="en-US" dirty="0"/>
                  <a:t> end with 01: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Begin with 022 </a:t>
                </a:r>
                <a:r>
                  <a:rPr lang="en-US" b="1" dirty="0"/>
                  <a:t>or</a:t>
                </a:r>
                <a:r>
                  <a:rPr lang="en-US" dirty="0"/>
                  <a:t> end with 01: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br>
                  <a:rPr lang="en-US" dirty="0"/>
                </a:b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9D8F1-AB9D-4BC9-81A4-49FA97EFC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02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5695C-FD88-4D1A-BB88-79FE751A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23554-EA8E-475B-BC67-02E5720B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166939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A525-E5E2-42F9-9533-1FC0965A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restaurant offers a food sharing menu of 5 cold and 5 warm starters. There are 15 cold and 10 warm starters on the menu to choose from. How many different sets of food are there </a:t>
                </a:r>
                <a:r>
                  <a:rPr lang="en-US" b="1" dirty="0"/>
                  <a:t>if you want to order all different things?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15, 5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5!10!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ways of choosing cold starters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5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5!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ways of choosing cold starters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endParaRPr lang="en-US" sz="12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15, 5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5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15!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5!10!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5!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5!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different sharing menus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  <a:blipFill>
                <a:blip r:embed="rId2"/>
                <a:stretch>
                  <a:fillRect l="-1043" t="-2163" r="-191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092D7-11E8-4872-B799-18AED0BA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983DD-67B2-4466-9111-E2C6CF85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35235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A525-E5E2-42F9-9533-1FC0965A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restaurant offers a food sharing menu of 5 cold and 5 warm starters. There are 15 cold and 10 warm starters on the menu to choose from. How many different sets of food are there </a:t>
                </a:r>
                <a:r>
                  <a:rPr lang="en-US" b="1" dirty="0"/>
                  <a:t>if you want to order all different things?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15, 5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5!10!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/>
                  <a:t>ways of choosing cold starters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5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5!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/>
                  <a:t>ways of choosing cold starters</a:t>
                </a:r>
                <a:br>
                  <a:rPr lang="en-US" dirty="0"/>
                </a:br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15, 5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5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15!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5!10!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5!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5!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different sharing menus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  <a:blipFill>
                <a:blip r:embed="rId2"/>
                <a:stretch>
                  <a:fillRect l="-1043" t="-2163" r="-191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092D7-11E8-4872-B799-18AED0BA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983DD-67B2-4466-9111-E2C6CF85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1974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A525-E5E2-42F9-9533-1FC0965A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restaurant offers a food sharing menu of 5 cold and 5 warm starters. There are 15 cold and 10 warm starters on the menu to choose from. How many different sets of food are there </a:t>
                </a:r>
                <a:r>
                  <a:rPr lang="en-US" b="1" dirty="0"/>
                  <a:t>if you want to order all different things?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15, 5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5!10!</m:t>
                        </m:r>
                      </m:den>
                    </m:f>
                  </m:oMath>
                </a14:m>
                <a:r>
                  <a:rPr lang="en-US" dirty="0"/>
                  <a:t> ways of choosing cold starters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5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5!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/>
                  <a:t>ways of choosing cold starters</a:t>
                </a:r>
                <a:br>
                  <a:rPr lang="en-US" dirty="0"/>
                </a:br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15, 5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5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15!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5!10!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5!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5!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different sharing menus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  <a:blipFill>
                <a:blip r:embed="rId2"/>
                <a:stretch>
                  <a:fillRect l="-1043" t="-2163" r="-191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092D7-11E8-4872-B799-18AED0BA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983DD-67B2-4466-9111-E2C6CF85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840084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A525-E5E2-42F9-9533-1FC0965A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restaurant offers a food sharing menu of 5 cold and 5 warm starters. There are 15 cold and 10 warm starters on the menu to choose from. How many different sets of food are there </a:t>
                </a:r>
                <a:r>
                  <a:rPr lang="en-US" b="1" dirty="0"/>
                  <a:t>if you want to order all different things?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15, 5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5!10!</m:t>
                        </m:r>
                      </m:den>
                    </m:f>
                  </m:oMath>
                </a14:m>
                <a:r>
                  <a:rPr lang="en-US" dirty="0"/>
                  <a:t> ways of choosing cold starters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5!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ways of choosing cold starters</a:t>
                </a:r>
                <a:br>
                  <a:rPr lang="en-US" dirty="0"/>
                </a:br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15, 5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5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15!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5!10!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5!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5!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different sharing menus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  <a:blipFill>
                <a:blip r:embed="rId2"/>
                <a:stretch>
                  <a:fillRect l="-1043" t="-2163" r="-191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092D7-11E8-4872-B799-18AED0BA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983DD-67B2-4466-9111-E2C6CF85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953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366CF7-44AA-44EB-A607-17E7BBB5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PIGEONHOLE PRINCIPLE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9B03920-E69C-4990-9C1F-B35CF353C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or more pigeons are distributed among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pigeonholes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then at least one pigeonhole contains two or more pigeons.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32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b="1" dirty="0"/>
                  <a:t>Example: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/>
                  <a:t> people sit 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chairs, then two or more people are sitting on at least one of the chairs.</a:t>
                </a:r>
                <a:endParaRPr lang="en-BE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9B03920-E69C-4990-9C1F-B35CF353C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" r="-115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E3115-955C-41A1-B612-4C6DF7AA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68548-4137-4C1B-8642-5DCD1203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5811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A525-E5E2-42F9-9533-1FC0965A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restaurant offers a food sharing menu of 5 cold and 5 warm starters. There are 15 cold and 10 warm starters on the menu to choose from. How many different sets of food are there </a:t>
                </a:r>
                <a:r>
                  <a:rPr lang="en-US" b="1" dirty="0"/>
                  <a:t>if you want to order all different things?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15, 5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5!10!</m:t>
                        </m:r>
                      </m:den>
                    </m:f>
                  </m:oMath>
                </a14:m>
                <a:r>
                  <a:rPr lang="en-US" dirty="0"/>
                  <a:t> ways of choosing cold starters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5!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ways of choosing cold starters</a:t>
                </a:r>
                <a:br>
                  <a:rPr lang="en-US" dirty="0"/>
                </a:br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15, 5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5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15!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5!10!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5!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5!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different sharing menus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  <a:blipFill>
                <a:blip r:embed="rId2"/>
                <a:stretch>
                  <a:fillRect l="-1043" t="-2163" r="-191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092D7-11E8-4872-B799-18AED0BA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983DD-67B2-4466-9111-E2C6CF85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52372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A525-E5E2-42F9-9533-1FC0965A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restaurant offers a food sharing menu of 5 cold and 5 warm starters. There are 15 cold and 10 warm starters on the menu to choose from. How many different sets of food are there </a:t>
                </a:r>
                <a:r>
                  <a:rPr lang="en-US" b="1" dirty="0"/>
                  <a:t>if you can include any dish several times?</a:t>
                </a:r>
                <a:br>
                  <a:rPr lang="en-US" b="1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15+5−1, 15−1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19!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14!5!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ways of choosing cold starters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0+5−1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10−1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ways of choosing cold starters</a:t>
                </a:r>
                <a:br>
                  <a:rPr lang="en-US" dirty="0"/>
                </a:br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9, 14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4, 9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19!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9!⋅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5!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different sharing menus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  <a:blipFill>
                <a:blip r:embed="rId2"/>
                <a:stretch>
                  <a:fillRect l="-1043" t="-21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092D7-11E8-4872-B799-18AED0BA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983DD-67B2-4466-9111-E2C6CF85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75773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A525-E5E2-42F9-9533-1FC0965A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restaurant offers a food sharing menu of 5 cold and 5 warm starters. There are 15 cold and 10 warm starters on the menu to choose from. How many different sets of food are there </a:t>
                </a:r>
                <a:r>
                  <a:rPr lang="en-US" b="1" dirty="0"/>
                  <a:t>if you can include any dish several times?</a:t>
                </a:r>
                <a:br>
                  <a:rPr lang="en-US" b="1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15+5−1, 15−1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19!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14!5!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/>
                  <a:t>ways of choosing cold starters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0+5−1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10−1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ways of choosing cold starters</a:t>
                </a:r>
                <a:br>
                  <a:rPr lang="en-US" dirty="0"/>
                </a:br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9, 14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4, 9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19!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9!⋅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5!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different sharing menus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  <a:blipFill>
                <a:blip r:embed="rId2"/>
                <a:stretch>
                  <a:fillRect l="-1043" t="-21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092D7-11E8-4872-B799-18AED0BA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983DD-67B2-4466-9111-E2C6CF85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94991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A525-E5E2-42F9-9533-1FC0965A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restaurant offers a food sharing menu of 5 cold and 5 warm starters. There are 15 cold and 10 warm starters on the menu to choose from. How many different sets of food are there </a:t>
                </a:r>
                <a:r>
                  <a:rPr lang="en-US" b="1" dirty="0"/>
                  <a:t>if you can include any dish several times?</a:t>
                </a:r>
                <a:br>
                  <a:rPr lang="en-US" b="1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15+5−1, 15−1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14!5!</m:t>
                        </m:r>
                      </m:den>
                    </m:f>
                  </m:oMath>
                </a14:m>
                <a:r>
                  <a:rPr lang="en-US" dirty="0"/>
                  <a:t> ways of choosing cold starters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0+5−1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10−1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/>
                  <a:t>ways of choosing cold starters</a:t>
                </a:r>
                <a:br>
                  <a:rPr lang="en-US" dirty="0"/>
                </a:br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9, 14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4, 9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19!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9!⋅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5!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different sharing menus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  <a:blipFill>
                <a:blip r:embed="rId2"/>
                <a:stretch>
                  <a:fillRect l="-1043" t="-21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092D7-11E8-4872-B799-18AED0BA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983DD-67B2-4466-9111-E2C6CF85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83339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A525-E5E2-42F9-9533-1FC0965A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restaurant offers a food sharing menu of 5 cold and 5 warm starters. There are 15 cold and 10 warm starters on the menu to choose from. How many different sets of food are there </a:t>
                </a:r>
                <a:r>
                  <a:rPr lang="en-US" b="1" dirty="0"/>
                  <a:t>if you can include any dish several times?</a:t>
                </a:r>
                <a:br>
                  <a:rPr lang="en-US" b="1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15+5−1, 15−1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14!5!</m:t>
                        </m:r>
                      </m:den>
                    </m:f>
                  </m:oMath>
                </a14:m>
                <a:r>
                  <a:rPr lang="en-US" dirty="0"/>
                  <a:t> ways of choosing cold starters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0+5−1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10−1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ways of choosing cold starters</a:t>
                </a:r>
                <a:br>
                  <a:rPr lang="en-US" dirty="0"/>
                </a:br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9, 14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4, 9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19!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9!⋅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5!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different sharing menus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  <a:blipFill>
                <a:blip r:embed="rId2"/>
                <a:stretch>
                  <a:fillRect l="-1043" t="-21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092D7-11E8-4872-B799-18AED0BA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983DD-67B2-4466-9111-E2C6CF85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9042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A525-E5E2-42F9-9533-1FC0965A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restaurant offers a food sharing menu of 5 cold and 5 warm starters. There are 15 cold and 10 warm starters on the menu to choose from. How many different sets of food are there </a:t>
                </a:r>
                <a:r>
                  <a:rPr lang="en-US" b="1" dirty="0"/>
                  <a:t>if you can include any dish several times?</a:t>
                </a:r>
                <a:br>
                  <a:rPr lang="en-US" b="1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15+5−1, 15−1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14!5!</m:t>
                        </m:r>
                      </m:den>
                    </m:f>
                  </m:oMath>
                </a14:m>
                <a:r>
                  <a:rPr lang="en-US" dirty="0"/>
                  <a:t> ways of choosing cold starters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0+5−1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10−1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ways of choosing cold starters</a:t>
                </a:r>
                <a:br>
                  <a:rPr lang="en-US" dirty="0"/>
                </a:br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9, 14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4, 9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9!⋅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5!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different sharing menus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69652-D6D6-4825-8274-14791C921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515600" cy="5073650"/>
              </a:xfrm>
              <a:blipFill>
                <a:blip r:embed="rId2"/>
                <a:stretch>
                  <a:fillRect l="-1043" t="-21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092D7-11E8-4872-B799-18AED0BA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983DD-67B2-4466-9111-E2C6CF85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1037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A539-0B8F-466B-A139-CF82BECB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exam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6480-6C26-486E-9FA8-A57C1DBE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086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 available on Google classroom as of 10:20</a:t>
            </a:r>
          </a:p>
          <a:p>
            <a:r>
              <a:rPr lang="en-US" dirty="0"/>
              <a:t>Open book</a:t>
            </a:r>
          </a:p>
          <a:p>
            <a:r>
              <a:rPr lang="en-US" dirty="0"/>
              <a:t>15 questions</a:t>
            </a:r>
          </a:p>
          <a:p>
            <a:pPr lvl="1"/>
            <a:r>
              <a:rPr lang="en-US" dirty="0"/>
              <a:t>5 one-point questions;</a:t>
            </a:r>
          </a:p>
          <a:p>
            <a:pPr lvl="1"/>
            <a:r>
              <a:rPr lang="en-US" dirty="0"/>
              <a:t>10 two-point questions.</a:t>
            </a:r>
          </a:p>
          <a:p>
            <a:pPr lvl="1"/>
            <a:endParaRPr lang="en-US" sz="1100" dirty="0"/>
          </a:p>
          <a:p>
            <a:r>
              <a:rPr lang="en-US" dirty="0"/>
              <a:t>Solutions must be written in the file</a:t>
            </a:r>
          </a:p>
          <a:p>
            <a:pPr lvl="1"/>
            <a:r>
              <a:rPr lang="en-US" dirty="0"/>
              <a:t>typed or pictures;</a:t>
            </a:r>
          </a:p>
          <a:p>
            <a:pPr lvl="1"/>
            <a:r>
              <a:rPr lang="en-US" dirty="0"/>
              <a:t>should contain explanations.</a:t>
            </a:r>
          </a:p>
          <a:p>
            <a:pPr lvl="1"/>
            <a:endParaRPr lang="en-US" sz="1100" dirty="0"/>
          </a:p>
          <a:p>
            <a:r>
              <a:rPr lang="en-US" b="1" dirty="0"/>
              <a:t>Deadline: 12:30 Barcelona time</a:t>
            </a:r>
          </a:p>
          <a:p>
            <a:pPr marL="0" indent="0">
              <a:buNone/>
            </a:pPr>
            <a:endParaRPr lang="en-US" sz="600" dirty="0"/>
          </a:p>
          <a:p>
            <a:pPr marL="0" indent="0" algn="ctr">
              <a:buNone/>
            </a:pPr>
            <a:r>
              <a:rPr lang="en-US" b="1" dirty="0"/>
              <a:t>GOOD LUCK!</a:t>
            </a:r>
            <a:endParaRPr lang="en-B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2CBC0-27C8-419B-B01E-9F7B3B90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EA02A-BD5A-454B-AF65-206D0FA9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66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458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AF0D-B734-438D-A5BF-C6A60EB3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pigeonhole principle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10411-6BD7-4D4A-9426-81812A5C8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7875"/>
                <a:ext cx="10515600" cy="41290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 that fall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categories, then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of the items must fall into the same category.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bg1"/>
                    </a:solidFill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people sit on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chairs, then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people are sitting on at least one of the chairs.</a:t>
                </a:r>
                <a:endParaRPr lang="en-BE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10411-6BD7-4D4A-9426-81812A5C8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7875"/>
                <a:ext cx="10515600" cy="4129088"/>
              </a:xfrm>
              <a:blipFill>
                <a:blip r:embed="rId2"/>
                <a:stretch>
                  <a:fillRect l="-1217" r="-185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6D3D7-9998-4A9D-9C8A-E95D751D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2AAF2-FE97-46B1-A39B-AF8C79F5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92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AF0D-B734-438D-A5BF-C6A60EB3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pigeonhole principle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10411-6BD7-4D4A-9426-81812A5C8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7875"/>
                <a:ext cx="10515600" cy="41290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 that fall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categories, then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of the items must fall into the same category.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Example: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=22</m:t>
                    </m:r>
                  </m:oMath>
                </a14:m>
                <a:r>
                  <a:rPr lang="en-US" dirty="0"/>
                  <a:t> people sit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chairs, then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people are sitting on at least one of the chairs.</a:t>
                </a:r>
                <a:endParaRPr lang="en-BE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10411-6BD7-4D4A-9426-81812A5C8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7875"/>
                <a:ext cx="10515600" cy="4129088"/>
              </a:xfrm>
              <a:blipFill>
                <a:blip r:embed="rId2"/>
                <a:stretch>
                  <a:fillRect l="-1217" r="-185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6D3D7-9998-4A9D-9C8A-E95D751D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2AAF2-FE97-46B1-A39B-AF8C79F5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8462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9C57-E672-41FF-A8FD-E9FF4DE6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remainders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43800-0996-49CD-9CEA-CD41B8A2E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set of 7 integers, what is the largest number of integers that must have the same remainder when divided by 5?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Pigeons: 	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integers		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Holes: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possible remainders (0, 1, 2, 3, 4)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Generalized pigeonhole principle: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7/5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numbers have the same remainder when divided by 5.</a:t>
                </a: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43800-0996-49CD-9CEA-CD41B8A2E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8555E-0F05-468E-9B11-675432FB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CDD84-AF28-4AEB-B912-BFD38D12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546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bourSpace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4879</TotalTime>
  <Words>5415</Words>
  <Application>Microsoft Office PowerPoint</Application>
  <PresentationFormat>Widescreen</PresentationFormat>
  <Paragraphs>493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Cambria Math</vt:lpstr>
      <vt:lpstr>Gill Sans Nova</vt:lpstr>
      <vt:lpstr>Office Theme</vt:lpstr>
      <vt:lpstr>ELEMENTARY COMBINATORICS &amp; PROBABILITY</vt:lpstr>
      <vt:lpstr>TODAY</vt:lpstr>
      <vt:lpstr>PowerPoint Presentation</vt:lpstr>
      <vt:lpstr>Problem set 5</vt:lpstr>
      <vt:lpstr>THE PIGEONHOLE PRINCIPLE</vt:lpstr>
      <vt:lpstr>THE PIGEONHOLE PRINCIPLE</vt:lpstr>
      <vt:lpstr>Generalized pigeonhole principle</vt:lpstr>
      <vt:lpstr>Generalized pigeonhole principle</vt:lpstr>
      <vt:lpstr>remainders</vt:lpstr>
      <vt:lpstr>remainders</vt:lpstr>
      <vt:lpstr>remainders</vt:lpstr>
      <vt:lpstr>remainders</vt:lpstr>
      <vt:lpstr>remainders</vt:lpstr>
      <vt:lpstr>grades</vt:lpstr>
      <vt:lpstr>grades</vt:lpstr>
      <vt:lpstr>grades</vt:lpstr>
      <vt:lpstr>grades</vt:lpstr>
      <vt:lpstr>grades</vt:lpstr>
      <vt:lpstr>Odd or even</vt:lpstr>
      <vt:lpstr>Odd or even</vt:lpstr>
      <vt:lpstr>Odd or even</vt:lpstr>
      <vt:lpstr>Odd or even</vt:lpstr>
      <vt:lpstr>Odd or even</vt:lpstr>
      <vt:lpstr>Odd or even</vt:lpstr>
      <vt:lpstr>Odd or even</vt:lpstr>
      <vt:lpstr>Odd or even</vt:lpstr>
      <vt:lpstr>Odd or even</vt:lpstr>
      <vt:lpstr>Odd or even</vt:lpstr>
      <vt:lpstr>Odd or even</vt:lpstr>
      <vt:lpstr>review</vt:lpstr>
      <vt:lpstr>Different arrangements</vt:lpstr>
      <vt:lpstr>permutations</vt:lpstr>
      <vt:lpstr>permutations</vt:lpstr>
      <vt:lpstr>permutations</vt:lpstr>
      <vt:lpstr>permutations</vt:lpstr>
      <vt:lpstr>permutations</vt:lpstr>
      <vt:lpstr>permutations</vt:lpstr>
      <vt:lpstr>tuples</vt:lpstr>
      <vt:lpstr>tuples</vt:lpstr>
      <vt:lpstr>tuples</vt:lpstr>
      <vt:lpstr>tuples</vt:lpstr>
      <vt:lpstr>tuples</vt:lpstr>
      <vt:lpstr>tuples</vt:lpstr>
      <vt:lpstr>Combinations with(out) repetitions</vt:lpstr>
      <vt:lpstr>Combinations with(out) repetitions</vt:lpstr>
      <vt:lpstr>Combinations with(out) repetitions</vt:lpstr>
      <vt:lpstr>Combinations with(out) repetitions</vt:lpstr>
      <vt:lpstr>Sum rule</vt:lpstr>
      <vt:lpstr>Sum rule</vt:lpstr>
      <vt:lpstr>Sum rule</vt:lpstr>
      <vt:lpstr>Sum rule</vt:lpstr>
      <vt:lpstr>Inclusion-exclusion</vt:lpstr>
      <vt:lpstr>Inclusion-exclusion</vt:lpstr>
      <vt:lpstr>Inclusion-exclusion</vt:lpstr>
      <vt:lpstr>Inclusion-exclusion</vt:lpstr>
      <vt:lpstr>Product rule</vt:lpstr>
      <vt:lpstr>Product rule</vt:lpstr>
      <vt:lpstr>Product rule</vt:lpstr>
      <vt:lpstr>Product rule</vt:lpstr>
      <vt:lpstr>Product rule</vt:lpstr>
      <vt:lpstr>Product rule</vt:lpstr>
      <vt:lpstr>Product rule</vt:lpstr>
      <vt:lpstr>Product rule</vt:lpstr>
      <vt:lpstr>Product rule</vt:lpstr>
      <vt:lpstr>Product rule</vt:lpstr>
      <vt:lpstr>Interim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COMBINATORICS &amp; PROBABILITY</dc:title>
  <dc:creator>Evgenia Korneva</dc:creator>
  <cp:lastModifiedBy>Evgenia Korneva</cp:lastModifiedBy>
  <cp:revision>2</cp:revision>
  <dcterms:created xsi:type="dcterms:W3CDTF">2021-03-12T15:09:59Z</dcterms:created>
  <dcterms:modified xsi:type="dcterms:W3CDTF">2021-03-22T09:27:37Z</dcterms:modified>
</cp:coreProperties>
</file>