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F7409-3562-437A-9029-E34D201D24C9}" type="datetimeFigureOut">
              <a:rPr lang="en-BE" smtClean="0"/>
              <a:t>12/03/2021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4AFEE-8FCD-4EAF-A475-380312A03D9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38227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E1F8-D5A0-44FD-B1A1-DEE500C2D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41C9E-CFCE-44A8-8851-5986E7854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92982-918E-4A19-ADE1-F78E1834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7AD1-FCC4-4A93-A3EC-C70B988ECD45}" type="datetime8">
              <a:rPr lang="en-BE" smtClean="0"/>
              <a:t>12/03/2021 16:12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328D7-D563-4A17-B048-E3A0CD08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747AC-25E3-4D61-A2E3-5C4DC949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1277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F4C45-C5B0-436C-8B4A-EA17AD1C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7AA8C-B49D-4B48-AD2C-B4B5A82CF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E2AAC-B174-4747-BF0D-C9B2A5DD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C67C-F8A8-4358-AF99-F1ED8782D607}" type="datetime8">
              <a:rPr lang="en-BE" smtClean="0"/>
              <a:t>12/03/2021 16:12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CCFA6-E1E0-48F4-9A05-15138ED1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F49EE-5212-48BE-8DBF-8CF818D7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9424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59FC0-61C6-44D3-8724-153B8D60A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8A80C-2E51-477E-ABED-899642991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96285-6EC6-4549-9E4A-F0A6599E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ED68-1609-467C-952C-43C87D844749}" type="datetime8">
              <a:rPr lang="en-BE" smtClean="0"/>
              <a:t>12/03/2021 16:12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57266-647D-4E41-B7FA-F29B19A7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C67E7-4063-4DB0-B418-37D9026F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3473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3878-1C33-4FBD-9468-A7C8AFA3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>
            <a:lvl1pPr>
              <a:defRPr b="1" cap="all" baseline="0"/>
            </a:lvl1pPr>
          </a:lstStyle>
          <a:p>
            <a:r>
              <a:rPr lang="en-US" dirty="0"/>
              <a:t>Click to edit Master title style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F055-B1DD-41DF-9EB7-11C64077E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05490-F080-4AD2-B011-471C1B14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D347-DC3D-407C-B553-9B61FE01CA8B}" type="datetime8">
              <a:rPr lang="en-BE" smtClean="0"/>
              <a:t>12/03/2021 16:12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87C9A-CE3E-4295-9846-9ADB05F1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74D34-66A6-4DD7-8F88-73799461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9527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749C5-2110-441B-A9A1-96E4365D6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D2F57-A91E-4137-AF9A-D2D507950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33697-8247-4CC2-B737-AB7FA390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0A27-0D6F-495B-B55A-963D3EAF6EB7}" type="datetime8">
              <a:rPr lang="en-BE" smtClean="0"/>
              <a:t>12/03/2021 16:12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15D02-5DF8-41CF-A66F-EC3ED853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4CDFC-D00C-44F0-97FB-081DBB7E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6715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E73F-9691-4F6C-B75E-15CF7071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32363-E63F-4577-BFAB-341C6219F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7D2E6-BDC3-41D0-B7CA-8683E4BB0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E5940-2E61-4086-BCB6-A30DC8B6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F01B-FD1B-4FDD-B37F-01AC79531D28}" type="datetime8">
              <a:rPr lang="en-BE" smtClean="0"/>
              <a:t>12/03/2021 16:12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E11D3-0906-4A7C-975C-9FF89331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89D50-9D0A-4C77-8F98-E3A95FD6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6757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1268-90D8-4F0D-B04A-743CCC3B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F5A1F-A01D-4A13-B109-9556154C7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CD2CB-17BE-4817-857C-EE3369BDC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913E7E-307E-4412-ADCA-EA3912702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BD46D-387D-4928-8BBB-E8B69D181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5AF04-C134-4B14-9CEE-672FBFE6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B08-C024-4FE9-970B-AEAC570A9AD1}" type="datetime8">
              <a:rPr lang="en-BE" smtClean="0"/>
              <a:t>12/03/2021 16:12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92E80D-A260-4187-B108-2D20DF62C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FD1B0-7A10-492B-92E4-1BC33075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9358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852C-CDC6-4342-8C19-8B798C3E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A25DB-4963-4750-A5F5-9A3316F6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5898-26E0-44FD-917F-716070454A16}" type="datetime8">
              <a:rPr lang="en-BE" smtClean="0"/>
              <a:t>12/03/2021 16:12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A4CB9-E921-4CBC-88D4-B79B04C5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5DA68-2ABF-421C-83E9-4835ACE7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3221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8B494-DBE5-4B04-AB75-83DDB7F09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067D-2F46-41ED-84CB-893D420A29D3}" type="datetime8">
              <a:rPr lang="en-BE" smtClean="0"/>
              <a:t>12/03/2021 16:12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9188E-643F-4D2E-BAA8-5FCAB01C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0E9F2-4273-4B54-BA2F-F4DD6AA9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0563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2580-C322-4411-B81D-D309DA6D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9BFB4-7F4B-42A6-A6D9-6168FFE26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A1FAF-B898-4D07-A726-5FD97BB74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F503D-D906-4A0C-9F74-08AF55FC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D85B-F475-4271-99A4-CFE5621CDC59}" type="datetime8">
              <a:rPr lang="en-BE" smtClean="0"/>
              <a:t>12/03/2021 16:12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80D3E-3F73-4C19-A59E-CD1B9D1C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A8527-C932-4E5C-B92C-3F5D47E2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0628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948CE-AFAC-4E7A-8855-C50B08B04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E6BC73-FF96-4F2F-8369-0B3E817B8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6829F-B735-45EA-B12D-478183670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FAC76-693B-47A3-B2A5-5E5137BF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2C59-B0D4-4C91-B100-87B96FF22DC7}" type="datetime8">
              <a:rPr lang="en-BE" smtClean="0"/>
              <a:t>12/03/2021 16:12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5B74C-5867-47F9-B6CA-F87BB12B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DE153-09FE-43A8-8081-2572055B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8317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D39E05-EFEB-49BB-A7E9-3F28F9BA4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CC3E5-F9A8-4D03-AEFB-7256BE243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19F9D-46B3-4DF1-93A3-3543F1DC0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6ECEE-1B60-4555-9D4A-E628A259CF02}" type="datetime8">
              <a:rPr lang="en-BE" smtClean="0"/>
              <a:t>12/03/2021 16:12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BEC31-AE42-42D1-9292-90504E247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B2B61-08A8-4079-9FAA-C5F9E5B2F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F7B41-8972-4B54-B2ED-1FFF63F181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5800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929B-A7E4-4A65-A288-610010C0A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400" y="1122363"/>
            <a:ext cx="10566400" cy="2387600"/>
          </a:xfrm>
        </p:spPr>
        <p:txBody>
          <a:bodyPr>
            <a:normAutofit/>
          </a:bodyPr>
          <a:lstStyle/>
          <a:p>
            <a:r>
              <a:rPr lang="en-US" sz="4800" b="1" dirty="0"/>
              <a:t>ELEMENTARY COMBINATORICS &amp; PROBABILITY</a:t>
            </a:r>
            <a:endParaRPr lang="en-BE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2F817-06CB-448E-B553-8D147248C3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2 </a:t>
            </a:r>
          </a:p>
          <a:p>
            <a:endParaRPr lang="en-US" dirty="0"/>
          </a:p>
          <a:p>
            <a:endParaRPr lang="en-US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50911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EC79-301D-4CED-AB0E-208ED3BD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33E3A-E9C8-4460-AD30-B04CE9804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DB94EC-A764-4262-96F5-87B9500E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6FF88-49E4-4A04-BF94-E9206A3D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5330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615F-D50B-4216-9BD4-FC4ECCF8C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B144E-D31B-4072-AECE-72E2D608A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1A66C5-B0AD-4B97-B3B9-65531612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44318-3FD9-4493-BE30-1D7EDA06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125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2305-0910-4006-9158-7E7EA8FA7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sum up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B1126-17F3-4C25-BC1A-E935C5CFB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28C0A-B1E1-46B5-85B2-D4BB7D2A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Elementary Combinatorics and Probability - March 2021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86500-8B6D-4B20-9075-AE8A6DBA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7B41-8972-4B54-B2ED-1FFF63F18177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1910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arbourSpace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36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Nova</vt:lpstr>
      <vt:lpstr>Office Theme</vt:lpstr>
      <vt:lpstr>ELEMENTARY COMBINATORICS &amp; PROBABILITY</vt:lpstr>
      <vt:lpstr>Last time</vt:lpstr>
      <vt:lpstr>today</vt:lpstr>
      <vt:lpstr>To sum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ELEMENTARY COMBINATORICS &amp; PROBABILITY</dc:title>
  <dc:creator>Evgenia Korneva</dc:creator>
  <cp:lastModifiedBy>Evgenia Korneva</cp:lastModifiedBy>
  <cp:revision>1</cp:revision>
  <dcterms:created xsi:type="dcterms:W3CDTF">2021-03-12T15:09:59Z</dcterms:created>
  <dcterms:modified xsi:type="dcterms:W3CDTF">2021-03-12T15:15:14Z</dcterms:modified>
</cp:coreProperties>
</file>