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4"/>
  </p:notesMasterIdLst>
  <p:sldIdLst>
    <p:sldId id="257" r:id="rId2"/>
    <p:sldId id="463" r:id="rId3"/>
    <p:sldId id="464" r:id="rId4"/>
    <p:sldId id="478" r:id="rId5"/>
    <p:sldId id="465" r:id="rId6"/>
    <p:sldId id="490" r:id="rId7"/>
    <p:sldId id="483" r:id="rId8"/>
    <p:sldId id="482" r:id="rId9"/>
    <p:sldId id="481" r:id="rId10"/>
    <p:sldId id="480" r:id="rId11"/>
    <p:sldId id="479" r:id="rId12"/>
    <p:sldId id="489" r:id="rId13"/>
    <p:sldId id="488" r:id="rId14"/>
    <p:sldId id="487" r:id="rId15"/>
    <p:sldId id="486" r:id="rId16"/>
    <p:sldId id="485" r:id="rId17"/>
    <p:sldId id="466" r:id="rId18"/>
    <p:sldId id="499" r:id="rId19"/>
    <p:sldId id="498" r:id="rId20"/>
    <p:sldId id="497" r:id="rId21"/>
    <p:sldId id="496" r:id="rId22"/>
    <p:sldId id="495" r:id="rId23"/>
    <p:sldId id="494" r:id="rId24"/>
    <p:sldId id="493" r:id="rId25"/>
    <p:sldId id="492" r:id="rId26"/>
    <p:sldId id="491" r:id="rId27"/>
    <p:sldId id="503" r:id="rId28"/>
    <p:sldId id="502" r:id="rId29"/>
    <p:sldId id="501" r:id="rId30"/>
    <p:sldId id="500" r:id="rId31"/>
    <p:sldId id="468" r:id="rId32"/>
    <p:sldId id="513" r:id="rId33"/>
    <p:sldId id="512" r:id="rId34"/>
    <p:sldId id="511" r:id="rId35"/>
    <p:sldId id="510" r:id="rId36"/>
    <p:sldId id="509" r:id="rId37"/>
    <p:sldId id="508" r:id="rId38"/>
    <p:sldId id="507" r:id="rId39"/>
    <p:sldId id="506" r:id="rId40"/>
    <p:sldId id="505" r:id="rId41"/>
    <p:sldId id="504" r:id="rId42"/>
    <p:sldId id="470" r:id="rId43"/>
    <p:sldId id="471" r:id="rId44"/>
    <p:sldId id="514" r:id="rId45"/>
    <p:sldId id="522" r:id="rId46"/>
    <p:sldId id="521" r:id="rId47"/>
    <p:sldId id="520" r:id="rId48"/>
    <p:sldId id="519" r:id="rId49"/>
    <p:sldId id="518" r:id="rId50"/>
    <p:sldId id="516" r:id="rId51"/>
    <p:sldId id="515" r:id="rId52"/>
    <p:sldId id="472" r:id="rId53"/>
    <p:sldId id="473" r:id="rId54"/>
    <p:sldId id="534" r:id="rId55"/>
    <p:sldId id="533" r:id="rId56"/>
    <p:sldId id="467" r:id="rId57"/>
    <p:sldId id="290" r:id="rId58"/>
    <p:sldId id="457" r:id="rId59"/>
    <p:sldId id="562" r:id="rId60"/>
    <p:sldId id="523" r:id="rId61"/>
    <p:sldId id="295" r:id="rId62"/>
    <p:sldId id="302" r:id="rId63"/>
    <p:sldId id="461" r:id="rId64"/>
    <p:sldId id="460" r:id="rId65"/>
    <p:sldId id="462" r:id="rId66"/>
    <p:sldId id="459" r:id="rId67"/>
    <p:sldId id="458" r:id="rId68"/>
    <p:sldId id="305" r:id="rId69"/>
    <p:sldId id="563" r:id="rId70"/>
    <p:sldId id="528" r:id="rId71"/>
    <p:sldId id="529" r:id="rId72"/>
    <p:sldId id="527" r:id="rId73"/>
    <p:sldId id="526" r:id="rId74"/>
    <p:sldId id="525" r:id="rId75"/>
    <p:sldId id="524" r:id="rId76"/>
    <p:sldId id="294" r:id="rId77"/>
    <p:sldId id="535" r:id="rId78"/>
    <p:sldId id="303" r:id="rId79"/>
    <p:sldId id="536" r:id="rId80"/>
    <p:sldId id="306" r:id="rId81"/>
    <p:sldId id="307" r:id="rId82"/>
    <p:sldId id="544" r:id="rId8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32F6AF-2415-40A0-B8A3-3CB345496F43}" v="2674" dt="2021-04-01T13:40:07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56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2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5/10/relationships/revisionInfo" Target="revisionInfo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genia Korneva" userId="e62070071816427d" providerId="LiveId" clId="{2632F6AF-2415-40A0-B8A3-3CB345496F43}"/>
    <pc:docChg chg="undo custSel addSld delSld modSld sldOrd">
      <pc:chgData name="Evgenia Korneva" userId="e62070071816427d" providerId="LiveId" clId="{2632F6AF-2415-40A0-B8A3-3CB345496F43}" dt="2021-04-01T13:40:47.948" v="4934" actId="47"/>
      <pc:docMkLst>
        <pc:docMk/>
      </pc:docMkLst>
      <pc:sldChg chg="modSp mod">
        <pc:chgData name="Evgenia Korneva" userId="e62070071816427d" providerId="LiveId" clId="{2632F6AF-2415-40A0-B8A3-3CB345496F43}" dt="2021-04-01T13:38:40.027" v="4909" actId="20577"/>
        <pc:sldMkLst>
          <pc:docMk/>
          <pc:sldMk cId="2509116535" sldId="257"/>
        </pc:sldMkLst>
        <pc:spChg chg="mod">
          <ac:chgData name="Evgenia Korneva" userId="e62070071816427d" providerId="LiveId" clId="{2632F6AF-2415-40A0-B8A3-3CB345496F43}" dt="2021-04-01T13:38:40.027" v="4909" actId="20577"/>
          <ac:spMkLst>
            <pc:docMk/>
            <pc:sldMk cId="2509116535" sldId="257"/>
            <ac:spMk id="3" creationId="{D462F817-06CB-448E-B553-8D147248C3EF}"/>
          </ac:spMkLst>
        </pc:spChg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798512560" sldId="258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42509320" sldId="259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204480908" sldId="260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711068620" sldId="261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932848977" sldId="262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396905781" sldId="263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999723098" sldId="264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193584525" sldId="265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743381672" sldId="266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645502254" sldId="269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084660557" sldId="270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536331267" sldId="271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250413544" sldId="272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331639044" sldId="273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650493909" sldId="274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918158041" sldId="275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436360151" sldId="276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300434365" sldId="277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731910988" sldId="278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50474348" sldId="279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785003557" sldId="280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88022782" sldId="281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662213269" sldId="282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72628179" sldId="284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784050970" sldId="285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117993853" sldId="287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65119954" sldId="288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667919333" sldId="289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4215539749" sldId="292"/>
        </pc:sldMkLst>
      </pc:sldChg>
      <pc:sldChg chg="modSp">
        <pc:chgData name="Evgenia Korneva" userId="e62070071816427d" providerId="LiveId" clId="{2632F6AF-2415-40A0-B8A3-3CB345496F43}" dt="2021-03-31T04:51:24.337" v="1368" actId="113"/>
        <pc:sldMkLst>
          <pc:docMk/>
          <pc:sldMk cId="4182497633" sldId="294"/>
        </pc:sldMkLst>
        <pc:spChg chg="mod">
          <ac:chgData name="Evgenia Korneva" userId="e62070071816427d" providerId="LiveId" clId="{2632F6AF-2415-40A0-B8A3-3CB345496F43}" dt="2021-03-31T04:51:24.337" v="1368" actId="113"/>
          <ac:spMkLst>
            <pc:docMk/>
            <pc:sldMk cId="4182497633" sldId="294"/>
            <ac:spMk id="3" creationId="{E129C4B6-003A-4E01-AED5-CDCA16932371}"/>
          </ac:spMkLst>
        </pc:spChg>
      </pc:sldChg>
      <pc:sldChg chg="modSp">
        <pc:chgData name="Evgenia Korneva" userId="e62070071816427d" providerId="LiveId" clId="{2632F6AF-2415-40A0-B8A3-3CB345496F43}" dt="2021-03-31T04:48:12.140" v="1349" actId="113"/>
        <pc:sldMkLst>
          <pc:docMk/>
          <pc:sldMk cId="3284430792" sldId="295"/>
        </pc:sldMkLst>
        <pc:spChg chg="mod">
          <ac:chgData name="Evgenia Korneva" userId="e62070071816427d" providerId="LiveId" clId="{2632F6AF-2415-40A0-B8A3-3CB345496F43}" dt="2021-03-31T04:48:12.140" v="1349" actId="113"/>
          <ac:spMkLst>
            <pc:docMk/>
            <pc:sldMk cId="3284430792" sldId="295"/>
            <ac:spMk id="7" creationId="{A08AFBE3-EADB-4E94-BA6B-2859BC6A5AC0}"/>
          </ac:spMkLst>
        </pc:spChg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431931750" sldId="296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919654781" sldId="298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703255259" sldId="299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653573708" sldId="300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057707963" sldId="301"/>
        </pc:sldMkLst>
      </pc:sldChg>
      <pc:sldChg chg="modSp">
        <pc:chgData name="Evgenia Korneva" userId="e62070071816427d" providerId="LiveId" clId="{2632F6AF-2415-40A0-B8A3-3CB345496F43}" dt="2021-03-31T05:26:21.827" v="1480" actId="20577"/>
        <pc:sldMkLst>
          <pc:docMk/>
          <pc:sldMk cId="404996572" sldId="303"/>
        </pc:sldMkLst>
        <pc:spChg chg="mod">
          <ac:chgData name="Evgenia Korneva" userId="e62070071816427d" providerId="LiveId" clId="{2632F6AF-2415-40A0-B8A3-3CB345496F43}" dt="2021-03-31T05:26:21.827" v="1480" actId="20577"/>
          <ac:spMkLst>
            <pc:docMk/>
            <pc:sldMk cId="404996572" sldId="303"/>
            <ac:spMk id="3" creationId="{569F8927-722B-4B1E-88AB-2AFA887675C0}"/>
          </ac:spMkLst>
        </pc:spChg>
      </pc:sldChg>
      <pc:sldChg chg="modSp del mod">
        <pc:chgData name="Evgenia Korneva" userId="e62070071816427d" providerId="LiveId" clId="{2632F6AF-2415-40A0-B8A3-3CB345496F43}" dt="2021-03-31T06:06:26.836" v="1526" actId="47"/>
        <pc:sldMkLst>
          <pc:docMk/>
          <pc:sldMk cId="1296201414" sldId="304"/>
        </pc:sldMkLst>
        <pc:spChg chg="mod">
          <ac:chgData name="Evgenia Korneva" userId="e62070071816427d" providerId="LiveId" clId="{2632F6AF-2415-40A0-B8A3-3CB345496F43}" dt="2021-03-31T06:04:46.808" v="1507" actId="1035"/>
          <ac:spMkLst>
            <pc:docMk/>
            <pc:sldMk cId="1296201414" sldId="304"/>
            <ac:spMk id="3" creationId="{824097B2-471F-4CB4-B37F-A928D2147338}"/>
          </ac:spMkLst>
        </pc:spChg>
      </pc:sldChg>
      <pc:sldChg chg="modSp">
        <pc:chgData name="Evgenia Korneva" userId="e62070071816427d" providerId="LiveId" clId="{2632F6AF-2415-40A0-B8A3-3CB345496F43}" dt="2021-04-01T13:40:07.580" v="4932" actId="20577"/>
        <pc:sldMkLst>
          <pc:docMk/>
          <pc:sldMk cId="69868108" sldId="306"/>
        </pc:sldMkLst>
        <pc:spChg chg="mod">
          <ac:chgData name="Evgenia Korneva" userId="e62070071816427d" providerId="LiveId" clId="{2632F6AF-2415-40A0-B8A3-3CB345496F43}" dt="2021-04-01T13:40:07.580" v="4932" actId="20577"/>
          <ac:spMkLst>
            <pc:docMk/>
            <pc:sldMk cId="69868108" sldId="306"/>
            <ac:spMk id="3" creationId="{824097B2-471F-4CB4-B37F-A928D2147338}"/>
          </ac:spMkLst>
        </pc:spChg>
      </pc:sldChg>
      <pc:sldChg chg="modSp">
        <pc:chgData name="Evgenia Korneva" userId="e62070071816427d" providerId="LiveId" clId="{2632F6AF-2415-40A0-B8A3-3CB345496F43}" dt="2021-03-31T06:09:05.589" v="1575" actId="20577"/>
        <pc:sldMkLst>
          <pc:docMk/>
          <pc:sldMk cId="103779137" sldId="307"/>
        </pc:sldMkLst>
        <pc:spChg chg="mod">
          <ac:chgData name="Evgenia Korneva" userId="e62070071816427d" providerId="LiveId" clId="{2632F6AF-2415-40A0-B8A3-3CB345496F43}" dt="2021-03-31T06:09:05.589" v="1575" actId="20577"/>
          <ac:spMkLst>
            <pc:docMk/>
            <pc:sldMk cId="103779137" sldId="307"/>
            <ac:spMk id="3" creationId="{824097B2-471F-4CB4-B37F-A928D2147338}"/>
          </ac:spMkLst>
        </pc:spChg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103423596" sldId="308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743577289" sldId="309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327881082" sldId="310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131905827" sldId="311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254572243" sldId="312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696669925" sldId="313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853269222" sldId="314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940771358" sldId="315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580171606" sldId="316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801524497" sldId="317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039356542" sldId="318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874919543" sldId="319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4061118663" sldId="320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123115825" sldId="321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068347934" sldId="322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003248624" sldId="323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4116320658" sldId="324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758392411" sldId="325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557833684" sldId="326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497336134" sldId="327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22166744" sldId="328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355470691" sldId="329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567956267" sldId="330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311011860" sldId="331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388870916" sldId="332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498860020" sldId="333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903398038" sldId="334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178828578" sldId="335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449468996" sldId="336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053653726" sldId="337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955899538" sldId="338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289091907" sldId="339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277807066" sldId="340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073598609" sldId="341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931538399" sldId="342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62917673" sldId="343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790720632" sldId="344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675865119" sldId="345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129317099" sldId="346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622986249" sldId="347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86286467" sldId="348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910668560" sldId="349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11256557" sldId="350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693706160" sldId="351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665154388" sldId="352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100820091" sldId="353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58551380" sldId="354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799603475" sldId="355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667466586" sldId="356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4135728515" sldId="357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4270909530" sldId="358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660593629" sldId="359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465261850" sldId="360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101989817" sldId="361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705021201" sldId="362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119594267" sldId="363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4290260905" sldId="364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240662487" sldId="365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491068865" sldId="366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4221002526" sldId="367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4188104951" sldId="368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551775055" sldId="369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507949714" sldId="370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222275484" sldId="371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564248745" sldId="372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258191786" sldId="373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331048026" sldId="374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424875722" sldId="375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325107410" sldId="376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204848431" sldId="377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508906557" sldId="378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238110974" sldId="379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99787531" sldId="380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910446876" sldId="381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425864366" sldId="382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8138003" sldId="383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026596130" sldId="384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836708676" sldId="385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288175371" sldId="386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862880795" sldId="387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891965523" sldId="388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196987449" sldId="389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637836712" sldId="390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693603051" sldId="391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56085505" sldId="392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4027098145" sldId="393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692652596" sldId="394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128542239" sldId="395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766504263" sldId="396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920150812" sldId="397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919600339" sldId="398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098152647" sldId="399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996607923" sldId="400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601086548" sldId="401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632523435" sldId="402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655005551" sldId="403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827395618" sldId="404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294533339" sldId="405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63255504" sldId="406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461540969" sldId="407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910932222" sldId="408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004931432" sldId="409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074469321" sldId="410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866282277" sldId="411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599237280" sldId="412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92046451" sldId="413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402080921" sldId="414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591485728" sldId="415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628753646" sldId="416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554769984" sldId="417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883600759" sldId="418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938927465" sldId="419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4144386089" sldId="424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439497857" sldId="425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4197514016" sldId="426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582490056" sldId="427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287909172" sldId="428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746755799" sldId="429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853471028" sldId="430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749630749" sldId="431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014421931" sldId="432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01245384" sldId="433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247503460" sldId="434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210375777" sldId="435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591927480" sldId="436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321438090" sldId="437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584633932" sldId="438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693559169" sldId="439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697156748" sldId="440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243669706" sldId="441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571252064" sldId="442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713624674" sldId="443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486851696" sldId="444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83356009" sldId="445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952488955" sldId="446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882335040" sldId="447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433321106" sldId="448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279996176" sldId="449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248432992" sldId="450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3988949053" sldId="451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065640428" sldId="452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27782245" sldId="453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940348321" sldId="454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224434057" sldId="455"/>
        </pc:sldMkLst>
      </pc:sldChg>
      <pc:sldChg chg="del">
        <pc:chgData name="Evgenia Korneva" userId="e62070071816427d" providerId="LiveId" clId="{2632F6AF-2415-40A0-B8A3-3CB345496F43}" dt="2021-03-30T11:43:38.248" v="0" actId="47"/>
        <pc:sldMkLst>
          <pc:docMk/>
          <pc:sldMk cId="1845499074" sldId="456"/>
        </pc:sldMkLst>
      </pc:sldChg>
      <pc:sldChg chg="modSp new mod">
        <pc:chgData name="Evgenia Korneva" userId="e62070071816427d" providerId="LiveId" clId="{2632F6AF-2415-40A0-B8A3-3CB345496F43}" dt="2021-03-30T19:27:37.410" v="93" actId="20577"/>
        <pc:sldMkLst>
          <pc:docMk/>
          <pc:sldMk cId="359075502" sldId="463"/>
        </pc:sldMkLst>
        <pc:spChg chg="mod">
          <ac:chgData name="Evgenia Korneva" userId="e62070071816427d" providerId="LiveId" clId="{2632F6AF-2415-40A0-B8A3-3CB345496F43}" dt="2021-03-30T19:26:41.921" v="11" actId="20577"/>
          <ac:spMkLst>
            <pc:docMk/>
            <pc:sldMk cId="359075502" sldId="463"/>
            <ac:spMk id="2" creationId="{393E06AE-C9C4-4CA3-965E-B8B89E824CF4}"/>
          </ac:spMkLst>
        </pc:spChg>
        <pc:spChg chg="mod">
          <ac:chgData name="Evgenia Korneva" userId="e62070071816427d" providerId="LiveId" clId="{2632F6AF-2415-40A0-B8A3-3CB345496F43}" dt="2021-03-30T19:27:37.410" v="93" actId="20577"/>
          <ac:spMkLst>
            <pc:docMk/>
            <pc:sldMk cId="359075502" sldId="463"/>
            <ac:spMk id="3" creationId="{511DE1BA-A881-48A7-9265-55B61D2E9E9E}"/>
          </ac:spMkLst>
        </pc:spChg>
      </pc:sldChg>
      <pc:sldChg chg="modSp new mod">
        <pc:chgData name="Evgenia Korneva" userId="e62070071816427d" providerId="LiveId" clId="{2632F6AF-2415-40A0-B8A3-3CB345496F43}" dt="2021-04-01T13:38:48.396" v="4910" actId="20577"/>
        <pc:sldMkLst>
          <pc:docMk/>
          <pc:sldMk cId="415301124" sldId="464"/>
        </pc:sldMkLst>
        <pc:spChg chg="mod">
          <ac:chgData name="Evgenia Korneva" userId="e62070071816427d" providerId="LiveId" clId="{2632F6AF-2415-40A0-B8A3-3CB345496F43}" dt="2021-03-30T19:26:47.025" v="17" actId="20577"/>
          <ac:spMkLst>
            <pc:docMk/>
            <pc:sldMk cId="415301124" sldId="464"/>
            <ac:spMk id="2" creationId="{B5030160-099C-49C1-9EDE-8DB352AF6CE9}"/>
          </ac:spMkLst>
        </pc:spChg>
        <pc:spChg chg="mod">
          <ac:chgData name="Evgenia Korneva" userId="e62070071816427d" providerId="LiveId" clId="{2632F6AF-2415-40A0-B8A3-3CB345496F43}" dt="2021-04-01T13:38:48.396" v="4910" actId="20577"/>
          <ac:spMkLst>
            <pc:docMk/>
            <pc:sldMk cId="415301124" sldId="464"/>
            <ac:spMk id="3" creationId="{7795A8C7-3A33-4BD3-B132-1061A7F7F55D}"/>
          </ac:spMkLst>
        </pc:spChg>
      </pc:sldChg>
      <pc:sldChg chg="modSp new mod">
        <pc:chgData name="Evgenia Korneva" userId="e62070071816427d" providerId="LiveId" clId="{2632F6AF-2415-40A0-B8A3-3CB345496F43}" dt="2021-03-30T19:30:44.067" v="223"/>
        <pc:sldMkLst>
          <pc:docMk/>
          <pc:sldMk cId="2089789272" sldId="465"/>
        </pc:sldMkLst>
        <pc:spChg chg="mod">
          <ac:chgData name="Evgenia Korneva" userId="e62070071816427d" providerId="LiveId" clId="{2632F6AF-2415-40A0-B8A3-3CB345496F43}" dt="2021-03-30T19:29:01.275" v="221" actId="20577"/>
          <ac:spMkLst>
            <pc:docMk/>
            <pc:sldMk cId="2089789272" sldId="465"/>
            <ac:spMk id="2" creationId="{3427D6F3-BD8E-4FCF-9FAB-EDFD93C64C65}"/>
          </ac:spMkLst>
        </pc:spChg>
        <pc:spChg chg="mod">
          <ac:chgData name="Evgenia Korneva" userId="e62070071816427d" providerId="LiveId" clId="{2632F6AF-2415-40A0-B8A3-3CB345496F43}" dt="2021-03-30T19:30:44.067" v="223"/>
          <ac:spMkLst>
            <pc:docMk/>
            <pc:sldMk cId="2089789272" sldId="465"/>
            <ac:spMk id="3" creationId="{B1D06C83-61CC-497B-840E-5F9D2D547BD3}"/>
          </ac:spMkLst>
        </pc:spChg>
      </pc:sldChg>
      <pc:sldChg chg="addSp modSp new mod">
        <pc:chgData name="Evgenia Korneva" userId="e62070071816427d" providerId="LiveId" clId="{2632F6AF-2415-40A0-B8A3-3CB345496F43}" dt="2021-03-30T20:10:04.829" v="252" actId="14100"/>
        <pc:sldMkLst>
          <pc:docMk/>
          <pc:sldMk cId="259200163" sldId="466"/>
        </pc:sldMkLst>
        <pc:spChg chg="mod">
          <ac:chgData name="Evgenia Korneva" userId="e62070071816427d" providerId="LiveId" clId="{2632F6AF-2415-40A0-B8A3-3CB345496F43}" dt="2021-03-30T20:09:07.489" v="244" actId="20577"/>
          <ac:spMkLst>
            <pc:docMk/>
            <pc:sldMk cId="259200163" sldId="466"/>
            <ac:spMk id="2" creationId="{D625FF36-62D5-45EF-8BF7-A085D14A9051}"/>
          </ac:spMkLst>
        </pc:spChg>
        <pc:spChg chg="mod">
          <ac:chgData name="Evgenia Korneva" userId="e62070071816427d" providerId="LiveId" clId="{2632F6AF-2415-40A0-B8A3-3CB345496F43}" dt="2021-03-30T20:09:12.618" v="246" actId="20577"/>
          <ac:spMkLst>
            <pc:docMk/>
            <pc:sldMk cId="259200163" sldId="466"/>
            <ac:spMk id="3" creationId="{30DA9CFB-7A7C-4CB6-A5F6-BFC4A4223D75}"/>
          </ac:spMkLst>
        </pc:spChg>
        <pc:spChg chg="add mod">
          <ac:chgData name="Evgenia Korneva" userId="e62070071816427d" providerId="LiveId" clId="{2632F6AF-2415-40A0-B8A3-3CB345496F43}" dt="2021-03-30T20:10:04.829" v="252" actId="14100"/>
          <ac:spMkLst>
            <pc:docMk/>
            <pc:sldMk cId="259200163" sldId="466"/>
            <ac:spMk id="6" creationId="{8B912E2F-FCEC-41B0-B683-9B7518998FCA}"/>
          </ac:spMkLst>
        </pc:spChg>
        <pc:spChg chg="add mod">
          <ac:chgData name="Evgenia Korneva" userId="e62070071816427d" providerId="LiveId" clId="{2632F6AF-2415-40A0-B8A3-3CB345496F43}" dt="2021-03-30T20:09:53.026" v="250" actId="1076"/>
          <ac:spMkLst>
            <pc:docMk/>
            <pc:sldMk cId="259200163" sldId="466"/>
            <ac:spMk id="7" creationId="{B78622EF-8D16-4884-821B-91A36D168A83}"/>
          </ac:spMkLst>
        </pc:spChg>
      </pc:sldChg>
      <pc:sldChg chg="addSp delSp modSp new mod setBg setClrOvrMap delDesignElem">
        <pc:chgData name="Evgenia Korneva" userId="e62070071816427d" providerId="LiveId" clId="{2632F6AF-2415-40A0-B8A3-3CB345496F43}" dt="2021-03-31T04:47:22.531" v="1346" actId="20577"/>
        <pc:sldMkLst>
          <pc:docMk/>
          <pc:sldMk cId="2361412463" sldId="467"/>
        </pc:sldMkLst>
        <pc:spChg chg="del">
          <ac:chgData name="Evgenia Korneva" userId="e62070071816427d" providerId="LiveId" clId="{2632F6AF-2415-40A0-B8A3-3CB345496F43}" dt="2021-03-30T20:13:46.799" v="254"/>
          <ac:spMkLst>
            <pc:docMk/>
            <pc:sldMk cId="2361412463" sldId="467"/>
            <ac:spMk id="2" creationId="{61B52739-547D-4E93-B451-AB09A1408CE6}"/>
          </ac:spMkLst>
        </pc:spChg>
        <pc:spChg chg="del">
          <ac:chgData name="Evgenia Korneva" userId="e62070071816427d" providerId="LiveId" clId="{2632F6AF-2415-40A0-B8A3-3CB345496F43}" dt="2021-03-30T20:13:46.799" v="254"/>
          <ac:spMkLst>
            <pc:docMk/>
            <pc:sldMk cId="2361412463" sldId="467"/>
            <ac:spMk id="3" creationId="{AF088C88-B888-485F-B678-080E9270E448}"/>
          </ac:spMkLst>
        </pc:spChg>
        <pc:spChg chg="mod">
          <ac:chgData name="Evgenia Korneva" userId="e62070071816427d" providerId="LiveId" clId="{2632F6AF-2415-40A0-B8A3-3CB345496F43}" dt="2021-03-30T20:17:09.899" v="334" actId="26606"/>
          <ac:spMkLst>
            <pc:docMk/>
            <pc:sldMk cId="2361412463" sldId="467"/>
            <ac:spMk id="4" creationId="{6DAEC54D-517F-4459-8BD7-3DF1541C2B1E}"/>
          </ac:spMkLst>
        </pc:spChg>
        <pc:spChg chg="mod">
          <ac:chgData name="Evgenia Korneva" userId="e62070071816427d" providerId="LiveId" clId="{2632F6AF-2415-40A0-B8A3-3CB345496F43}" dt="2021-03-30T20:17:09.899" v="334" actId="26606"/>
          <ac:spMkLst>
            <pc:docMk/>
            <pc:sldMk cId="2361412463" sldId="467"/>
            <ac:spMk id="5" creationId="{C3E9664B-7511-4A69-9016-79C01694177B}"/>
          </ac:spMkLst>
        </pc:spChg>
        <pc:spChg chg="add del mod">
          <ac:chgData name="Evgenia Korneva" userId="e62070071816427d" providerId="LiveId" clId="{2632F6AF-2415-40A0-B8A3-3CB345496F43}" dt="2021-03-30T20:13:50.761" v="255"/>
          <ac:spMkLst>
            <pc:docMk/>
            <pc:sldMk cId="2361412463" sldId="467"/>
            <ac:spMk id="6" creationId="{09F60104-AF9E-4B1D-B8C8-8B16801F57A9}"/>
          </ac:spMkLst>
        </pc:spChg>
        <pc:spChg chg="add del mod">
          <ac:chgData name="Evgenia Korneva" userId="e62070071816427d" providerId="LiveId" clId="{2632F6AF-2415-40A0-B8A3-3CB345496F43}" dt="2021-03-30T20:13:50.761" v="255"/>
          <ac:spMkLst>
            <pc:docMk/>
            <pc:sldMk cId="2361412463" sldId="467"/>
            <ac:spMk id="7" creationId="{DEF6B03F-EA6D-4643-B1A2-C3A26B358B0E}"/>
          </ac:spMkLst>
        </pc:spChg>
        <pc:spChg chg="add mod">
          <ac:chgData name="Evgenia Korneva" userId="e62070071816427d" providerId="LiveId" clId="{2632F6AF-2415-40A0-B8A3-3CB345496F43}" dt="2021-03-30T20:17:09.899" v="334" actId="26606"/>
          <ac:spMkLst>
            <pc:docMk/>
            <pc:sldMk cId="2361412463" sldId="467"/>
            <ac:spMk id="8" creationId="{10FC96D4-1377-4585-9FC1-AD91E26AE5AD}"/>
          </ac:spMkLst>
        </pc:spChg>
        <pc:spChg chg="add del mod">
          <ac:chgData name="Evgenia Korneva" userId="e62070071816427d" providerId="LiveId" clId="{2632F6AF-2415-40A0-B8A3-3CB345496F43}" dt="2021-03-31T04:47:22.531" v="1346" actId="20577"/>
          <ac:spMkLst>
            <pc:docMk/>
            <pc:sldMk cId="2361412463" sldId="467"/>
            <ac:spMk id="9" creationId="{7C0CDE16-828B-4A4C-958D-8CFB6132C0A4}"/>
          </ac:spMkLst>
        </pc:spChg>
        <pc:spChg chg="add del mod">
          <ac:chgData name="Evgenia Korneva" userId="e62070071816427d" providerId="LiveId" clId="{2632F6AF-2415-40A0-B8A3-3CB345496F43}" dt="2021-03-30T20:17:09.435" v="333"/>
          <ac:spMkLst>
            <pc:docMk/>
            <pc:sldMk cId="2361412463" sldId="467"/>
            <ac:spMk id="10" creationId="{F1EE1957-1E08-4604-9F59-9DF45DF70E10}"/>
          </ac:spMkLst>
        </pc:spChg>
        <pc:spChg chg="add del">
          <ac:chgData name="Evgenia Korneva" userId="e62070071816427d" providerId="LiveId" clId="{2632F6AF-2415-40A0-B8A3-3CB345496F43}" dt="2021-03-30T20:14:53.473" v="321" actId="26606"/>
          <ac:spMkLst>
            <pc:docMk/>
            <pc:sldMk cId="2361412463" sldId="467"/>
            <ac:spMk id="15" creationId="{C1DD1A8A-57D5-4A81-AD04-532B043C5611}"/>
          </ac:spMkLst>
        </pc:spChg>
        <pc:spChg chg="add del">
          <ac:chgData name="Evgenia Korneva" userId="e62070071816427d" providerId="LiveId" clId="{2632F6AF-2415-40A0-B8A3-3CB345496F43}" dt="2021-03-30T20:14:53.473" v="321" actId="26606"/>
          <ac:spMkLst>
            <pc:docMk/>
            <pc:sldMk cId="2361412463" sldId="467"/>
            <ac:spMk id="17" creationId="{007891EC-4501-44ED-A8C8-B11B6DB767AB}"/>
          </ac:spMkLst>
        </pc:spChg>
        <pc:spChg chg="add del">
          <ac:chgData name="Evgenia Korneva" userId="e62070071816427d" providerId="LiveId" clId="{2632F6AF-2415-40A0-B8A3-3CB345496F43}" dt="2021-03-30T20:15:02.999" v="323" actId="26606"/>
          <ac:spMkLst>
            <pc:docMk/>
            <pc:sldMk cId="2361412463" sldId="467"/>
            <ac:spMk id="19" creationId="{71B2258F-86CA-4D4D-8270-BC05FCDEBFB3}"/>
          </ac:spMkLst>
        </pc:spChg>
        <pc:spChg chg="add del">
          <ac:chgData name="Evgenia Korneva" userId="e62070071816427d" providerId="LiveId" clId="{2632F6AF-2415-40A0-B8A3-3CB345496F43}" dt="2021-03-30T20:15:15.620" v="325" actId="26606"/>
          <ac:spMkLst>
            <pc:docMk/>
            <pc:sldMk cId="2361412463" sldId="467"/>
            <ac:spMk id="22" creationId="{C1DD1A8A-57D5-4A81-AD04-532B043C5611}"/>
          </ac:spMkLst>
        </pc:spChg>
        <pc:spChg chg="add del">
          <ac:chgData name="Evgenia Korneva" userId="e62070071816427d" providerId="LiveId" clId="{2632F6AF-2415-40A0-B8A3-3CB345496F43}" dt="2021-03-30T20:15:15.620" v="325" actId="26606"/>
          <ac:spMkLst>
            <pc:docMk/>
            <pc:sldMk cId="2361412463" sldId="467"/>
            <ac:spMk id="24" creationId="{007891EC-4501-44ED-A8C8-B11B6DB767AB}"/>
          </ac:spMkLst>
        </pc:spChg>
        <pc:spChg chg="add del">
          <ac:chgData name="Evgenia Korneva" userId="e62070071816427d" providerId="LiveId" clId="{2632F6AF-2415-40A0-B8A3-3CB345496F43}" dt="2021-03-30T20:17:09.899" v="334" actId="26606"/>
          <ac:spMkLst>
            <pc:docMk/>
            <pc:sldMk cId="2361412463" sldId="467"/>
            <ac:spMk id="26" creationId="{71B2258F-86CA-4D4D-8270-BC05FCDEBFB3}"/>
          </ac:spMkLst>
        </pc:spChg>
        <pc:picChg chg="add del">
          <ac:chgData name="Evgenia Korneva" userId="e62070071816427d" providerId="LiveId" clId="{2632F6AF-2415-40A0-B8A3-3CB345496F43}" dt="2021-03-30T20:14:53.473" v="321" actId="26606"/>
          <ac:picMkLst>
            <pc:docMk/>
            <pc:sldMk cId="2361412463" sldId="467"/>
            <ac:picMk id="11" creationId="{80719997-C233-4A6A-927D-12174135896F}"/>
          </ac:picMkLst>
        </pc:picChg>
        <pc:picChg chg="add del">
          <ac:chgData name="Evgenia Korneva" userId="e62070071816427d" providerId="LiveId" clId="{2632F6AF-2415-40A0-B8A3-3CB345496F43}" dt="2021-03-30T20:15:02.999" v="323" actId="26606"/>
          <ac:picMkLst>
            <pc:docMk/>
            <pc:sldMk cId="2361412463" sldId="467"/>
            <ac:picMk id="20" creationId="{883DA499-F10C-4CCB-AC28-229D7AFE3566}"/>
          </ac:picMkLst>
        </pc:picChg>
        <pc:picChg chg="add del">
          <ac:chgData name="Evgenia Korneva" userId="e62070071816427d" providerId="LiveId" clId="{2632F6AF-2415-40A0-B8A3-3CB345496F43}" dt="2021-03-30T20:15:15.620" v="325" actId="26606"/>
          <ac:picMkLst>
            <pc:docMk/>
            <pc:sldMk cId="2361412463" sldId="467"/>
            <ac:picMk id="23" creationId="{80719997-C233-4A6A-927D-12174135896F}"/>
          </ac:picMkLst>
        </pc:picChg>
        <pc:picChg chg="add del">
          <ac:chgData name="Evgenia Korneva" userId="e62070071816427d" providerId="LiveId" clId="{2632F6AF-2415-40A0-B8A3-3CB345496F43}" dt="2021-03-30T20:17:09.899" v="334" actId="26606"/>
          <ac:picMkLst>
            <pc:docMk/>
            <pc:sldMk cId="2361412463" sldId="467"/>
            <ac:picMk id="27" creationId="{883DA499-F10C-4CCB-AC28-229D7AFE3566}"/>
          </ac:picMkLst>
        </pc:picChg>
      </pc:sldChg>
      <pc:sldChg chg="addSp modSp new mod">
        <pc:chgData name="Evgenia Korneva" userId="e62070071816427d" providerId="LiveId" clId="{2632F6AF-2415-40A0-B8A3-3CB345496F43}" dt="2021-03-30T20:35:23.640" v="655" actId="1036"/>
        <pc:sldMkLst>
          <pc:docMk/>
          <pc:sldMk cId="1531183384" sldId="468"/>
        </pc:sldMkLst>
        <pc:spChg chg="mod">
          <ac:chgData name="Evgenia Korneva" userId="e62070071816427d" providerId="LiveId" clId="{2632F6AF-2415-40A0-B8A3-3CB345496F43}" dt="2021-03-30T20:22:03.966" v="356" actId="20577"/>
          <ac:spMkLst>
            <pc:docMk/>
            <pc:sldMk cId="1531183384" sldId="468"/>
            <ac:spMk id="2" creationId="{DFC990EC-8195-4358-AB4D-A7F9397B1947}"/>
          </ac:spMkLst>
        </pc:spChg>
        <pc:spChg chg="mod">
          <ac:chgData name="Evgenia Korneva" userId="e62070071816427d" providerId="LiveId" clId="{2632F6AF-2415-40A0-B8A3-3CB345496F43}" dt="2021-03-30T20:34:34.373" v="633" actId="21"/>
          <ac:spMkLst>
            <pc:docMk/>
            <pc:sldMk cId="1531183384" sldId="468"/>
            <ac:spMk id="3" creationId="{137C017A-2098-48BF-ADCF-A506FB378B63}"/>
          </ac:spMkLst>
        </pc:spChg>
        <pc:spChg chg="add mod">
          <ac:chgData name="Evgenia Korneva" userId="e62070071816427d" providerId="LiveId" clId="{2632F6AF-2415-40A0-B8A3-3CB345496F43}" dt="2021-03-30T20:35:23.640" v="655" actId="1036"/>
          <ac:spMkLst>
            <pc:docMk/>
            <pc:sldMk cId="1531183384" sldId="468"/>
            <ac:spMk id="6" creationId="{14ADC702-B2B3-41B6-B62C-294D25D83EEF}"/>
          </ac:spMkLst>
        </pc:spChg>
        <pc:spChg chg="add mod">
          <ac:chgData name="Evgenia Korneva" userId="e62070071816427d" providerId="LiveId" clId="{2632F6AF-2415-40A0-B8A3-3CB345496F43}" dt="2021-03-30T20:35:23.640" v="655" actId="1036"/>
          <ac:spMkLst>
            <pc:docMk/>
            <pc:sldMk cId="1531183384" sldId="468"/>
            <ac:spMk id="7" creationId="{39777C0E-DFC3-46A9-B930-5DF489804A7B}"/>
          </ac:spMkLst>
        </pc:spChg>
      </pc:sldChg>
      <pc:sldChg chg="modSp add del">
        <pc:chgData name="Evgenia Korneva" userId="e62070071816427d" providerId="LiveId" clId="{2632F6AF-2415-40A0-B8A3-3CB345496F43}" dt="2021-03-30T21:30:17.115" v="1132" actId="47"/>
        <pc:sldMkLst>
          <pc:docMk/>
          <pc:sldMk cId="203248749" sldId="469"/>
        </pc:sldMkLst>
        <pc:spChg chg="mod">
          <ac:chgData name="Evgenia Korneva" userId="e62070071816427d" providerId="LiveId" clId="{2632F6AF-2415-40A0-B8A3-3CB345496F43}" dt="2021-03-30T20:34:08.265" v="631" actId="20577"/>
          <ac:spMkLst>
            <pc:docMk/>
            <pc:sldMk cId="203248749" sldId="469"/>
            <ac:spMk id="3" creationId="{137C017A-2098-48BF-ADCF-A506FB378B63}"/>
          </ac:spMkLst>
        </pc:spChg>
      </pc:sldChg>
      <pc:sldChg chg="addSp modSp new mod">
        <pc:chgData name="Evgenia Korneva" userId="e62070071816427d" providerId="LiveId" clId="{2632F6AF-2415-40A0-B8A3-3CB345496F43}" dt="2021-03-30T21:01:58.857" v="905"/>
        <pc:sldMkLst>
          <pc:docMk/>
          <pc:sldMk cId="4248288194" sldId="470"/>
        </pc:sldMkLst>
        <pc:spChg chg="mod">
          <ac:chgData name="Evgenia Korneva" userId="e62070071816427d" providerId="LiveId" clId="{2632F6AF-2415-40A0-B8A3-3CB345496F43}" dt="2021-03-30T20:53:34.134" v="668" actId="20577"/>
          <ac:spMkLst>
            <pc:docMk/>
            <pc:sldMk cId="4248288194" sldId="470"/>
            <ac:spMk id="2" creationId="{2CADFD47-332E-47DC-939E-49E6B4D43178}"/>
          </ac:spMkLst>
        </pc:spChg>
        <pc:spChg chg="mod">
          <ac:chgData name="Evgenia Korneva" userId="e62070071816427d" providerId="LiveId" clId="{2632F6AF-2415-40A0-B8A3-3CB345496F43}" dt="2021-03-30T21:01:58.857" v="905"/>
          <ac:spMkLst>
            <pc:docMk/>
            <pc:sldMk cId="4248288194" sldId="470"/>
            <ac:spMk id="3" creationId="{789C6223-E068-4C4D-A0DF-273F3D820AE3}"/>
          </ac:spMkLst>
        </pc:spChg>
        <pc:graphicFrameChg chg="add mod modGraphic">
          <ac:chgData name="Evgenia Korneva" userId="e62070071816427d" providerId="LiveId" clId="{2632F6AF-2415-40A0-B8A3-3CB345496F43}" dt="2021-03-30T21:01:46.516" v="885" actId="1076"/>
          <ac:graphicFrameMkLst>
            <pc:docMk/>
            <pc:sldMk cId="4248288194" sldId="470"/>
            <ac:graphicFrameMk id="6" creationId="{991A2077-CA02-408C-A173-D45203A4BF64}"/>
          </ac:graphicFrameMkLst>
        </pc:graphicFrameChg>
      </pc:sldChg>
      <pc:sldChg chg="modSp add">
        <pc:chgData name="Evgenia Korneva" userId="e62070071816427d" providerId="LiveId" clId="{2632F6AF-2415-40A0-B8A3-3CB345496F43}" dt="2021-03-30T21:03:24.494" v="912" actId="20577"/>
        <pc:sldMkLst>
          <pc:docMk/>
          <pc:sldMk cId="2540614902" sldId="471"/>
        </pc:sldMkLst>
        <pc:graphicFrameChg chg="mod">
          <ac:chgData name="Evgenia Korneva" userId="e62070071816427d" providerId="LiveId" clId="{2632F6AF-2415-40A0-B8A3-3CB345496F43}" dt="2021-03-30T21:03:24.494" v="912" actId="20577"/>
          <ac:graphicFrameMkLst>
            <pc:docMk/>
            <pc:sldMk cId="2540614902" sldId="471"/>
            <ac:graphicFrameMk id="6" creationId="{991A2077-CA02-408C-A173-D45203A4BF64}"/>
          </ac:graphicFrameMkLst>
        </pc:graphicFrameChg>
      </pc:sldChg>
      <pc:sldChg chg="addSp delSp modSp add mod">
        <pc:chgData name="Evgenia Korneva" userId="e62070071816427d" providerId="LiveId" clId="{2632F6AF-2415-40A0-B8A3-3CB345496F43}" dt="2021-03-30T21:08:00.563" v="1082" actId="122"/>
        <pc:sldMkLst>
          <pc:docMk/>
          <pc:sldMk cId="4021184833" sldId="472"/>
        </pc:sldMkLst>
        <pc:spChg chg="mod">
          <ac:chgData name="Evgenia Korneva" userId="e62070071816427d" providerId="LiveId" clId="{2632F6AF-2415-40A0-B8A3-3CB345496F43}" dt="2021-03-30T21:08:00.563" v="1082" actId="122"/>
          <ac:spMkLst>
            <pc:docMk/>
            <pc:sldMk cId="4021184833" sldId="472"/>
            <ac:spMk id="3" creationId="{789C6223-E068-4C4D-A0DF-273F3D820AE3}"/>
          </ac:spMkLst>
        </pc:spChg>
        <pc:graphicFrameChg chg="del">
          <ac:chgData name="Evgenia Korneva" userId="e62070071816427d" providerId="LiveId" clId="{2632F6AF-2415-40A0-B8A3-3CB345496F43}" dt="2021-03-30T21:03:38.902" v="914" actId="478"/>
          <ac:graphicFrameMkLst>
            <pc:docMk/>
            <pc:sldMk cId="4021184833" sldId="472"/>
            <ac:graphicFrameMk id="6" creationId="{991A2077-CA02-408C-A173-D45203A4BF64}"/>
          </ac:graphicFrameMkLst>
        </pc:graphicFrameChg>
        <pc:graphicFrameChg chg="add mod modGraphic">
          <ac:chgData name="Evgenia Korneva" userId="e62070071816427d" providerId="LiveId" clId="{2632F6AF-2415-40A0-B8A3-3CB345496F43}" dt="2021-03-30T21:07:50.915" v="1079" actId="1076"/>
          <ac:graphicFrameMkLst>
            <pc:docMk/>
            <pc:sldMk cId="4021184833" sldId="472"/>
            <ac:graphicFrameMk id="7" creationId="{044B0A0A-55CD-4750-BE91-DC6440B79399}"/>
          </ac:graphicFrameMkLst>
        </pc:graphicFrameChg>
      </pc:sldChg>
      <pc:sldChg chg="addSp delSp modSp new mod ord">
        <pc:chgData name="Evgenia Korneva" userId="e62070071816427d" providerId="LiveId" clId="{2632F6AF-2415-40A0-B8A3-3CB345496F43}" dt="2021-03-31T04:43:43.865" v="1295" actId="1076"/>
        <pc:sldMkLst>
          <pc:docMk/>
          <pc:sldMk cId="3190221447" sldId="473"/>
        </pc:sldMkLst>
        <pc:spChg chg="mod">
          <ac:chgData name="Evgenia Korneva" userId="e62070071816427d" providerId="LiveId" clId="{2632F6AF-2415-40A0-B8A3-3CB345496F43}" dt="2021-03-30T21:29:59.679" v="1129" actId="20577"/>
          <ac:spMkLst>
            <pc:docMk/>
            <pc:sldMk cId="3190221447" sldId="473"/>
            <ac:spMk id="2" creationId="{7CF05E52-B7AE-4519-B554-9B43BC9E2006}"/>
          </ac:spMkLst>
        </pc:spChg>
        <pc:spChg chg="del">
          <ac:chgData name="Evgenia Korneva" userId="e62070071816427d" providerId="LiveId" clId="{2632F6AF-2415-40A0-B8A3-3CB345496F43}" dt="2021-03-30T21:29:13.638" v="1084"/>
          <ac:spMkLst>
            <pc:docMk/>
            <pc:sldMk cId="3190221447" sldId="473"/>
            <ac:spMk id="3" creationId="{2CD8BD2B-E175-431E-A92D-743E6D9EA34A}"/>
          </ac:spMkLst>
        </pc:spChg>
        <pc:spChg chg="add mod">
          <ac:chgData name="Evgenia Korneva" userId="e62070071816427d" providerId="LiveId" clId="{2632F6AF-2415-40A0-B8A3-3CB345496F43}" dt="2021-03-31T04:43:43.865" v="1295" actId="1076"/>
          <ac:spMkLst>
            <pc:docMk/>
            <pc:sldMk cId="3190221447" sldId="473"/>
            <ac:spMk id="8" creationId="{CB825CB3-37FE-445B-86DF-83EF814CFBDA}"/>
          </ac:spMkLst>
        </pc:spChg>
        <pc:picChg chg="add mod">
          <ac:chgData name="Evgenia Korneva" userId="e62070071816427d" providerId="LiveId" clId="{2632F6AF-2415-40A0-B8A3-3CB345496F43}" dt="2021-03-31T04:43:43.865" v="1295" actId="1076"/>
          <ac:picMkLst>
            <pc:docMk/>
            <pc:sldMk cId="3190221447" sldId="473"/>
            <ac:picMk id="7" creationId="{E8524C70-FC28-4983-B3EE-62F1B86C4EA8}"/>
          </ac:picMkLst>
        </pc:picChg>
      </pc:sldChg>
      <pc:sldChg chg="addSp delSp modSp new del mod">
        <pc:chgData name="Evgenia Korneva" userId="e62070071816427d" providerId="LiveId" clId="{2632F6AF-2415-40A0-B8A3-3CB345496F43}" dt="2021-04-01T13:40:47.948" v="4934" actId="47"/>
        <pc:sldMkLst>
          <pc:docMk/>
          <pc:sldMk cId="2234439005" sldId="474"/>
        </pc:sldMkLst>
        <pc:spChg chg="del">
          <ac:chgData name="Evgenia Korneva" userId="e62070071816427d" providerId="LiveId" clId="{2632F6AF-2415-40A0-B8A3-3CB345496F43}" dt="2021-03-30T21:33:03.054" v="1136"/>
          <ac:spMkLst>
            <pc:docMk/>
            <pc:sldMk cId="2234439005" sldId="474"/>
            <ac:spMk id="2" creationId="{23F4E5B3-9650-41DB-BBB3-435200DC2C0F}"/>
          </ac:spMkLst>
        </pc:spChg>
        <pc:spChg chg="del">
          <ac:chgData name="Evgenia Korneva" userId="e62070071816427d" providerId="LiveId" clId="{2632F6AF-2415-40A0-B8A3-3CB345496F43}" dt="2021-03-30T21:33:03.054" v="1136"/>
          <ac:spMkLst>
            <pc:docMk/>
            <pc:sldMk cId="2234439005" sldId="474"/>
            <ac:spMk id="3" creationId="{C9C7495E-7F36-4C5C-A850-A4C7FC9C49EF}"/>
          </ac:spMkLst>
        </pc:spChg>
        <pc:spChg chg="mod">
          <ac:chgData name="Evgenia Korneva" userId="e62070071816427d" providerId="LiveId" clId="{2632F6AF-2415-40A0-B8A3-3CB345496F43}" dt="2021-03-30T21:33:03.054" v="1136"/>
          <ac:spMkLst>
            <pc:docMk/>
            <pc:sldMk cId="2234439005" sldId="474"/>
            <ac:spMk id="4" creationId="{DA652269-7FC4-415F-B498-962E96C390F7}"/>
          </ac:spMkLst>
        </pc:spChg>
        <pc:spChg chg="mod">
          <ac:chgData name="Evgenia Korneva" userId="e62070071816427d" providerId="LiveId" clId="{2632F6AF-2415-40A0-B8A3-3CB345496F43}" dt="2021-03-30T21:33:03.054" v="1136"/>
          <ac:spMkLst>
            <pc:docMk/>
            <pc:sldMk cId="2234439005" sldId="474"/>
            <ac:spMk id="5" creationId="{F1D22481-25D1-4EF5-AFA8-571AFB1B733B}"/>
          </ac:spMkLst>
        </pc:spChg>
        <pc:spChg chg="add mod">
          <ac:chgData name="Evgenia Korneva" userId="e62070071816427d" providerId="LiveId" clId="{2632F6AF-2415-40A0-B8A3-3CB345496F43}" dt="2021-03-30T21:33:08.858" v="1151" actId="20577"/>
          <ac:spMkLst>
            <pc:docMk/>
            <pc:sldMk cId="2234439005" sldId="474"/>
            <ac:spMk id="6" creationId="{05596784-77E5-47A6-9B94-AB1880F3173C}"/>
          </ac:spMkLst>
        </pc:spChg>
        <pc:spChg chg="add mod">
          <ac:chgData name="Evgenia Korneva" userId="e62070071816427d" providerId="LiveId" clId="{2632F6AF-2415-40A0-B8A3-3CB345496F43}" dt="2021-03-30T21:33:03.054" v="1136"/>
          <ac:spMkLst>
            <pc:docMk/>
            <pc:sldMk cId="2234439005" sldId="474"/>
            <ac:spMk id="7" creationId="{B6420CEE-F44E-4E1F-B859-8A5536F176EA}"/>
          </ac:spMkLst>
        </pc:spChg>
      </pc:sldChg>
      <pc:sldChg chg="modSp new del mod">
        <pc:chgData name="Evgenia Korneva" userId="e62070071816427d" providerId="LiveId" clId="{2632F6AF-2415-40A0-B8A3-3CB345496F43}" dt="2021-04-01T13:40:47.948" v="4934" actId="47"/>
        <pc:sldMkLst>
          <pc:docMk/>
          <pc:sldMk cId="2922259021" sldId="475"/>
        </pc:sldMkLst>
        <pc:spChg chg="mod">
          <ac:chgData name="Evgenia Korneva" userId="e62070071816427d" providerId="LiveId" clId="{2632F6AF-2415-40A0-B8A3-3CB345496F43}" dt="2021-03-30T21:35:32.568" v="1160" actId="20577"/>
          <ac:spMkLst>
            <pc:docMk/>
            <pc:sldMk cId="2922259021" sldId="475"/>
            <ac:spMk id="2" creationId="{8620E57C-03A9-4FE4-9D01-6798DFC4FDE2}"/>
          </ac:spMkLst>
        </pc:spChg>
      </pc:sldChg>
      <pc:sldChg chg="addSp delSp modSp new del mod">
        <pc:chgData name="Evgenia Korneva" userId="e62070071816427d" providerId="LiveId" clId="{2632F6AF-2415-40A0-B8A3-3CB345496F43}" dt="2021-04-01T13:40:47.948" v="4934" actId="47"/>
        <pc:sldMkLst>
          <pc:docMk/>
          <pc:sldMk cId="1595410509" sldId="476"/>
        </pc:sldMkLst>
        <pc:spChg chg="del">
          <ac:chgData name="Evgenia Korneva" userId="e62070071816427d" providerId="LiveId" clId="{2632F6AF-2415-40A0-B8A3-3CB345496F43}" dt="2021-03-30T21:35:37.690" v="1162"/>
          <ac:spMkLst>
            <pc:docMk/>
            <pc:sldMk cId="1595410509" sldId="476"/>
            <ac:spMk id="2" creationId="{11326942-5D21-448A-BED3-9F02A4C73B7F}"/>
          </ac:spMkLst>
        </pc:spChg>
        <pc:spChg chg="del">
          <ac:chgData name="Evgenia Korneva" userId="e62070071816427d" providerId="LiveId" clId="{2632F6AF-2415-40A0-B8A3-3CB345496F43}" dt="2021-03-30T21:35:37.690" v="1162"/>
          <ac:spMkLst>
            <pc:docMk/>
            <pc:sldMk cId="1595410509" sldId="476"/>
            <ac:spMk id="3" creationId="{30F21F11-8FAA-4F62-8007-D67E83B88CBC}"/>
          </ac:spMkLst>
        </pc:spChg>
        <pc:spChg chg="mod">
          <ac:chgData name="Evgenia Korneva" userId="e62070071816427d" providerId="LiveId" clId="{2632F6AF-2415-40A0-B8A3-3CB345496F43}" dt="2021-03-30T21:35:37.690" v="1162"/>
          <ac:spMkLst>
            <pc:docMk/>
            <pc:sldMk cId="1595410509" sldId="476"/>
            <ac:spMk id="4" creationId="{53E49337-4197-42D2-8885-D908EC8217B4}"/>
          </ac:spMkLst>
        </pc:spChg>
        <pc:spChg chg="mod">
          <ac:chgData name="Evgenia Korneva" userId="e62070071816427d" providerId="LiveId" clId="{2632F6AF-2415-40A0-B8A3-3CB345496F43}" dt="2021-03-30T21:35:37.690" v="1162"/>
          <ac:spMkLst>
            <pc:docMk/>
            <pc:sldMk cId="1595410509" sldId="476"/>
            <ac:spMk id="5" creationId="{D1A88DF3-6E4C-4631-92C5-430F01B3B6C0}"/>
          </ac:spMkLst>
        </pc:spChg>
        <pc:spChg chg="add mod">
          <ac:chgData name="Evgenia Korneva" userId="e62070071816427d" providerId="LiveId" clId="{2632F6AF-2415-40A0-B8A3-3CB345496F43}" dt="2021-03-31T06:12:36.325" v="1776" actId="20577"/>
          <ac:spMkLst>
            <pc:docMk/>
            <pc:sldMk cId="1595410509" sldId="476"/>
            <ac:spMk id="6" creationId="{31643B8C-9C66-4E32-BAF2-5696467B9E4C}"/>
          </ac:spMkLst>
        </pc:spChg>
        <pc:spChg chg="add mod">
          <ac:chgData name="Evgenia Korneva" userId="e62070071816427d" providerId="LiveId" clId="{2632F6AF-2415-40A0-B8A3-3CB345496F43}" dt="2021-03-31T06:17:38.651" v="2033" actId="404"/>
          <ac:spMkLst>
            <pc:docMk/>
            <pc:sldMk cId="1595410509" sldId="476"/>
            <ac:spMk id="7" creationId="{AD3F42EE-0E70-493A-8B4A-9332B395BCB9}"/>
          </ac:spMkLst>
        </pc:spChg>
        <pc:graphicFrameChg chg="add mod modGraphic">
          <ac:chgData name="Evgenia Korneva" userId="e62070071816427d" providerId="LiveId" clId="{2632F6AF-2415-40A0-B8A3-3CB345496F43}" dt="2021-03-31T06:15:22.262" v="1874" actId="20577"/>
          <ac:graphicFrameMkLst>
            <pc:docMk/>
            <pc:sldMk cId="1595410509" sldId="476"/>
            <ac:graphicFrameMk id="8" creationId="{AFF75EDE-E8CA-46BC-87D0-43B2AB631D4A}"/>
          </ac:graphicFrameMkLst>
        </pc:graphicFrameChg>
        <pc:graphicFrameChg chg="add mod modGraphic">
          <ac:chgData name="Evgenia Korneva" userId="e62070071816427d" providerId="LiveId" clId="{2632F6AF-2415-40A0-B8A3-3CB345496F43}" dt="2021-03-31T06:15:45.301" v="1886" actId="20577"/>
          <ac:graphicFrameMkLst>
            <pc:docMk/>
            <pc:sldMk cId="1595410509" sldId="476"/>
            <ac:graphicFrameMk id="9" creationId="{A6BFA72A-CDFF-49E3-A568-526412A108F0}"/>
          </ac:graphicFrameMkLst>
        </pc:graphicFrameChg>
      </pc:sldChg>
      <pc:sldChg chg="addSp delSp modSp new del mod">
        <pc:chgData name="Evgenia Korneva" userId="e62070071816427d" providerId="LiveId" clId="{2632F6AF-2415-40A0-B8A3-3CB345496F43}" dt="2021-04-01T13:40:47.948" v="4934" actId="47"/>
        <pc:sldMkLst>
          <pc:docMk/>
          <pc:sldMk cId="2918111483" sldId="477"/>
        </pc:sldMkLst>
        <pc:spChg chg="del">
          <ac:chgData name="Evgenia Korneva" userId="e62070071816427d" providerId="LiveId" clId="{2632F6AF-2415-40A0-B8A3-3CB345496F43}" dt="2021-03-30T21:35:44.207" v="1164"/>
          <ac:spMkLst>
            <pc:docMk/>
            <pc:sldMk cId="2918111483" sldId="477"/>
            <ac:spMk id="2" creationId="{08F8E99D-73C6-444E-ADFE-728E4C85D8CB}"/>
          </ac:spMkLst>
        </pc:spChg>
        <pc:spChg chg="del">
          <ac:chgData name="Evgenia Korneva" userId="e62070071816427d" providerId="LiveId" clId="{2632F6AF-2415-40A0-B8A3-3CB345496F43}" dt="2021-03-30T21:35:44.207" v="1164"/>
          <ac:spMkLst>
            <pc:docMk/>
            <pc:sldMk cId="2918111483" sldId="477"/>
            <ac:spMk id="3" creationId="{74FC72DD-63CB-474D-86BC-DDE1AA8F0D1B}"/>
          </ac:spMkLst>
        </pc:spChg>
        <pc:spChg chg="mod">
          <ac:chgData name="Evgenia Korneva" userId="e62070071816427d" providerId="LiveId" clId="{2632F6AF-2415-40A0-B8A3-3CB345496F43}" dt="2021-03-30T21:35:44.207" v="1164"/>
          <ac:spMkLst>
            <pc:docMk/>
            <pc:sldMk cId="2918111483" sldId="477"/>
            <ac:spMk id="4" creationId="{2DBFC045-E328-4F24-9C69-FD9312F52FF1}"/>
          </ac:spMkLst>
        </pc:spChg>
        <pc:spChg chg="mod">
          <ac:chgData name="Evgenia Korneva" userId="e62070071816427d" providerId="LiveId" clId="{2632F6AF-2415-40A0-B8A3-3CB345496F43}" dt="2021-03-30T21:35:44.207" v="1164"/>
          <ac:spMkLst>
            <pc:docMk/>
            <pc:sldMk cId="2918111483" sldId="477"/>
            <ac:spMk id="5" creationId="{351AE9AF-854A-4897-94A3-2A5EFF8BD7EE}"/>
          </ac:spMkLst>
        </pc:spChg>
        <pc:spChg chg="add mod">
          <ac:chgData name="Evgenia Korneva" userId="e62070071816427d" providerId="LiveId" clId="{2632F6AF-2415-40A0-B8A3-3CB345496F43}" dt="2021-03-31T06:09:57.424" v="1653" actId="20577"/>
          <ac:spMkLst>
            <pc:docMk/>
            <pc:sldMk cId="2918111483" sldId="477"/>
            <ac:spMk id="6" creationId="{03F31184-52E6-41F2-89A1-3D1DB3CBA501}"/>
          </ac:spMkLst>
        </pc:spChg>
        <pc:spChg chg="add mod">
          <ac:chgData name="Evgenia Korneva" userId="e62070071816427d" providerId="LiveId" clId="{2632F6AF-2415-40A0-B8A3-3CB345496F43}" dt="2021-03-31T06:11:55.879" v="1745" actId="20577"/>
          <ac:spMkLst>
            <pc:docMk/>
            <pc:sldMk cId="2918111483" sldId="477"/>
            <ac:spMk id="7" creationId="{CD162329-C4E1-4207-B72B-F52F2B8BE3F6}"/>
          </ac:spMkLst>
        </pc:spChg>
        <pc:graphicFrameChg chg="add mod modGraphic">
          <ac:chgData name="Evgenia Korneva" userId="e62070071816427d" providerId="LiveId" clId="{2632F6AF-2415-40A0-B8A3-3CB345496F43}" dt="2021-03-31T06:11:49.065" v="1736" actId="1076"/>
          <ac:graphicFrameMkLst>
            <pc:docMk/>
            <pc:sldMk cId="2918111483" sldId="477"/>
            <ac:graphicFrameMk id="8" creationId="{F7307BCD-1C93-43AF-A7A0-1BABA2B327F3}"/>
          </ac:graphicFrameMkLst>
        </pc:graphicFrameChg>
        <pc:graphicFrameChg chg="add mod">
          <ac:chgData name="Evgenia Korneva" userId="e62070071816427d" providerId="LiveId" clId="{2632F6AF-2415-40A0-B8A3-3CB345496F43}" dt="2021-03-31T06:12:23.562" v="1768" actId="20577"/>
          <ac:graphicFrameMkLst>
            <pc:docMk/>
            <pc:sldMk cId="2918111483" sldId="477"/>
            <ac:graphicFrameMk id="9" creationId="{E130D769-857D-436C-9F8A-273311EE4C5C}"/>
          </ac:graphicFrameMkLst>
        </pc:graphicFrameChg>
      </pc:sldChg>
      <pc:sldChg chg="modSp add">
        <pc:chgData name="Evgenia Korneva" userId="e62070071816427d" providerId="LiveId" clId="{2632F6AF-2415-40A0-B8A3-3CB345496F43}" dt="2021-03-31T04:32:30.122" v="1176" actId="207"/>
        <pc:sldMkLst>
          <pc:docMk/>
          <pc:sldMk cId="3041400447" sldId="478"/>
        </pc:sldMkLst>
        <pc:spChg chg="mod">
          <ac:chgData name="Evgenia Korneva" userId="e62070071816427d" providerId="LiveId" clId="{2632F6AF-2415-40A0-B8A3-3CB345496F43}" dt="2021-03-31T04:32:30.122" v="1176" actId="207"/>
          <ac:spMkLst>
            <pc:docMk/>
            <pc:sldMk cId="3041400447" sldId="478"/>
            <ac:spMk id="3" creationId="{B1D06C83-61CC-497B-840E-5F9D2D547BD3}"/>
          </ac:spMkLst>
        </pc:spChg>
      </pc:sldChg>
      <pc:sldChg chg="modSp add">
        <pc:chgData name="Evgenia Korneva" userId="e62070071816427d" providerId="LiveId" clId="{2632F6AF-2415-40A0-B8A3-3CB345496F43}" dt="2021-03-31T04:32:45.110" v="1178" actId="207"/>
        <pc:sldMkLst>
          <pc:docMk/>
          <pc:sldMk cId="3017193719" sldId="479"/>
        </pc:sldMkLst>
        <pc:spChg chg="mod">
          <ac:chgData name="Evgenia Korneva" userId="e62070071816427d" providerId="LiveId" clId="{2632F6AF-2415-40A0-B8A3-3CB345496F43}" dt="2021-03-31T04:32:45.110" v="1178" actId="207"/>
          <ac:spMkLst>
            <pc:docMk/>
            <pc:sldMk cId="3017193719" sldId="479"/>
            <ac:spMk id="7" creationId="{B78622EF-8D16-4884-821B-91A36D168A83}"/>
          </ac:spMkLst>
        </pc:spChg>
      </pc:sldChg>
      <pc:sldChg chg="modSp add">
        <pc:chgData name="Evgenia Korneva" userId="e62070071816427d" providerId="LiveId" clId="{2632F6AF-2415-40A0-B8A3-3CB345496F43}" dt="2021-03-31T04:36:09.571" v="1215" actId="207"/>
        <pc:sldMkLst>
          <pc:docMk/>
          <pc:sldMk cId="2050442068" sldId="480"/>
        </pc:sldMkLst>
        <pc:spChg chg="mod">
          <ac:chgData name="Evgenia Korneva" userId="e62070071816427d" providerId="LiveId" clId="{2632F6AF-2415-40A0-B8A3-3CB345496F43}" dt="2021-03-31T04:36:09.571" v="1215" actId="207"/>
          <ac:spMkLst>
            <pc:docMk/>
            <pc:sldMk cId="2050442068" sldId="480"/>
            <ac:spMk id="6" creationId="{8B912E2F-FCEC-41B0-B683-9B7518998FCA}"/>
          </ac:spMkLst>
        </pc:spChg>
      </pc:sldChg>
      <pc:sldChg chg="modSp add">
        <pc:chgData name="Evgenia Korneva" userId="e62070071816427d" providerId="LiveId" clId="{2632F6AF-2415-40A0-B8A3-3CB345496F43}" dt="2021-03-31T04:36:01.568" v="1214" actId="207"/>
        <pc:sldMkLst>
          <pc:docMk/>
          <pc:sldMk cId="1568214084" sldId="481"/>
        </pc:sldMkLst>
        <pc:spChg chg="mod">
          <ac:chgData name="Evgenia Korneva" userId="e62070071816427d" providerId="LiveId" clId="{2632F6AF-2415-40A0-B8A3-3CB345496F43}" dt="2021-03-31T04:36:01.568" v="1214" actId="207"/>
          <ac:spMkLst>
            <pc:docMk/>
            <pc:sldMk cId="1568214084" sldId="481"/>
            <ac:spMk id="6" creationId="{8B912E2F-FCEC-41B0-B683-9B7518998FCA}"/>
          </ac:spMkLst>
        </pc:spChg>
      </pc:sldChg>
      <pc:sldChg chg="modSp add">
        <pc:chgData name="Evgenia Korneva" userId="e62070071816427d" providerId="LiveId" clId="{2632F6AF-2415-40A0-B8A3-3CB345496F43}" dt="2021-03-31T04:35:17.455" v="1206" actId="207"/>
        <pc:sldMkLst>
          <pc:docMk/>
          <pc:sldMk cId="447703209" sldId="482"/>
        </pc:sldMkLst>
        <pc:spChg chg="mod">
          <ac:chgData name="Evgenia Korneva" userId="e62070071816427d" providerId="LiveId" clId="{2632F6AF-2415-40A0-B8A3-3CB345496F43}" dt="2021-03-31T04:35:17.455" v="1206" actId="207"/>
          <ac:spMkLst>
            <pc:docMk/>
            <pc:sldMk cId="447703209" sldId="482"/>
            <ac:spMk id="6" creationId="{8B912E2F-FCEC-41B0-B683-9B7518998FCA}"/>
          </ac:spMkLst>
        </pc:spChg>
      </pc:sldChg>
      <pc:sldChg chg="modSp add">
        <pc:chgData name="Evgenia Korneva" userId="e62070071816427d" providerId="LiveId" clId="{2632F6AF-2415-40A0-B8A3-3CB345496F43}" dt="2021-03-31T04:35:41.789" v="1210" actId="207"/>
        <pc:sldMkLst>
          <pc:docMk/>
          <pc:sldMk cId="4083976613" sldId="483"/>
        </pc:sldMkLst>
        <pc:spChg chg="mod">
          <ac:chgData name="Evgenia Korneva" userId="e62070071816427d" providerId="LiveId" clId="{2632F6AF-2415-40A0-B8A3-3CB345496F43}" dt="2021-03-31T04:35:41.789" v="1210" actId="207"/>
          <ac:spMkLst>
            <pc:docMk/>
            <pc:sldMk cId="4083976613" sldId="483"/>
            <ac:spMk id="6" creationId="{8B912E2F-FCEC-41B0-B683-9B7518998FCA}"/>
          </ac:spMkLst>
        </pc:spChg>
      </pc:sldChg>
      <pc:sldChg chg="modSp add del">
        <pc:chgData name="Evgenia Korneva" userId="e62070071816427d" providerId="LiveId" clId="{2632F6AF-2415-40A0-B8A3-3CB345496F43}" dt="2021-03-31T04:35:53.351" v="1213" actId="47"/>
        <pc:sldMkLst>
          <pc:docMk/>
          <pc:sldMk cId="2827806926" sldId="484"/>
        </pc:sldMkLst>
        <pc:spChg chg="mod">
          <ac:chgData name="Evgenia Korneva" userId="e62070071816427d" providerId="LiveId" clId="{2632F6AF-2415-40A0-B8A3-3CB345496F43}" dt="2021-03-31T04:33:39.540" v="1189" actId="207"/>
          <ac:spMkLst>
            <pc:docMk/>
            <pc:sldMk cId="2827806926" sldId="484"/>
            <ac:spMk id="6" creationId="{8B912E2F-FCEC-41B0-B683-9B7518998FCA}"/>
          </ac:spMkLst>
        </pc:spChg>
      </pc:sldChg>
      <pc:sldChg chg="modSp add">
        <pc:chgData name="Evgenia Korneva" userId="e62070071816427d" providerId="LiveId" clId="{2632F6AF-2415-40A0-B8A3-3CB345496F43}" dt="2021-03-31T04:33:56.345" v="1191" actId="207"/>
        <pc:sldMkLst>
          <pc:docMk/>
          <pc:sldMk cId="3777629051" sldId="485"/>
        </pc:sldMkLst>
        <pc:spChg chg="mod">
          <ac:chgData name="Evgenia Korneva" userId="e62070071816427d" providerId="LiveId" clId="{2632F6AF-2415-40A0-B8A3-3CB345496F43}" dt="2021-03-31T04:33:56.345" v="1191" actId="207"/>
          <ac:spMkLst>
            <pc:docMk/>
            <pc:sldMk cId="3777629051" sldId="485"/>
            <ac:spMk id="7" creationId="{B78622EF-8D16-4884-821B-91A36D168A83}"/>
          </ac:spMkLst>
        </pc:spChg>
      </pc:sldChg>
      <pc:sldChg chg="modSp add">
        <pc:chgData name="Evgenia Korneva" userId="e62070071816427d" providerId="LiveId" clId="{2632F6AF-2415-40A0-B8A3-3CB345496F43}" dt="2021-03-31T04:34:04.470" v="1193" actId="207"/>
        <pc:sldMkLst>
          <pc:docMk/>
          <pc:sldMk cId="2859636674" sldId="486"/>
        </pc:sldMkLst>
        <pc:spChg chg="mod">
          <ac:chgData name="Evgenia Korneva" userId="e62070071816427d" providerId="LiveId" clId="{2632F6AF-2415-40A0-B8A3-3CB345496F43}" dt="2021-03-31T04:34:04.470" v="1193" actId="207"/>
          <ac:spMkLst>
            <pc:docMk/>
            <pc:sldMk cId="2859636674" sldId="486"/>
            <ac:spMk id="7" creationId="{B78622EF-8D16-4884-821B-91A36D168A83}"/>
          </ac:spMkLst>
        </pc:spChg>
      </pc:sldChg>
      <pc:sldChg chg="modSp add">
        <pc:chgData name="Evgenia Korneva" userId="e62070071816427d" providerId="LiveId" clId="{2632F6AF-2415-40A0-B8A3-3CB345496F43}" dt="2021-03-31T04:34:18.494" v="1196" actId="207"/>
        <pc:sldMkLst>
          <pc:docMk/>
          <pc:sldMk cId="1031808906" sldId="487"/>
        </pc:sldMkLst>
        <pc:spChg chg="mod">
          <ac:chgData name="Evgenia Korneva" userId="e62070071816427d" providerId="LiveId" clId="{2632F6AF-2415-40A0-B8A3-3CB345496F43}" dt="2021-03-31T04:34:18.494" v="1196" actId="207"/>
          <ac:spMkLst>
            <pc:docMk/>
            <pc:sldMk cId="1031808906" sldId="487"/>
            <ac:spMk id="7" creationId="{B78622EF-8D16-4884-821B-91A36D168A83}"/>
          </ac:spMkLst>
        </pc:spChg>
      </pc:sldChg>
      <pc:sldChg chg="modSp add">
        <pc:chgData name="Evgenia Korneva" userId="e62070071816427d" providerId="LiveId" clId="{2632F6AF-2415-40A0-B8A3-3CB345496F43}" dt="2021-03-31T04:34:24.612" v="1198" actId="207"/>
        <pc:sldMkLst>
          <pc:docMk/>
          <pc:sldMk cId="4010324171" sldId="488"/>
        </pc:sldMkLst>
        <pc:spChg chg="mod">
          <ac:chgData name="Evgenia Korneva" userId="e62070071816427d" providerId="LiveId" clId="{2632F6AF-2415-40A0-B8A3-3CB345496F43}" dt="2021-03-31T04:34:24.612" v="1198" actId="207"/>
          <ac:spMkLst>
            <pc:docMk/>
            <pc:sldMk cId="4010324171" sldId="488"/>
            <ac:spMk id="7" creationId="{B78622EF-8D16-4884-821B-91A36D168A83}"/>
          </ac:spMkLst>
        </pc:spChg>
      </pc:sldChg>
      <pc:sldChg chg="modSp add">
        <pc:chgData name="Evgenia Korneva" userId="e62070071816427d" providerId="LiveId" clId="{2632F6AF-2415-40A0-B8A3-3CB345496F43}" dt="2021-03-31T04:34:32.266" v="1200" actId="207"/>
        <pc:sldMkLst>
          <pc:docMk/>
          <pc:sldMk cId="1491981248" sldId="489"/>
        </pc:sldMkLst>
        <pc:spChg chg="mod">
          <ac:chgData name="Evgenia Korneva" userId="e62070071816427d" providerId="LiveId" clId="{2632F6AF-2415-40A0-B8A3-3CB345496F43}" dt="2021-03-31T04:34:32.266" v="1200" actId="207"/>
          <ac:spMkLst>
            <pc:docMk/>
            <pc:sldMk cId="1491981248" sldId="489"/>
            <ac:spMk id="7" creationId="{B78622EF-8D16-4884-821B-91A36D168A83}"/>
          </ac:spMkLst>
        </pc:spChg>
      </pc:sldChg>
      <pc:sldChg chg="modSp add">
        <pc:chgData name="Evgenia Korneva" userId="e62070071816427d" providerId="LiveId" clId="{2632F6AF-2415-40A0-B8A3-3CB345496F43}" dt="2021-03-31T04:35:50.775" v="1212" actId="207"/>
        <pc:sldMkLst>
          <pc:docMk/>
          <pc:sldMk cId="2222811884" sldId="490"/>
        </pc:sldMkLst>
        <pc:spChg chg="mod">
          <ac:chgData name="Evgenia Korneva" userId="e62070071816427d" providerId="LiveId" clId="{2632F6AF-2415-40A0-B8A3-3CB345496F43}" dt="2021-03-31T04:35:50.775" v="1212" actId="207"/>
          <ac:spMkLst>
            <pc:docMk/>
            <pc:sldMk cId="2222811884" sldId="490"/>
            <ac:spMk id="6" creationId="{8B912E2F-FCEC-41B0-B683-9B7518998FCA}"/>
          </ac:spMkLst>
        </pc:spChg>
      </pc:sldChg>
      <pc:sldChg chg="modSp add">
        <pc:chgData name="Evgenia Korneva" userId="e62070071816427d" providerId="LiveId" clId="{2632F6AF-2415-40A0-B8A3-3CB345496F43}" dt="2021-03-31T04:36:26.578" v="1217" actId="207"/>
        <pc:sldMkLst>
          <pc:docMk/>
          <pc:sldMk cId="1183635937" sldId="491"/>
        </pc:sldMkLst>
        <pc:spChg chg="mod">
          <ac:chgData name="Evgenia Korneva" userId="e62070071816427d" providerId="LiveId" clId="{2632F6AF-2415-40A0-B8A3-3CB345496F43}" dt="2021-03-31T04:36:26.578" v="1217" actId="207"/>
          <ac:spMkLst>
            <pc:docMk/>
            <pc:sldMk cId="1183635937" sldId="491"/>
            <ac:spMk id="6" creationId="{14ADC702-B2B3-41B6-B62C-294D25D83EEF}"/>
          </ac:spMkLst>
        </pc:spChg>
      </pc:sldChg>
      <pc:sldChg chg="modSp add">
        <pc:chgData name="Evgenia Korneva" userId="e62070071816427d" providerId="LiveId" clId="{2632F6AF-2415-40A0-B8A3-3CB345496F43}" dt="2021-03-31T04:36:42.329" v="1219" actId="207"/>
        <pc:sldMkLst>
          <pc:docMk/>
          <pc:sldMk cId="933979128" sldId="492"/>
        </pc:sldMkLst>
        <pc:spChg chg="mod">
          <ac:chgData name="Evgenia Korneva" userId="e62070071816427d" providerId="LiveId" clId="{2632F6AF-2415-40A0-B8A3-3CB345496F43}" dt="2021-03-31T04:36:42.329" v="1219" actId="207"/>
          <ac:spMkLst>
            <pc:docMk/>
            <pc:sldMk cId="933979128" sldId="492"/>
            <ac:spMk id="7" creationId="{39777C0E-DFC3-46A9-B930-5DF489804A7B}"/>
          </ac:spMkLst>
        </pc:spChg>
      </pc:sldChg>
      <pc:sldChg chg="modSp add">
        <pc:chgData name="Evgenia Korneva" userId="e62070071816427d" providerId="LiveId" clId="{2632F6AF-2415-40A0-B8A3-3CB345496F43}" dt="2021-03-31T04:36:51.836" v="1221" actId="207"/>
        <pc:sldMkLst>
          <pc:docMk/>
          <pc:sldMk cId="1533261608" sldId="493"/>
        </pc:sldMkLst>
        <pc:spChg chg="mod">
          <ac:chgData name="Evgenia Korneva" userId="e62070071816427d" providerId="LiveId" clId="{2632F6AF-2415-40A0-B8A3-3CB345496F43}" dt="2021-03-31T04:36:51.836" v="1221" actId="207"/>
          <ac:spMkLst>
            <pc:docMk/>
            <pc:sldMk cId="1533261608" sldId="493"/>
            <ac:spMk id="7" creationId="{39777C0E-DFC3-46A9-B930-5DF489804A7B}"/>
          </ac:spMkLst>
        </pc:spChg>
      </pc:sldChg>
      <pc:sldChg chg="modSp add">
        <pc:chgData name="Evgenia Korneva" userId="e62070071816427d" providerId="LiveId" clId="{2632F6AF-2415-40A0-B8A3-3CB345496F43}" dt="2021-03-31T04:37:08.224" v="1223" actId="207"/>
        <pc:sldMkLst>
          <pc:docMk/>
          <pc:sldMk cId="4062424292" sldId="494"/>
        </pc:sldMkLst>
        <pc:spChg chg="mod">
          <ac:chgData name="Evgenia Korneva" userId="e62070071816427d" providerId="LiveId" clId="{2632F6AF-2415-40A0-B8A3-3CB345496F43}" dt="2021-03-31T04:37:08.224" v="1223" actId="207"/>
          <ac:spMkLst>
            <pc:docMk/>
            <pc:sldMk cId="4062424292" sldId="494"/>
            <ac:spMk id="7" creationId="{39777C0E-DFC3-46A9-B930-5DF489804A7B}"/>
          </ac:spMkLst>
        </pc:spChg>
      </pc:sldChg>
      <pc:sldChg chg="modSp add">
        <pc:chgData name="Evgenia Korneva" userId="e62070071816427d" providerId="LiveId" clId="{2632F6AF-2415-40A0-B8A3-3CB345496F43}" dt="2021-03-31T04:37:21.932" v="1226" actId="207"/>
        <pc:sldMkLst>
          <pc:docMk/>
          <pc:sldMk cId="2214943868" sldId="495"/>
        </pc:sldMkLst>
        <pc:spChg chg="mod">
          <ac:chgData name="Evgenia Korneva" userId="e62070071816427d" providerId="LiveId" clId="{2632F6AF-2415-40A0-B8A3-3CB345496F43}" dt="2021-03-31T04:37:21.932" v="1226" actId="207"/>
          <ac:spMkLst>
            <pc:docMk/>
            <pc:sldMk cId="2214943868" sldId="495"/>
            <ac:spMk id="7" creationId="{39777C0E-DFC3-46A9-B930-5DF489804A7B}"/>
          </ac:spMkLst>
        </pc:spChg>
      </pc:sldChg>
      <pc:sldChg chg="modSp add">
        <pc:chgData name="Evgenia Korneva" userId="e62070071816427d" providerId="LiveId" clId="{2632F6AF-2415-40A0-B8A3-3CB345496F43}" dt="2021-03-31T04:37:32.297" v="1228" actId="207"/>
        <pc:sldMkLst>
          <pc:docMk/>
          <pc:sldMk cId="3179400198" sldId="496"/>
        </pc:sldMkLst>
        <pc:spChg chg="mod">
          <ac:chgData name="Evgenia Korneva" userId="e62070071816427d" providerId="LiveId" clId="{2632F6AF-2415-40A0-B8A3-3CB345496F43}" dt="2021-03-31T04:37:32.297" v="1228" actId="207"/>
          <ac:spMkLst>
            <pc:docMk/>
            <pc:sldMk cId="3179400198" sldId="496"/>
            <ac:spMk id="7" creationId="{39777C0E-DFC3-46A9-B930-5DF489804A7B}"/>
          </ac:spMkLst>
        </pc:spChg>
      </pc:sldChg>
      <pc:sldChg chg="delSp add mod">
        <pc:chgData name="Evgenia Korneva" userId="e62070071816427d" providerId="LiveId" clId="{2632F6AF-2415-40A0-B8A3-3CB345496F43}" dt="2021-03-31T04:37:43.007" v="1231" actId="478"/>
        <pc:sldMkLst>
          <pc:docMk/>
          <pc:sldMk cId="3959160392" sldId="497"/>
        </pc:sldMkLst>
        <pc:spChg chg="del">
          <ac:chgData name="Evgenia Korneva" userId="e62070071816427d" providerId="LiveId" clId="{2632F6AF-2415-40A0-B8A3-3CB345496F43}" dt="2021-03-31T04:37:40.034" v="1230" actId="478"/>
          <ac:spMkLst>
            <pc:docMk/>
            <pc:sldMk cId="3959160392" sldId="497"/>
            <ac:spMk id="6" creationId="{14ADC702-B2B3-41B6-B62C-294D25D83EEF}"/>
          </ac:spMkLst>
        </pc:spChg>
        <pc:spChg chg="del">
          <ac:chgData name="Evgenia Korneva" userId="e62070071816427d" providerId="LiveId" clId="{2632F6AF-2415-40A0-B8A3-3CB345496F43}" dt="2021-03-31T04:37:43.007" v="1231" actId="478"/>
          <ac:spMkLst>
            <pc:docMk/>
            <pc:sldMk cId="3959160392" sldId="497"/>
            <ac:spMk id="7" creationId="{39777C0E-DFC3-46A9-B930-5DF489804A7B}"/>
          </ac:spMkLst>
        </pc:spChg>
      </pc:sldChg>
      <pc:sldChg chg="modSp add">
        <pc:chgData name="Evgenia Korneva" userId="e62070071816427d" providerId="LiveId" clId="{2632F6AF-2415-40A0-B8A3-3CB345496F43}" dt="2021-03-31T04:37:53.659" v="1233" actId="207"/>
        <pc:sldMkLst>
          <pc:docMk/>
          <pc:sldMk cId="1908994606" sldId="498"/>
        </pc:sldMkLst>
        <pc:spChg chg="mod">
          <ac:chgData name="Evgenia Korneva" userId="e62070071816427d" providerId="LiveId" clId="{2632F6AF-2415-40A0-B8A3-3CB345496F43}" dt="2021-03-31T04:37:53.659" v="1233" actId="207"/>
          <ac:spMkLst>
            <pc:docMk/>
            <pc:sldMk cId="1908994606" sldId="498"/>
            <ac:spMk id="3" creationId="{137C017A-2098-48BF-ADCF-A506FB378B63}"/>
          </ac:spMkLst>
        </pc:spChg>
      </pc:sldChg>
      <pc:sldChg chg="modSp add">
        <pc:chgData name="Evgenia Korneva" userId="e62070071816427d" providerId="LiveId" clId="{2632F6AF-2415-40A0-B8A3-3CB345496F43}" dt="2021-03-31T04:37:59.785" v="1235" actId="207"/>
        <pc:sldMkLst>
          <pc:docMk/>
          <pc:sldMk cId="3386296624" sldId="499"/>
        </pc:sldMkLst>
        <pc:spChg chg="mod">
          <ac:chgData name="Evgenia Korneva" userId="e62070071816427d" providerId="LiveId" clId="{2632F6AF-2415-40A0-B8A3-3CB345496F43}" dt="2021-03-31T04:37:59.785" v="1235" actId="207"/>
          <ac:spMkLst>
            <pc:docMk/>
            <pc:sldMk cId="3386296624" sldId="499"/>
            <ac:spMk id="3" creationId="{137C017A-2098-48BF-ADCF-A506FB378B63}"/>
          </ac:spMkLst>
        </pc:spChg>
      </pc:sldChg>
      <pc:sldChg chg="modSp add">
        <pc:chgData name="Evgenia Korneva" userId="e62070071816427d" providerId="LiveId" clId="{2632F6AF-2415-40A0-B8A3-3CB345496F43}" dt="2021-03-31T04:38:14.818" v="1237" actId="207"/>
        <pc:sldMkLst>
          <pc:docMk/>
          <pc:sldMk cId="4047875770" sldId="500"/>
        </pc:sldMkLst>
        <pc:spChg chg="mod">
          <ac:chgData name="Evgenia Korneva" userId="e62070071816427d" providerId="LiveId" clId="{2632F6AF-2415-40A0-B8A3-3CB345496F43}" dt="2021-03-31T04:38:14.818" v="1237" actId="207"/>
          <ac:spMkLst>
            <pc:docMk/>
            <pc:sldMk cId="4047875770" sldId="500"/>
            <ac:spMk id="6" creationId="{14ADC702-B2B3-41B6-B62C-294D25D83EEF}"/>
          </ac:spMkLst>
        </pc:spChg>
      </pc:sldChg>
      <pc:sldChg chg="modSp add">
        <pc:chgData name="Evgenia Korneva" userId="e62070071816427d" providerId="LiveId" clId="{2632F6AF-2415-40A0-B8A3-3CB345496F43}" dt="2021-03-31T04:38:22.536" v="1239" actId="207"/>
        <pc:sldMkLst>
          <pc:docMk/>
          <pc:sldMk cId="1737191092" sldId="501"/>
        </pc:sldMkLst>
        <pc:spChg chg="mod">
          <ac:chgData name="Evgenia Korneva" userId="e62070071816427d" providerId="LiveId" clId="{2632F6AF-2415-40A0-B8A3-3CB345496F43}" dt="2021-03-31T04:38:22.536" v="1239" actId="207"/>
          <ac:spMkLst>
            <pc:docMk/>
            <pc:sldMk cId="1737191092" sldId="501"/>
            <ac:spMk id="6" creationId="{14ADC702-B2B3-41B6-B62C-294D25D83EEF}"/>
          </ac:spMkLst>
        </pc:spChg>
      </pc:sldChg>
      <pc:sldChg chg="modSp add">
        <pc:chgData name="Evgenia Korneva" userId="e62070071816427d" providerId="LiveId" clId="{2632F6AF-2415-40A0-B8A3-3CB345496F43}" dt="2021-03-31T04:38:36.267" v="1241" actId="207"/>
        <pc:sldMkLst>
          <pc:docMk/>
          <pc:sldMk cId="3067023580" sldId="502"/>
        </pc:sldMkLst>
        <pc:spChg chg="mod">
          <ac:chgData name="Evgenia Korneva" userId="e62070071816427d" providerId="LiveId" clId="{2632F6AF-2415-40A0-B8A3-3CB345496F43}" dt="2021-03-31T04:38:36.267" v="1241" actId="207"/>
          <ac:spMkLst>
            <pc:docMk/>
            <pc:sldMk cId="3067023580" sldId="502"/>
            <ac:spMk id="6" creationId="{14ADC702-B2B3-41B6-B62C-294D25D83EEF}"/>
          </ac:spMkLst>
        </pc:spChg>
      </pc:sldChg>
      <pc:sldChg chg="modSp add">
        <pc:chgData name="Evgenia Korneva" userId="e62070071816427d" providerId="LiveId" clId="{2632F6AF-2415-40A0-B8A3-3CB345496F43}" dt="2021-03-31T04:38:44.421" v="1243" actId="207"/>
        <pc:sldMkLst>
          <pc:docMk/>
          <pc:sldMk cId="13580035" sldId="503"/>
        </pc:sldMkLst>
        <pc:spChg chg="mod">
          <ac:chgData name="Evgenia Korneva" userId="e62070071816427d" providerId="LiveId" clId="{2632F6AF-2415-40A0-B8A3-3CB345496F43}" dt="2021-03-31T04:38:44.421" v="1243" actId="207"/>
          <ac:spMkLst>
            <pc:docMk/>
            <pc:sldMk cId="13580035" sldId="503"/>
            <ac:spMk id="6" creationId="{14ADC702-B2B3-41B6-B62C-294D25D83EEF}"/>
          </ac:spMkLst>
        </pc:spChg>
      </pc:sldChg>
      <pc:sldChg chg="modSp add">
        <pc:chgData name="Evgenia Korneva" userId="e62070071816427d" providerId="LiveId" clId="{2632F6AF-2415-40A0-B8A3-3CB345496F43}" dt="2021-03-31T04:39:07.869" v="1245" actId="207"/>
        <pc:sldMkLst>
          <pc:docMk/>
          <pc:sldMk cId="1819001719" sldId="504"/>
        </pc:sldMkLst>
        <pc:graphicFrameChg chg="mod">
          <ac:chgData name="Evgenia Korneva" userId="e62070071816427d" providerId="LiveId" clId="{2632F6AF-2415-40A0-B8A3-3CB345496F43}" dt="2021-03-31T04:39:07.869" v="1245" actId="207"/>
          <ac:graphicFrameMkLst>
            <pc:docMk/>
            <pc:sldMk cId="1819001719" sldId="504"/>
            <ac:graphicFrameMk id="6" creationId="{991A2077-CA02-408C-A173-D45203A4BF64}"/>
          </ac:graphicFrameMkLst>
        </pc:graphicFrameChg>
      </pc:sldChg>
      <pc:sldChg chg="modSp add">
        <pc:chgData name="Evgenia Korneva" userId="e62070071816427d" providerId="LiveId" clId="{2632F6AF-2415-40A0-B8A3-3CB345496F43}" dt="2021-03-31T04:39:15.284" v="1247" actId="207"/>
        <pc:sldMkLst>
          <pc:docMk/>
          <pc:sldMk cId="833149265" sldId="505"/>
        </pc:sldMkLst>
        <pc:graphicFrameChg chg="mod">
          <ac:chgData name="Evgenia Korneva" userId="e62070071816427d" providerId="LiveId" clId="{2632F6AF-2415-40A0-B8A3-3CB345496F43}" dt="2021-03-31T04:39:15.284" v="1247" actId="207"/>
          <ac:graphicFrameMkLst>
            <pc:docMk/>
            <pc:sldMk cId="833149265" sldId="505"/>
            <ac:graphicFrameMk id="6" creationId="{991A2077-CA02-408C-A173-D45203A4BF64}"/>
          </ac:graphicFrameMkLst>
        </pc:graphicFrameChg>
      </pc:sldChg>
      <pc:sldChg chg="modSp add">
        <pc:chgData name="Evgenia Korneva" userId="e62070071816427d" providerId="LiveId" clId="{2632F6AF-2415-40A0-B8A3-3CB345496F43}" dt="2021-03-31T04:39:23.274" v="1249" actId="207"/>
        <pc:sldMkLst>
          <pc:docMk/>
          <pc:sldMk cId="388762904" sldId="506"/>
        </pc:sldMkLst>
        <pc:graphicFrameChg chg="mod">
          <ac:chgData name="Evgenia Korneva" userId="e62070071816427d" providerId="LiveId" clId="{2632F6AF-2415-40A0-B8A3-3CB345496F43}" dt="2021-03-31T04:39:23.274" v="1249" actId="207"/>
          <ac:graphicFrameMkLst>
            <pc:docMk/>
            <pc:sldMk cId="388762904" sldId="506"/>
            <ac:graphicFrameMk id="6" creationId="{991A2077-CA02-408C-A173-D45203A4BF64}"/>
          </ac:graphicFrameMkLst>
        </pc:graphicFrameChg>
      </pc:sldChg>
      <pc:sldChg chg="modSp add">
        <pc:chgData name="Evgenia Korneva" userId="e62070071816427d" providerId="LiveId" clId="{2632F6AF-2415-40A0-B8A3-3CB345496F43}" dt="2021-03-31T04:39:30.112" v="1251" actId="207"/>
        <pc:sldMkLst>
          <pc:docMk/>
          <pc:sldMk cId="3774106337" sldId="507"/>
        </pc:sldMkLst>
        <pc:graphicFrameChg chg="mod">
          <ac:chgData name="Evgenia Korneva" userId="e62070071816427d" providerId="LiveId" clId="{2632F6AF-2415-40A0-B8A3-3CB345496F43}" dt="2021-03-31T04:39:30.112" v="1251" actId="207"/>
          <ac:graphicFrameMkLst>
            <pc:docMk/>
            <pc:sldMk cId="3774106337" sldId="507"/>
            <ac:graphicFrameMk id="6" creationId="{991A2077-CA02-408C-A173-D45203A4BF64}"/>
          </ac:graphicFrameMkLst>
        </pc:graphicFrameChg>
      </pc:sldChg>
      <pc:sldChg chg="modSp add">
        <pc:chgData name="Evgenia Korneva" userId="e62070071816427d" providerId="LiveId" clId="{2632F6AF-2415-40A0-B8A3-3CB345496F43}" dt="2021-03-31T04:39:36.454" v="1253" actId="207"/>
        <pc:sldMkLst>
          <pc:docMk/>
          <pc:sldMk cId="3025070540" sldId="508"/>
        </pc:sldMkLst>
        <pc:graphicFrameChg chg="mod">
          <ac:chgData name="Evgenia Korneva" userId="e62070071816427d" providerId="LiveId" clId="{2632F6AF-2415-40A0-B8A3-3CB345496F43}" dt="2021-03-31T04:39:36.454" v="1253" actId="207"/>
          <ac:graphicFrameMkLst>
            <pc:docMk/>
            <pc:sldMk cId="3025070540" sldId="508"/>
            <ac:graphicFrameMk id="6" creationId="{991A2077-CA02-408C-A173-D45203A4BF64}"/>
          </ac:graphicFrameMkLst>
        </pc:graphicFrameChg>
      </pc:sldChg>
      <pc:sldChg chg="modSp add">
        <pc:chgData name="Evgenia Korneva" userId="e62070071816427d" providerId="LiveId" clId="{2632F6AF-2415-40A0-B8A3-3CB345496F43}" dt="2021-03-31T04:39:45.534" v="1255" actId="207"/>
        <pc:sldMkLst>
          <pc:docMk/>
          <pc:sldMk cId="4034653886" sldId="509"/>
        </pc:sldMkLst>
        <pc:graphicFrameChg chg="mod">
          <ac:chgData name="Evgenia Korneva" userId="e62070071816427d" providerId="LiveId" clId="{2632F6AF-2415-40A0-B8A3-3CB345496F43}" dt="2021-03-31T04:39:45.534" v="1255" actId="207"/>
          <ac:graphicFrameMkLst>
            <pc:docMk/>
            <pc:sldMk cId="4034653886" sldId="509"/>
            <ac:graphicFrameMk id="6" creationId="{991A2077-CA02-408C-A173-D45203A4BF64}"/>
          </ac:graphicFrameMkLst>
        </pc:graphicFrameChg>
      </pc:sldChg>
      <pc:sldChg chg="modSp add">
        <pc:chgData name="Evgenia Korneva" userId="e62070071816427d" providerId="LiveId" clId="{2632F6AF-2415-40A0-B8A3-3CB345496F43}" dt="2021-03-31T04:39:58.703" v="1257" actId="207"/>
        <pc:sldMkLst>
          <pc:docMk/>
          <pc:sldMk cId="405629438" sldId="510"/>
        </pc:sldMkLst>
        <pc:graphicFrameChg chg="mod">
          <ac:chgData name="Evgenia Korneva" userId="e62070071816427d" providerId="LiveId" clId="{2632F6AF-2415-40A0-B8A3-3CB345496F43}" dt="2021-03-31T04:39:58.703" v="1257" actId="207"/>
          <ac:graphicFrameMkLst>
            <pc:docMk/>
            <pc:sldMk cId="405629438" sldId="510"/>
            <ac:graphicFrameMk id="6" creationId="{991A2077-CA02-408C-A173-D45203A4BF64}"/>
          </ac:graphicFrameMkLst>
        </pc:graphicFrameChg>
      </pc:sldChg>
      <pc:sldChg chg="delSp modSp add mod">
        <pc:chgData name="Evgenia Korneva" userId="e62070071816427d" providerId="LiveId" clId="{2632F6AF-2415-40A0-B8A3-3CB345496F43}" dt="2021-03-31T04:40:12.484" v="1260" actId="478"/>
        <pc:sldMkLst>
          <pc:docMk/>
          <pc:sldMk cId="3433793490" sldId="511"/>
        </pc:sldMkLst>
        <pc:spChg chg="mod">
          <ac:chgData name="Evgenia Korneva" userId="e62070071816427d" providerId="LiveId" clId="{2632F6AF-2415-40A0-B8A3-3CB345496F43}" dt="2021-03-31T04:40:09.253" v="1259" actId="207"/>
          <ac:spMkLst>
            <pc:docMk/>
            <pc:sldMk cId="3433793490" sldId="511"/>
            <ac:spMk id="3" creationId="{789C6223-E068-4C4D-A0DF-273F3D820AE3}"/>
          </ac:spMkLst>
        </pc:spChg>
        <pc:graphicFrameChg chg="del">
          <ac:chgData name="Evgenia Korneva" userId="e62070071816427d" providerId="LiveId" clId="{2632F6AF-2415-40A0-B8A3-3CB345496F43}" dt="2021-03-31T04:40:12.484" v="1260" actId="478"/>
          <ac:graphicFrameMkLst>
            <pc:docMk/>
            <pc:sldMk cId="3433793490" sldId="511"/>
            <ac:graphicFrameMk id="6" creationId="{991A2077-CA02-408C-A173-D45203A4BF64}"/>
          </ac:graphicFrameMkLst>
        </pc:graphicFrameChg>
      </pc:sldChg>
      <pc:sldChg chg="modSp add">
        <pc:chgData name="Evgenia Korneva" userId="e62070071816427d" providerId="LiveId" clId="{2632F6AF-2415-40A0-B8A3-3CB345496F43}" dt="2021-03-31T04:40:25.806" v="1262" actId="207"/>
        <pc:sldMkLst>
          <pc:docMk/>
          <pc:sldMk cId="2986602906" sldId="512"/>
        </pc:sldMkLst>
        <pc:spChg chg="mod">
          <ac:chgData name="Evgenia Korneva" userId="e62070071816427d" providerId="LiveId" clId="{2632F6AF-2415-40A0-B8A3-3CB345496F43}" dt="2021-03-31T04:40:25.806" v="1262" actId="207"/>
          <ac:spMkLst>
            <pc:docMk/>
            <pc:sldMk cId="2986602906" sldId="512"/>
            <ac:spMk id="3" creationId="{789C6223-E068-4C4D-A0DF-273F3D820AE3}"/>
          </ac:spMkLst>
        </pc:spChg>
      </pc:sldChg>
      <pc:sldChg chg="modSp add">
        <pc:chgData name="Evgenia Korneva" userId="e62070071816427d" providerId="LiveId" clId="{2632F6AF-2415-40A0-B8A3-3CB345496F43}" dt="2021-03-31T04:40:33.141" v="1264" actId="207"/>
        <pc:sldMkLst>
          <pc:docMk/>
          <pc:sldMk cId="3730226852" sldId="513"/>
        </pc:sldMkLst>
        <pc:spChg chg="mod">
          <ac:chgData name="Evgenia Korneva" userId="e62070071816427d" providerId="LiveId" clId="{2632F6AF-2415-40A0-B8A3-3CB345496F43}" dt="2021-03-31T04:40:33.141" v="1264" actId="207"/>
          <ac:spMkLst>
            <pc:docMk/>
            <pc:sldMk cId="3730226852" sldId="513"/>
            <ac:spMk id="3" creationId="{789C6223-E068-4C4D-A0DF-273F3D820AE3}"/>
          </ac:spMkLst>
        </pc:spChg>
      </pc:sldChg>
      <pc:sldChg chg="modSp add">
        <pc:chgData name="Evgenia Korneva" userId="e62070071816427d" providerId="LiveId" clId="{2632F6AF-2415-40A0-B8A3-3CB345496F43}" dt="2021-03-31T04:40:55.040" v="1266" actId="207"/>
        <pc:sldMkLst>
          <pc:docMk/>
          <pc:sldMk cId="4294204578" sldId="514"/>
        </pc:sldMkLst>
        <pc:spChg chg="mod">
          <ac:chgData name="Evgenia Korneva" userId="e62070071816427d" providerId="LiveId" clId="{2632F6AF-2415-40A0-B8A3-3CB345496F43}" dt="2021-03-31T04:40:55.040" v="1266" actId="207"/>
          <ac:spMkLst>
            <pc:docMk/>
            <pc:sldMk cId="4294204578" sldId="514"/>
            <ac:spMk id="3" creationId="{789C6223-E068-4C4D-A0DF-273F3D820AE3}"/>
          </ac:spMkLst>
        </pc:spChg>
      </pc:sldChg>
      <pc:sldChg chg="modSp add">
        <pc:chgData name="Evgenia Korneva" userId="e62070071816427d" providerId="LiveId" clId="{2632F6AF-2415-40A0-B8A3-3CB345496F43}" dt="2021-03-31T04:41:06.776" v="1268" actId="207"/>
        <pc:sldMkLst>
          <pc:docMk/>
          <pc:sldMk cId="3095988762" sldId="515"/>
        </pc:sldMkLst>
        <pc:spChg chg="mod">
          <ac:chgData name="Evgenia Korneva" userId="e62070071816427d" providerId="LiveId" clId="{2632F6AF-2415-40A0-B8A3-3CB345496F43}" dt="2021-03-31T04:41:06.776" v="1268" actId="207"/>
          <ac:spMkLst>
            <pc:docMk/>
            <pc:sldMk cId="3095988762" sldId="515"/>
            <ac:spMk id="3" creationId="{789C6223-E068-4C4D-A0DF-273F3D820AE3}"/>
          </ac:spMkLst>
        </pc:spChg>
      </pc:sldChg>
      <pc:sldChg chg="modSp add">
        <pc:chgData name="Evgenia Korneva" userId="e62070071816427d" providerId="LiveId" clId="{2632F6AF-2415-40A0-B8A3-3CB345496F43}" dt="2021-03-31T04:41:13.774" v="1270" actId="207"/>
        <pc:sldMkLst>
          <pc:docMk/>
          <pc:sldMk cId="3912070326" sldId="516"/>
        </pc:sldMkLst>
        <pc:spChg chg="mod">
          <ac:chgData name="Evgenia Korneva" userId="e62070071816427d" providerId="LiveId" clId="{2632F6AF-2415-40A0-B8A3-3CB345496F43}" dt="2021-03-31T04:41:13.774" v="1270" actId="207"/>
          <ac:spMkLst>
            <pc:docMk/>
            <pc:sldMk cId="3912070326" sldId="516"/>
            <ac:spMk id="3" creationId="{789C6223-E068-4C4D-A0DF-273F3D820AE3}"/>
          </ac:spMkLst>
        </pc:spChg>
      </pc:sldChg>
      <pc:sldChg chg="modSp add del">
        <pc:chgData name="Evgenia Korneva" userId="e62070071816427d" providerId="LiveId" clId="{2632F6AF-2415-40A0-B8A3-3CB345496F43}" dt="2021-03-31T04:42:15.137" v="1283" actId="47"/>
        <pc:sldMkLst>
          <pc:docMk/>
          <pc:sldMk cId="1655296794" sldId="517"/>
        </pc:sldMkLst>
        <pc:spChg chg="mod">
          <ac:chgData name="Evgenia Korneva" userId="e62070071816427d" providerId="LiveId" clId="{2632F6AF-2415-40A0-B8A3-3CB345496F43}" dt="2021-03-31T04:41:19.994" v="1272" actId="207"/>
          <ac:spMkLst>
            <pc:docMk/>
            <pc:sldMk cId="1655296794" sldId="517"/>
            <ac:spMk id="3" creationId="{789C6223-E068-4C4D-A0DF-273F3D820AE3}"/>
          </ac:spMkLst>
        </pc:spChg>
      </pc:sldChg>
      <pc:sldChg chg="modSp add">
        <pc:chgData name="Evgenia Korneva" userId="e62070071816427d" providerId="LiveId" clId="{2632F6AF-2415-40A0-B8A3-3CB345496F43}" dt="2021-03-31T04:41:25.910" v="1274" actId="207"/>
        <pc:sldMkLst>
          <pc:docMk/>
          <pc:sldMk cId="1350284916" sldId="518"/>
        </pc:sldMkLst>
        <pc:spChg chg="mod">
          <ac:chgData name="Evgenia Korneva" userId="e62070071816427d" providerId="LiveId" clId="{2632F6AF-2415-40A0-B8A3-3CB345496F43}" dt="2021-03-31T04:41:25.910" v="1274" actId="207"/>
          <ac:spMkLst>
            <pc:docMk/>
            <pc:sldMk cId="1350284916" sldId="518"/>
            <ac:spMk id="3" creationId="{789C6223-E068-4C4D-A0DF-273F3D820AE3}"/>
          </ac:spMkLst>
        </pc:spChg>
      </pc:sldChg>
      <pc:sldChg chg="modSp add">
        <pc:chgData name="Evgenia Korneva" userId="e62070071816427d" providerId="LiveId" clId="{2632F6AF-2415-40A0-B8A3-3CB345496F43}" dt="2021-03-31T04:41:34.480" v="1276" actId="207"/>
        <pc:sldMkLst>
          <pc:docMk/>
          <pc:sldMk cId="1217382855" sldId="519"/>
        </pc:sldMkLst>
        <pc:spChg chg="mod">
          <ac:chgData name="Evgenia Korneva" userId="e62070071816427d" providerId="LiveId" clId="{2632F6AF-2415-40A0-B8A3-3CB345496F43}" dt="2021-03-31T04:41:34.480" v="1276" actId="207"/>
          <ac:spMkLst>
            <pc:docMk/>
            <pc:sldMk cId="1217382855" sldId="519"/>
            <ac:spMk id="3" creationId="{789C6223-E068-4C4D-A0DF-273F3D820AE3}"/>
          </ac:spMkLst>
        </pc:spChg>
      </pc:sldChg>
      <pc:sldChg chg="modSp add">
        <pc:chgData name="Evgenia Korneva" userId="e62070071816427d" providerId="LiveId" clId="{2632F6AF-2415-40A0-B8A3-3CB345496F43}" dt="2021-03-31T04:41:42.895" v="1278" actId="207"/>
        <pc:sldMkLst>
          <pc:docMk/>
          <pc:sldMk cId="1774712762" sldId="520"/>
        </pc:sldMkLst>
        <pc:spChg chg="mod">
          <ac:chgData name="Evgenia Korneva" userId="e62070071816427d" providerId="LiveId" clId="{2632F6AF-2415-40A0-B8A3-3CB345496F43}" dt="2021-03-31T04:41:42.895" v="1278" actId="207"/>
          <ac:spMkLst>
            <pc:docMk/>
            <pc:sldMk cId="1774712762" sldId="520"/>
            <ac:spMk id="3" creationId="{789C6223-E068-4C4D-A0DF-273F3D820AE3}"/>
          </ac:spMkLst>
        </pc:spChg>
      </pc:sldChg>
      <pc:sldChg chg="modSp add">
        <pc:chgData name="Evgenia Korneva" userId="e62070071816427d" providerId="LiveId" clId="{2632F6AF-2415-40A0-B8A3-3CB345496F43}" dt="2021-03-31T04:41:52.096" v="1280" actId="207"/>
        <pc:sldMkLst>
          <pc:docMk/>
          <pc:sldMk cId="3500929048" sldId="521"/>
        </pc:sldMkLst>
        <pc:spChg chg="mod">
          <ac:chgData name="Evgenia Korneva" userId="e62070071816427d" providerId="LiveId" clId="{2632F6AF-2415-40A0-B8A3-3CB345496F43}" dt="2021-03-31T04:41:52.096" v="1280" actId="207"/>
          <ac:spMkLst>
            <pc:docMk/>
            <pc:sldMk cId="3500929048" sldId="521"/>
            <ac:spMk id="3" creationId="{789C6223-E068-4C4D-A0DF-273F3D820AE3}"/>
          </ac:spMkLst>
        </pc:spChg>
      </pc:sldChg>
      <pc:sldChg chg="modSp add">
        <pc:chgData name="Evgenia Korneva" userId="e62070071816427d" providerId="LiveId" clId="{2632F6AF-2415-40A0-B8A3-3CB345496F43}" dt="2021-03-31T04:42:01.109" v="1282" actId="207"/>
        <pc:sldMkLst>
          <pc:docMk/>
          <pc:sldMk cId="30264875" sldId="522"/>
        </pc:sldMkLst>
        <pc:spChg chg="mod">
          <ac:chgData name="Evgenia Korneva" userId="e62070071816427d" providerId="LiveId" clId="{2632F6AF-2415-40A0-B8A3-3CB345496F43}" dt="2021-03-31T04:42:01.109" v="1282" actId="207"/>
          <ac:spMkLst>
            <pc:docMk/>
            <pc:sldMk cId="30264875" sldId="522"/>
            <ac:spMk id="3" creationId="{789C6223-E068-4C4D-A0DF-273F3D820AE3}"/>
          </ac:spMkLst>
        </pc:spChg>
      </pc:sldChg>
      <pc:sldChg chg="modSp add">
        <pc:chgData name="Evgenia Korneva" userId="e62070071816427d" providerId="LiveId" clId="{2632F6AF-2415-40A0-B8A3-3CB345496F43}" dt="2021-03-31T04:48:02.271" v="1348" actId="207"/>
        <pc:sldMkLst>
          <pc:docMk/>
          <pc:sldMk cId="2449727397" sldId="523"/>
        </pc:sldMkLst>
        <pc:spChg chg="mod">
          <ac:chgData name="Evgenia Korneva" userId="e62070071816427d" providerId="LiveId" clId="{2632F6AF-2415-40A0-B8A3-3CB345496F43}" dt="2021-03-31T04:48:02.271" v="1348" actId="207"/>
          <ac:spMkLst>
            <pc:docMk/>
            <pc:sldMk cId="2449727397" sldId="523"/>
            <ac:spMk id="7" creationId="{A08AFBE3-EADB-4E94-BA6B-2859BC6A5AC0}"/>
          </ac:spMkLst>
        </pc:spChg>
      </pc:sldChg>
      <pc:sldChg chg="modSp add">
        <pc:chgData name="Evgenia Korneva" userId="e62070071816427d" providerId="LiveId" clId="{2632F6AF-2415-40A0-B8A3-3CB345496F43}" dt="2021-03-31T04:49:32.400" v="1351" actId="207"/>
        <pc:sldMkLst>
          <pc:docMk/>
          <pc:sldMk cId="766725850" sldId="524"/>
        </pc:sldMkLst>
        <pc:spChg chg="mod">
          <ac:chgData name="Evgenia Korneva" userId="e62070071816427d" providerId="LiveId" clId="{2632F6AF-2415-40A0-B8A3-3CB345496F43}" dt="2021-03-31T04:49:32.400" v="1351" actId="207"/>
          <ac:spMkLst>
            <pc:docMk/>
            <pc:sldMk cId="766725850" sldId="524"/>
            <ac:spMk id="3" creationId="{E129C4B6-003A-4E01-AED5-CDCA16932371}"/>
          </ac:spMkLst>
        </pc:spChg>
      </pc:sldChg>
      <pc:sldChg chg="modSp add">
        <pc:chgData name="Evgenia Korneva" userId="e62070071816427d" providerId="LiveId" clId="{2632F6AF-2415-40A0-B8A3-3CB345496F43}" dt="2021-03-31T04:49:40.436" v="1353" actId="207"/>
        <pc:sldMkLst>
          <pc:docMk/>
          <pc:sldMk cId="858018904" sldId="525"/>
        </pc:sldMkLst>
        <pc:spChg chg="mod">
          <ac:chgData name="Evgenia Korneva" userId="e62070071816427d" providerId="LiveId" clId="{2632F6AF-2415-40A0-B8A3-3CB345496F43}" dt="2021-03-31T04:49:40.436" v="1353" actId="207"/>
          <ac:spMkLst>
            <pc:docMk/>
            <pc:sldMk cId="858018904" sldId="525"/>
            <ac:spMk id="3" creationId="{E129C4B6-003A-4E01-AED5-CDCA16932371}"/>
          </ac:spMkLst>
        </pc:spChg>
      </pc:sldChg>
      <pc:sldChg chg="modSp add">
        <pc:chgData name="Evgenia Korneva" userId="e62070071816427d" providerId="LiveId" clId="{2632F6AF-2415-40A0-B8A3-3CB345496F43}" dt="2021-03-31T04:49:47.908" v="1355" actId="207"/>
        <pc:sldMkLst>
          <pc:docMk/>
          <pc:sldMk cId="2928201165" sldId="526"/>
        </pc:sldMkLst>
        <pc:spChg chg="mod">
          <ac:chgData name="Evgenia Korneva" userId="e62070071816427d" providerId="LiveId" clId="{2632F6AF-2415-40A0-B8A3-3CB345496F43}" dt="2021-03-31T04:49:47.908" v="1355" actId="207"/>
          <ac:spMkLst>
            <pc:docMk/>
            <pc:sldMk cId="2928201165" sldId="526"/>
            <ac:spMk id="3" creationId="{E129C4B6-003A-4E01-AED5-CDCA16932371}"/>
          </ac:spMkLst>
        </pc:spChg>
      </pc:sldChg>
      <pc:sldChg chg="modSp add">
        <pc:chgData name="Evgenia Korneva" userId="e62070071816427d" providerId="LiveId" clId="{2632F6AF-2415-40A0-B8A3-3CB345496F43}" dt="2021-03-31T04:49:54.508" v="1357" actId="207"/>
        <pc:sldMkLst>
          <pc:docMk/>
          <pc:sldMk cId="853011976" sldId="527"/>
        </pc:sldMkLst>
        <pc:spChg chg="mod">
          <ac:chgData name="Evgenia Korneva" userId="e62070071816427d" providerId="LiveId" clId="{2632F6AF-2415-40A0-B8A3-3CB345496F43}" dt="2021-03-31T04:49:54.508" v="1357" actId="207"/>
          <ac:spMkLst>
            <pc:docMk/>
            <pc:sldMk cId="853011976" sldId="527"/>
            <ac:spMk id="3" creationId="{E129C4B6-003A-4E01-AED5-CDCA16932371}"/>
          </ac:spMkLst>
        </pc:spChg>
      </pc:sldChg>
      <pc:sldChg chg="modSp add">
        <pc:chgData name="Evgenia Korneva" userId="e62070071816427d" providerId="LiveId" clId="{2632F6AF-2415-40A0-B8A3-3CB345496F43}" dt="2021-03-31T04:50:01.769" v="1359" actId="207"/>
        <pc:sldMkLst>
          <pc:docMk/>
          <pc:sldMk cId="197605078" sldId="528"/>
        </pc:sldMkLst>
        <pc:spChg chg="mod">
          <ac:chgData name="Evgenia Korneva" userId="e62070071816427d" providerId="LiveId" clId="{2632F6AF-2415-40A0-B8A3-3CB345496F43}" dt="2021-03-31T04:50:01.769" v="1359" actId="207"/>
          <ac:spMkLst>
            <pc:docMk/>
            <pc:sldMk cId="197605078" sldId="528"/>
            <ac:spMk id="3" creationId="{E129C4B6-003A-4E01-AED5-CDCA16932371}"/>
          </ac:spMkLst>
        </pc:spChg>
      </pc:sldChg>
      <pc:sldChg chg="modSp add">
        <pc:chgData name="Evgenia Korneva" userId="e62070071816427d" providerId="LiveId" clId="{2632F6AF-2415-40A0-B8A3-3CB345496F43}" dt="2021-03-31T04:50:24.741" v="1361" actId="207"/>
        <pc:sldMkLst>
          <pc:docMk/>
          <pc:sldMk cId="2560385064" sldId="529"/>
        </pc:sldMkLst>
        <pc:spChg chg="mod">
          <ac:chgData name="Evgenia Korneva" userId="e62070071816427d" providerId="LiveId" clId="{2632F6AF-2415-40A0-B8A3-3CB345496F43}" dt="2021-03-31T04:50:24.741" v="1361" actId="207"/>
          <ac:spMkLst>
            <pc:docMk/>
            <pc:sldMk cId="2560385064" sldId="529"/>
            <ac:spMk id="3" creationId="{E129C4B6-003A-4E01-AED5-CDCA16932371}"/>
          </ac:spMkLst>
        </pc:spChg>
      </pc:sldChg>
      <pc:sldChg chg="modSp add del">
        <pc:chgData name="Evgenia Korneva" userId="e62070071816427d" providerId="LiveId" clId="{2632F6AF-2415-40A0-B8A3-3CB345496F43}" dt="2021-03-31T08:11:43.262" v="3575" actId="47"/>
        <pc:sldMkLst>
          <pc:docMk/>
          <pc:sldMk cId="3109885591" sldId="530"/>
        </pc:sldMkLst>
        <pc:spChg chg="mod">
          <ac:chgData name="Evgenia Korneva" userId="e62070071816427d" providerId="LiveId" clId="{2632F6AF-2415-40A0-B8A3-3CB345496F43}" dt="2021-03-31T04:50:53.354" v="1365" actId="207"/>
          <ac:spMkLst>
            <pc:docMk/>
            <pc:sldMk cId="3109885591" sldId="530"/>
            <ac:spMk id="3" creationId="{E129C4B6-003A-4E01-AED5-CDCA16932371}"/>
          </ac:spMkLst>
        </pc:spChg>
      </pc:sldChg>
      <pc:sldChg chg="modSp add del">
        <pc:chgData name="Evgenia Korneva" userId="e62070071816427d" providerId="LiveId" clId="{2632F6AF-2415-40A0-B8A3-3CB345496F43}" dt="2021-03-31T08:11:32.193" v="3573" actId="47"/>
        <pc:sldMkLst>
          <pc:docMk/>
          <pc:sldMk cId="1864263036" sldId="531"/>
        </pc:sldMkLst>
        <pc:spChg chg="mod">
          <ac:chgData name="Evgenia Korneva" userId="e62070071816427d" providerId="LiveId" clId="{2632F6AF-2415-40A0-B8A3-3CB345496F43}" dt="2021-03-31T04:50:43.718" v="1364" actId="207"/>
          <ac:spMkLst>
            <pc:docMk/>
            <pc:sldMk cId="1864263036" sldId="531"/>
            <ac:spMk id="3" creationId="{E129C4B6-003A-4E01-AED5-CDCA16932371}"/>
          </ac:spMkLst>
        </pc:spChg>
      </pc:sldChg>
      <pc:sldChg chg="modSp add del">
        <pc:chgData name="Evgenia Korneva" userId="e62070071816427d" providerId="LiveId" clId="{2632F6AF-2415-40A0-B8A3-3CB345496F43}" dt="2021-03-31T08:11:39.939" v="3574" actId="47"/>
        <pc:sldMkLst>
          <pc:docMk/>
          <pc:sldMk cId="3965554182" sldId="532"/>
        </pc:sldMkLst>
        <pc:spChg chg="mod">
          <ac:chgData name="Evgenia Korneva" userId="e62070071816427d" providerId="LiveId" clId="{2632F6AF-2415-40A0-B8A3-3CB345496F43}" dt="2021-03-31T04:51:04.434" v="1367" actId="207"/>
          <ac:spMkLst>
            <pc:docMk/>
            <pc:sldMk cId="3965554182" sldId="532"/>
            <ac:spMk id="3" creationId="{E129C4B6-003A-4E01-AED5-CDCA16932371}"/>
          </ac:spMkLst>
        </pc:spChg>
      </pc:sldChg>
      <pc:sldChg chg="add ord">
        <pc:chgData name="Evgenia Korneva" userId="e62070071816427d" providerId="LiveId" clId="{2632F6AF-2415-40A0-B8A3-3CB345496F43}" dt="2021-03-31T04:58:41.625" v="1470"/>
        <pc:sldMkLst>
          <pc:docMk/>
          <pc:sldMk cId="68182070" sldId="533"/>
        </pc:sldMkLst>
      </pc:sldChg>
      <pc:sldChg chg="modSp new del mod">
        <pc:chgData name="Evgenia Korneva" userId="e62070071816427d" providerId="LiveId" clId="{2632F6AF-2415-40A0-B8A3-3CB345496F43}" dt="2021-03-31T04:58:14.735" v="1467" actId="2696"/>
        <pc:sldMkLst>
          <pc:docMk/>
          <pc:sldMk cId="3337844825" sldId="533"/>
        </pc:sldMkLst>
        <pc:spChg chg="mod">
          <ac:chgData name="Evgenia Korneva" userId="e62070071816427d" providerId="LiveId" clId="{2632F6AF-2415-40A0-B8A3-3CB345496F43}" dt="2021-03-31T04:56:45.555" v="1398" actId="20577"/>
          <ac:spMkLst>
            <pc:docMk/>
            <pc:sldMk cId="3337844825" sldId="533"/>
            <ac:spMk id="2" creationId="{A9810349-F1C0-43F0-99F8-68F43222F346}"/>
          </ac:spMkLst>
        </pc:spChg>
        <pc:spChg chg="mod">
          <ac:chgData name="Evgenia Korneva" userId="e62070071816427d" providerId="LiveId" clId="{2632F6AF-2415-40A0-B8A3-3CB345496F43}" dt="2021-03-31T04:57:31.273" v="1466" actId="20577"/>
          <ac:spMkLst>
            <pc:docMk/>
            <pc:sldMk cId="3337844825" sldId="533"/>
            <ac:spMk id="3" creationId="{C5C11AA5-F683-407D-8EE5-1C0655C2F9B0}"/>
          </ac:spMkLst>
        </pc:spChg>
      </pc:sldChg>
      <pc:sldChg chg="modSp add">
        <pc:chgData name="Evgenia Korneva" userId="e62070071816427d" providerId="LiveId" clId="{2632F6AF-2415-40A0-B8A3-3CB345496F43}" dt="2021-03-31T04:58:47.326" v="1472" actId="207"/>
        <pc:sldMkLst>
          <pc:docMk/>
          <pc:sldMk cId="1558368127" sldId="534"/>
        </pc:sldMkLst>
        <pc:spChg chg="mod">
          <ac:chgData name="Evgenia Korneva" userId="e62070071816427d" providerId="LiveId" clId="{2632F6AF-2415-40A0-B8A3-3CB345496F43}" dt="2021-03-31T04:58:47.326" v="1472" actId="207"/>
          <ac:spMkLst>
            <pc:docMk/>
            <pc:sldMk cId="1558368127" sldId="534"/>
            <ac:spMk id="3" creationId="{C5C11AA5-F683-407D-8EE5-1C0655C2F9B0}"/>
          </ac:spMkLst>
        </pc:spChg>
      </pc:sldChg>
      <pc:sldChg chg="modSp add ord">
        <pc:chgData name="Evgenia Korneva" userId="e62070071816427d" providerId="LiveId" clId="{2632F6AF-2415-40A0-B8A3-3CB345496F43}" dt="2021-03-31T05:26:17.767" v="1476"/>
        <pc:sldMkLst>
          <pc:docMk/>
          <pc:sldMk cId="2476944121" sldId="535"/>
        </pc:sldMkLst>
        <pc:spChg chg="mod">
          <ac:chgData name="Evgenia Korneva" userId="e62070071816427d" providerId="LiveId" clId="{2632F6AF-2415-40A0-B8A3-3CB345496F43}" dt="2021-03-31T05:26:15.414" v="1474" actId="207"/>
          <ac:spMkLst>
            <pc:docMk/>
            <pc:sldMk cId="2476944121" sldId="535"/>
            <ac:spMk id="3" creationId="{569F8927-722B-4B1E-88AB-2AFA887675C0}"/>
          </ac:spMkLst>
        </pc:spChg>
      </pc:sldChg>
      <pc:sldChg chg="modSp add">
        <pc:chgData name="Evgenia Korneva" userId="e62070071816427d" providerId="LiveId" clId="{2632F6AF-2415-40A0-B8A3-3CB345496F43}" dt="2021-03-31T06:05:06.901" v="1509" actId="207"/>
        <pc:sldMkLst>
          <pc:docMk/>
          <pc:sldMk cId="3299104021" sldId="536"/>
        </pc:sldMkLst>
        <pc:spChg chg="mod">
          <ac:chgData name="Evgenia Korneva" userId="e62070071816427d" providerId="LiveId" clId="{2632F6AF-2415-40A0-B8A3-3CB345496F43}" dt="2021-03-31T06:05:06.901" v="1509" actId="207"/>
          <ac:spMkLst>
            <pc:docMk/>
            <pc:sldMk cId="3299104021" sldId="536"/>
            <ac:spMk id="3" creationId="{824097B2-471F-4CB4-B37F-A928D2147338}"/>
          </ac:spMkLst>
        </pc:spChg>
      </pc:sldChg>
      <pc:sldChg chg="modSp add del">
        <pc:chgData name="Evgenia Korneva" userId="e62070071816427d" providerId="LiveId" clId="{2632F6AF-2415-40A0-B8A3-3CB345496F43}" dt="2021-04-01T13:39:46.642" v="4911" actId="47"/>
        <pc:sldMkLst>
          <pc:docMk/>
          <pc:sldMk cId="3806373308" sldId="537"/>
        </pc:sldMkLst>
        <pc:spChg chg="mod">
          <ac:chgData name="Evgenia Korneva" userId="e62070071816427d" providerId="LiveId" clId="{2632F6AF-2415-40A0-B8A3-3CB345496F43}" dt="2021-03-31T06:07:33.309" v="1534"/>
          <ac:spMkLst>
            <pc:docMk/>
            <pc:sldMk cId="3806373308" sldId="537"/>
            <ac:spMk id="3" creationId="{824097B2-471F-4CB4-B37F-A928D2147338}"/>
          </ac:spMkLst>
        </pc:spChg>
      </pc:sldChg>
      <pc:sldChg chg="modSp add del">
        <pc:chgData name="Evgenia Korneva" userId="e62070071816427d" providerId="LiveId" clId="{2632F6AF-2415-40A0-B8A3-3CB345496F43}" dt="2021-04-01T13:40:22.917" v="4933" actId="47"/>
        <pc:sldMkLst>
          <pc:docMk/>
          <pc:sldMk cId="2782927937" sldId="538"/>
        </pc:sldMkLst>
        <pc:spChg chg="mod">
          <ac:chgData name="Evgenia Korneva" userId="e62070071816427d" providerId="LiveId" clId="{2632F6AF-2415-40A0-B8A3-3CB345496F43}" dt="2021-03-31T06:07:23.962" v="1533"/>
          <ac:spMkLst>
            <pc:docMk/>
            <pc:sldMk cId="2782927937" sldId="538"/>
            <ac:spMk id="3" creationId="{824097B2-471F-4CB4-B37F-A928D2147338}"/>
          </ac:spMkLst>
        </pc:spChg>
      </pc:sldChg>
      <pc:sldChg chg="modSp add del">
        <pc:chgData name="Evgenia Korneva" userId="e62070071816427d" providerId="LiveId" clId="{2632F6AF-2415-40A0-B8A3-3CB345496F43}" dt="2021-04-01T13:40:22.917" v="4933" actId="47"/>
        <pc:sldMkLst>
          <pc:docMk/>
          <pc:sldMk cId="2599915734" sldId="539"/>
        </pc:sldMkLst>
        <pc:spChg chg="mod">
          <ac:chgData name="Evgenia Korneva" userId="e62070071816427d" providerId="LiveId" clId="{2632F6AF-2415-40A0-B8A3-3CB345496F43}" dt="2021-03-31T06:07:18.191" v="1532"/>
          <ac:spMkLst>
            <pc:docMk/>
            <pc:sldMk cId="2599915734" sldId="539"/>
            <ac:spMk id="3" creationId="{824097B2-471F-4CB4-B37F-A928D2147338}"/>
          </ac:spMkLst>
        </pc:spChg>
      </pc:sldChg>
      <pc:sldChg chg="modSp add del">
        <pc:chgData name="Evgenia Korneva" userId="e62070071816427d" providerId="LiveId" clId="{2632F6AF-2415-40A0-B8A3-3CB345496F43}" dt="2021-04-01T13:40:22.917" v="4933" actId="47"/>
        <pc:sldMkLst>
          <pc:docMk/>
          <pc:sldMk cId="3659467382" sldId="540"/>
        </pc:sldMkLst>
        <pc:spChg chg="mod">
          <ac:chgData name="Evgenia Korneva" userId="e62070071816427d" providerId="LiveId" clId="{2632F6AF-2415-40A0-B8A3-3CB345496F43}" dt="2021-03-31T06:07:10.027" v="1531"/>
          <ac:spMkLst>
            <pc:docMk/>
            <pc:sldMk cId="3659467382" sldId="540"/>
            <ac:spMk id="3" creationId="{824097B2-471F-4CB4-B37F-A928D2147338}"/>
          </ac:spMkLst>
        </pc:spChg>
      </pc:sldChg>
      <pc:sldChg chg="modSp add del">
        <pc:chgData name="Evgenia Korneva" userId="e62070071816427d" providerId="LiveId" clId="{2632F6AF-2415-40A0-B8A3-3CB345496F43}" dt="2021-04-01T13:40:22.917" v="4933" actId="47"/>
        <pc:sldMkLst>
          <pc:docMk/>
          <pc:sldMk cId="3229543188" sldId="541"/>
        </pc:sldMkLst>
        <pc:spChg chg="mod">
          <ac:chgData name="Evgenia Korneva" userId="e62070071816427d" providerId="LiveId" clId="{2632F6AF-2415-40A0-B8A3-3CB345496F43}" dt="2021-03-31T06:07:03.664" v="1530"/>
          <ac:spMkLst>
            <pc:docMk/>
            <pc:sldMk cId="3229543188" sldId="541"/>
            <ac:spMk id="3" creationId="{824097B2-471F-4CB4-B37F-A928D2147338}"/>
          </ac:spMkLst>
        </pc:spChg>
      </pc:sldChg>
      <pc:sldChg chg="modSp add del">
        <pc:chgData name="Evgenia Korneva" userId="e62070071816427d" providerId="LiveId" clId="{2632F6AF-2415-40A0-B8A3-3CB345496F43}" dt="2021-04-01T13:40:22.917" v="4933" actId="47"/>
        <pc:sldMkLst>
          <pc:docMk/>
          <pc:sldMk cId="3037412365" sldId="542"/>
        </pc:sldMkLst>
        <pc:spChg chg="mod">
          <ac:chgData name="Evgenia Korneva" userId="e62070071816427d" providerId="LiveId" clId="{2632F6AF-2415-40A0-B8A3-3CB345496F43}" dt="2021-03-31T06:06:57.327" v="1529"/>
          <ac:spMkLst>
            <pc:docMk/>
            <pc:sldMk cId="3037412365" sldId="542"/>
            <ac:spMk id="3" creationId="{824097B2-471F-4CB4-B37F-A928D2147338}"/>
          </ac:spMkLst>
        </pc:spChg>
      </pc:sldChg>
      <pc:sldChg chg="modSp add del ord">
        <pc:chgData name="Evgenia Korneva" userId="e62070071816427d" providerId="LiveId" clId="{2632F6AF-2415-40A0-B8A3-3CB345496F43}" dt="2021-04-01T13:39:46.642" v="4911" actId="47"/>
        <pc:sldMkLst>
          <pc:docMk/>
          <pc:sldMk cId="1999399233" sldId="543"/>
        </pc:sldMkLst>
        <pc:spChg chg="mod">
          <ac:chgData name="Evgenia Korneva" userId="e62070071816427d" providerId="LiveId" clId="{2632F6AF-2415-40A0-B8A3-3CB345496F43}" dt="2021-03-31T06:06:49.184" v="1528" actId="20577"/>
          <ac:spMkLst>
            <pc:docMk/>
            <pc:sldMk cId="1999399233" sldId="543"/>
            <ac:spMk id="3" creationId="{824097B2-471F-4CB4-B37F-A928D2147338}"/>
          </ac:spMkLst>
        </pc:spChg>
      </pc:sldChg>
      <pc:sldChg chg="modSp add">
        <pc:chgData name="Evgenia Korneva" userId="e62070071816427d" providerId="LiveId" clId="{2632F6AF-2415-40A0-B8A3-3CB345496F43}" dt="2021-03-31T06:09:20.577" v="1584" actId="20577"/>
        <pc:sldMkLst>
          <pc:docMk/>
          <pc:sldMk cId="3175142628" sldId="544"/>
        </pc:sldMkLst>
        <pc:spChg chg="mod">
          <ac:chgData name="Evgenia Korneva" userId="e62070071816427d" providerId="LiveId" clId="{2632F6AF-2415-40A0-B8A3-3CB345496F43}" dt="2021-03-31T06:09:20.577" v="1584" actId="20577"/>
          <ac:spMkLst>
            <pc:docMk/>
            <pc:sldMk cId="3175142628" sldId="544"/>
            <ac:spMk id="3" creationId="{824097B2-471F-4CB4-B37F-A928D2147338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3319005431" sldId="545"/>
        </pc:sldMkLst>
        <pc:spChg chg="mod">
          <ac:chgData name="Evgenia Korneva" userId="e62070071816427d" providerId="LiveId" clId="{2632F6AF-2415-40A0-B8A3-3CB345496F43}" dt="2021-03-31T06:17:48.085" v="2035" actId="207"/>
          <ac:spMkLst>
            <pc:docMk/>
            <pc:sldMk cId="3319005431" sldId="545"/>
            <ac:spMk id="7" creationId="{AD3F42EE-0E70-493A-8B4A-9332B395BCB9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2268135838" sldId="546"/>
        </pc:sldMkLst>
        <pc:spChg chg="mod">
          <ac:chgData name="Evgenia Korneva" userId="e62070071816427d" providerId="LiveId" clId="{2632F6AF-2415-40A0-B8A3-3CB345496F43}" dt="2021-03-31T06:17:55.213" v="2037" actId="207"/>
          <ac:spMkLst>
            <pc:docMk/>
            <pc:sldMk cId="2268135838" sldId="546"/>
            <ac:spMk id="7" creationId="{AD3F42EE-0E70-493A-8B4A-9332B395BCB9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2066491197" sldId="547"/>
        </pc:sldMkLst>
        <pc:spChg chg="mod">
          <ac:chgData name="Evgenia Korneva" userId="e62070071816427d" providerId="LiveId" clId="{2632F6AF-2415-40A0-B8A3-3CB345496F43}" dt="2021-03-31T06:18:05.774" v="2039" actId="207"/>
          <ac:spMkLst>
            <pc:docMk/>
            <pc:sldMk cId="2066491197" sldId="547"/>
            <ac:spMk id="7" creationId="{AD3F42EE-0E70-493A-8B4A-9332B395BCB9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3766559052" sldId="548"/>
        </pc:sldMkLst>
        <pc:spChg chg="mod">
          <ac:chgData name="Evgenia Korneva" userId="e62070071816427d" providerId="LiveId" clId="{2632F6AF-2415-40A0-B8A3-3CB345496F43}" dt="2021-03-31T06:18:14.396" v="2041" actId="207"/>
          <ac:spMkLst>
            <pc:docMk/>
            <pc:sldMk cId="3766559052" sldId="548"/>
            <ac:spMk id="7" creationId="{AD3F42EE-0E70-493A-8B4A-9332B395BCB9}"/>
          </ac:spMkLst>
        </pc:spChg>
      </pc:sldChg>
      <pc:sldChg chg="modSp new del mod">
        <pc:chgData name="Evgenia Korneva" userId="e62070071816427d" providerId="LiveId" clId="{2632F6AF-2415-40A0-B8A3-3CB345496F43}" dt="2021-04-01T13:40:47.948" v="4934" actId="47"/>
        <pc:sldMkLst>
          <pc:docMk/>
          <pc:sldMk cId="361365431" sldId="549"/>
        </pc:sldMkLst>
        <pc:spChg chg="mod">
          <ac:chgData name="Evgenia Korneva" userId="e62070071816427d" providerId="LiveId" clId="{2632F6AF-2415-40A0-B8A3-3CB345496F43}" dt="2021-03-31T06:18:23.171" v="2050" actId="20577"/>
          <ac:spMkLst>
            <pc:docMk/>
            <pc:sldMk cId="361365431" sldId="549"/>
            <ac:spMk id="2" creationId="{75D1AF88-80EA-493C-BA95-AFF24B67B9E7}"/>
          </ac:spMkLst>
        </pc:spChg>
        <pc:spChg chg="mod">
          <ac:chgData name="Evgenia Korneva" userId="e62070071816427d" providerId="LiveId" clId="{2632F6AF-2415-40A0-B8A3-3CB345496F43}" dt="2021-03-31T09:19:49.454" v="4716" actId="20577"/>
          <ac:spMkLst>
            <pc:docMk/>
            <pc:sldMk cId="361365431" sldId="549"/>
            <ac:spMk id="3" creationId="{6496A24D-4D1C-46AC-B4AF-C4474C5EAC37}"/>
          </ac:spMkLst>
        </pc:spChg>
      </pc:sldChg>
      <pc:sldChg chg="modSp new del mod">
        <pc:chgData name="Evgenia Korneva" userId="e62070071816427d" providerId="LiveId" clId="{2632F6AF-2415-40A0-B8A3-3CB345496F43}" dt="2021-04-01T13:40:47.948" v="4934" actId="47"/>
        <pc:sldMkLst>
          <pc:docMk/>
          <pc:sldMk cId="897717368" sldId="550"/>
        </pc:sldMkLst>
        <pc:spChg chg="mod">
          <ac:chgData name="Evgenia Korneva" userId="e62070071816427d" providerId="LiveId" clId="{2632F6AF-2415-40A0-B8A3-3CB345496F43}" dt="2021-03-31T06:22:24.985" v="2299" actId="20577"/>
          <ac:spMkLst>
            <pc:docMk/>
            <pc:sldMk cId="897717368" sldId="550"/>
            <ac:spMk id="2" creationId="{139EFC0D-E7FD-41BA-9D83-D540C0D56D3C}"/>
          </ac:spMkLst>
        </pc:spChg>
        <pc:spChg chg="mod">
          <ac:chgData name="Evgenia Korneva" userId="e62070071816427d" providerId="LiveId" clId="{2632F6AF-2415-40A0-B8A3-3CB345496F43}" dt="2021-03-31T06:23:58.399" v="2416" actId="404"/>
          <ac:spMkLst>
            <pc:docMk/>
            <pc:sldMk cId="897717368" sldId="550"/>
            <ac:spMk id="3" creationId="{2722C83E-1D50-471B-A89F-C91FECE38F9D}"/>
          </ac:spMkLst>
        </pc:spChg>
      </pc:sldChg>
      <pc:sldChg chg="modSp new del mod">
        <pc:chgData name="Evgenia Korneva" userId="e62070071816427d" providerId="LiveId" clId="{2632F6AF-2415-40A0-B8A3-3CB345496F43}" dt="2021-04-01T13:40:47.948" v="4934" actId="47"/>
        <pc:sldMkLst>
          <pc:docMk/>
          <pc:sldMk cId="1445907065" sldId="551"/>
        </pc:sldMkLst>
        <pc:spChg chg="mod">
          <ac:chgData name="Evgenia Korneva" userId="e62070071816427d" providerId="LiveId" clId="{2632F6AF-2415-40A0-B8A3-3CB345496F43}" dt="2021-03-31T06:25:48.626" v="2436" actId="20577"/>
          <ac:spMkLst>
            <pc:docMk/>
            <pc:sldMk cId="1445907065" sldId="551"/>
            <ac:spMk id="2" creationId="{8F81A4EB-925C-44D5-BB2C-61040F02B6B8}"/>
          </ac:spMkLst>
        </pc:spChg>
        <pc:spChg chg="mod">
          <ac:chgData name="Evgenia Korneva" userId="e62070071816427d" providerId="LiveId" clId="{2632F6AF-2415-40A0-B8A3-3CB345496F43}" dt="2021-03-31T07:02:35.248" v="3440" actId="20577"/>
          <ac:spMkLst>
            <pc:docMk/>
            <pc:sldMk cId="1445907065" sldId="551"/>
            <ac:spMk id="3" creationId="{B441EABC-A698-453C-B782-99699EF2428E}"/>
          </ac:spMkLst>
        </pc:spChg>
      </pc:sldChg>
      <pc:sldChg chg="modSp new del mod">
        <pc:chgData name="Evgenia Korneva" userId="e62070071816427d" providerId="LiveId" clId="{2632F6AF-2415-40A0-B8A3-3CB345496F43}" dt="2021-04-01T13:40:47.948" v="4934" actId="47"/>
        <pc:sldMkLst>
          <pc:docMk/>
          <pc:sldMk cId="3658939469" sldId="552"/>
        </pc:sldMkLst>
        <pc:spChg chg="mod">
          <ac:chgData name="Evgenia Korneva" userId="e62070071816427d" providerId="LiveId" clId="{2632F6AF-2415-40A0-B8A3-3CB345496F43}" dt="2021-03-31T06:25:53.646" v="2444" actId="20577"/>
          <ac:spMkLst>
            <pc:docMk/>
            <pc:sldMk cId="3658939469" sldId="552"/>
            <ac:spMk id="2" creationId="{B5C11945-EC11-4F05-8DE0-FEE85F1AB114}"/>
          </ac:spMkLst>
        </pc:spChg>
        <pc:spChg chg="mod">
          <ac:chgData name="Evgenia Korneva" userId="e62070071816427d" providerId="LiveId" clId="{2632F6AF-2415-40A0-B8A3-3CB345496F43}" dt="2021-03-31T06:29:11.331" v="2652" actId="20577"/>
          <ac:spMkLst>
            <pc:docMk/>
            <pc:sldMk cId="3658939469" sldId="552"/>
            <ac:spMk id="3" creationId="{ECD5360E-81CC-49CC-BD95-A1D1F1B09F3E}"/>
          </ac:spMkLst>
        </pc:spChg>
      </pc:sldChg>
      <pc:sldChg chg="modSp new del mod">
        <pc:chgData name="Evgenia Korneva" userId="e62070071816427d" providerId="LiveId" clId="{2632F6AF-2415-40A0-B8A3-3CB345496F43}" dt="2021-04-01T13:40:47.948" v="4934" actId="47"/>
        <pc:sldMkLst>
          <pc:docMk/>
          <pc:sldMk cId="463906413" sldId="553"/>
        </pc:sldMkLst>
        <pc:spChg chg="mod">
          <ac:chgData name="Evgenia Korneva" userId="e62070071816427d" providerId="LiveId" clId="{2632F6AF-2415-40A0-B8A3-3CB345496F43}" dt="2021-03-31T07:03:09.815" v="3465" actId="20577"/>
          <ac:spMkLst>
            <pc:docMk/>
            <pc:sldMk cId="463906413" sldId="553"/>
            <ac:spMk id="2" creationId="{AA77ECA7-49DC-4C77-85CA-52912911E020}"/>
          </ac:spMkLst>
        </pc:spChg>
        <pc:spChg chg="mod">
          <ac:chgData name="Evgenia Korneva" userId="e62070071816427d" providerId="LiveId" clId="{2632F6AF-2415-40A0-B8A3-3CB345496F43}" dt="2021-03-31T06:36:04.803" v="2941" actId="404"/>
          <ac:spMkLst>
            <pc:docMk/>
            <pc:sldMk cId="463906413" sldId="553"/>
            <ac:spMk id="3" creationId="{354DA4B5-8620-4695-9531-2D945E74E20E}"/>
          </ac:spMkLst>
        </pc:spChg>
      </pc:sldChg>
      <pc:sldChg chg="modSp add del mod ord">
        <pc:chgData name="Evgenia Korneva" userId="e62070071816427d" providerId="LiveId" clId="{2632F6AF-2415-40A0-B8A3-3CB345496F43}" dt="2021-04-01T13:40:47.948" v="4934" actId="47"/>
        <pc:sldMkLst>
          <pc:docMk/>
          <pc:sldMk cId="3989788616" sldId="554"/>
        </pc:sldMkLst>
        <pc:spChg chg="mod">
          <ac:chgData name="Evgenia Korneva" userId="e62070071816427d" providerId="LiveId" clId="{2632F6AF-2415-40A0-B8A3-3CB345496F43}" dt="2021-03-31T06:41:19.157" v="3067" actId="404"/>
          <ac:spMkLst>
            <pc:docMk/>
            <pc:sldMk cId="3989788616" sldId="554"/>
            <ac:spMk id="7" creationId="{AD3F42EE-0E70-493A-8B4A-9332B395BCB9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4072159245" sldId="555"/>
        </pc:sldMkLst>
        <pc:spChg chg="mod">
          <ac:chgData name="Evgenia Korneva" userId="e62070071816427d" providerId="LiveId" clId="{2632F6AF-2415-40A0-B8A3-3CB345496F43}" dt="2021-03-31T06:41:40.065" v="3073" actId="207"/>
          <ac:spMkLst>
            <pc:docMk/>
            <pc:sldMk cId="4072159245" sldId="555"/>
            <ac:spMk id="7" creationId="{AD3F42EE-0E70-493A-8B4A-9332B395BCB9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875736395" sldId="556"/>
        </pc:sldMkLst>
        <pc:spChg chg="mod">
          <ac:chgData name="Evgenia Korneva" userId="e62070071816427d" providerId="LiveId" clId="{2632F6AF-2415-40A0-B8A3-3CB345496F43}" dt="2021-03-31T06:41:48.318" v="3075" actId="207"/>
          <ac:spMkLst>
            <pc:docMk/>
            <pc:sldMk cId="875736395" sldId="556"/>
            <ac:spMk id="7" creationId="{AD3F42EE-0E70-493A-8B4A-9332B395BCB9}"/>
          </ac:spMkLst>
        </pc:spChg>
      </pc:sldChg>
      <pc:sldChg chg="modSp new del mod">
        <pc:chgData name="Evgenia Korneva" userId="e62070071816427d" providerId="LiveId" clId="{2632F6AF-2415-40A0-B8A3-3CB345496F43}" dt="2021-04-01T13:40:47.948" v="4934" actId="47"/>
        <pc:sldMkLst>
          <pc:docMk/>
          <pc:sldMk cId="1171941852" sldId="557"/>
        </pc:sldMkLst>
        <pc:spChg chg="mod">
          <ac:chgData name="Evgenia Korneva" userId="e62070071816427d" providerId="LiveId" clId="{2632F6AF-2415-40A0-B8A3-3CB345496F43}" dt="2021-03-31T06:42:45.463" v="3091" actId="20577"/>
          <ac:spMkLst>
            <pc:docMk/>
            <pc:sldMk cId="1171941852" sldId="557"/>
            <ac:spMk id="2" creationId="{D14FCE44-880C-491F-9455-7046861E5B34}"/>
          </ac:spMkLst>
        </pc:spChg>
        <pc:spChg chg="mod">
          <ac:chgData name="Evgenia Korneva" userId="e62070071816427d" providerId="LiveId" clId="{2632F6AF-2415-40A0-B8A3-3CB345496F43}" dt="2021-03-31T08:17:47.946" v="3850" actId="20577"/>
          <ac:spMkLst>
            <pc:docMk/>
            <pc:sldMk cId="1171941852" sldId="557"/>
            <ac:spMk id="3" creationId="{EB94BEA0-5BD5-4098-A4E4-B63472C63BA2}"/>
          </ac:spMkLst>
        </pc:spChg>
      </pc:sldChg>
      <pc:sldChg chg="delSp modSp add del mod ord">
        <pc:chgData name="Evgenia Korneva" userId="e62070071816427d" providerId="LiveId" clId="{2632F6AF-2415-40A0-B8A3-3CB345496F43}" dt="2021-04-01T13:40:47.948" v="4934" actId="47"/>
        <pc:sldMkLst>
          <pc:docMk/>
          <pc:sldMk cId="253379623" sldId="558"/>
        </pc:sldMkLst>
        <pc:spChg chg="mod">
          <ac:chgData name="Evgenia Korneva" userId="e62070071816427d" providerId="LiveId" clId="{2632F6AF-2415-40A0-B8A3-3CB345496F43}" dt="2021-03-31T06:42:58.236" v="3094" actId="207"/>
          <ac:spMkLst>
            <pc:docMk/>
            <pc:sldMk cId="253379623" sldId="558"/>
            <ac:spMk id="7" creationId="{CD162329-C4E1-4207-B72B-F52F2B8BE3F6}"/>
          </ac:spMkLst>
        </pc:spChg>
        <pc:graphicFrameChg chg="del">
          <ac:chgData name="Evgenia Korneva" userId="e62070071816427d" providerId="LiveId" clId="{2632F6AF-2415-40A0-B8A3-3CB345496F43}" dt="2021-03-31T06:42:51.903" v="3093" actId="478"/>
          <ac:graphicFrameMkLst>
            <pc:docMk/>
            <pc:sldMk cId="253379623" sldId="558"/>
            <ac:graphicFrameMk id="9" creationId="{E130D769-857D-436C-9F8A-273311EE4C5C}"/>
          </ac:graphicFrameMkLst>
        </pc:graphicFrameChg>
      </pc:sldChg>
      <pc:sldChg chg="modSp add del mod">
        <pc:chgData name="Evgenia Korneva" userId="e62070071816427d" providerId="LiveId" clId="{2632F6AF-2415-40A0-B8A3-3CB345496F43}" dt="2021-04-01T13:40:47.948" v="4934" actId="47"/>
        <pc:sldMkLst>
          <pc:docMk/>
          <pc:sldMk cId="3973526450" sldId="559"/>
        </pc:sldMkLst>
        <pc:spChg chg="mod">
          <ac:chgData name="Evgenia Korneva" userId="e62070071816427d" providerId="LiveId" clId="{2632F6AF-2415-40A0-B8A3-3CB345496F43}" dt="2021-03-31T06:45:28.765" v="3201" actId="20577"/>
          <ac:spMkLst>
            <pc:docMk/>
            <pc:sldMk cId="3973526450" sldId="559"/>
            <ac:spMk id="6" creationId="{03F31184-52E6-41F2-89A1-3D1DB3CBA501}"/>
          </ac:spMkLst>
        </pc:spChg>
        <pc:spChg chg="mod">
          <ac:chgData name="Evgenia Korneva" userId="e62070071816427d" providerId="LiveId" clId="{2632F6AF-2415-40A0-B8A3-3CB345496F43}" dt="2021-03-31T06:45:14.429" v="3195" actId="20577"/>
          <ac:spMkLst>
            <pc:docMk/>
            <pc:sldMk cId="3973526450" sldId="559"/>
            <ac:spMk id="7" creationId="{CD162329-C4E1-4207-B72B-F52F2B8BE3F6}"/>
          </ac:spMkLst>
        </pc:spChg>
        <pc:graphicFrameChg chg="mod">
          <ac:chgData name="Evgenia Korneva" userId="e62070071816427d" providerId="LiveId" clId="{2632F6AF-2415-40A0-B8A3-3CB345496F43}" dt="2021-03-31T06:45:22.834" v="3196" actId="1076"/>
          <ac:graphicFrameMkLst>
            <pc:docMk/>
            <pc:sldMk cId="3973526450" sldId="559"/>
            <ac:graphicFrameMk id="8" creationId="{F7307BCD-1C93-43AF-A7A0-1BABA2B327F3}"/>
          </ac:graphicFrameMkLst>
        </pc:graphicFrameChg>
      </pc:sldChg>
      <pc:sldChg chg="addSp modSp new del mod">
        <pc:chgData name="Evgenia Korneva" userId="e62070071816427d" providerId="LiveId" clId="{2632F6AF-2415-40A0-B8A3-3CB345496F43}" dt="2021-04-01T13:40:47.948" v="4934" actId="47"/>
        <pc:sldMkLst>
          <pc:docMk/>
          <pc:sldMk cId="3959208141" sldId="560"/>
        </pc:sldMkLst>
        <pc:spChg chg="mod">
          <ac:chgData name="Evgenia Korneva" userId="e62070071816427d" providerId="LiveId" clId="{2632F6AF-2415-40A0-B8A3-3CB345496F43}" dt="2021-03-31T06:45:35.517" v="3211" actId="20577"/>
          <ac:spMkLst>
            <pc:docMk/>
            <pc:sldMk cId="3959208141" sldId="560"/>
            <ac:spMk id="2" creationId="{85B20B50-BA00-4F25-99F2-7D77510F3A93}"/>
          </ac:spMkLst>
        </pc:spChg>
        <pc:spChg chg="mod">
          <ac:chgData name="Evgenia Korneva" userId="e62070071816427d" providerId="LiveId" clId="{2632F6AF-2415-40A0-B8A3-3CB345496F43}" dt="2021-03-31T08:19:17.682" v="3891" actId="20577"/>
          <ac:spMkLst>
            <pc:docMk/>
            <pc:sldMk cId="3959208141" sldId="560"/>
            <ac:spMk id="3" creationId="{4E38A201-EC32-481D-ACB0-C463F11B8AA7}"/>
          </ac:spMkLst>
        </pc:spChg>
        <pc:graphicFrameChg chg="add mod">
          <ac:chgData name="Evgenia Korneva" userId="e62070071816427d" providerId="LiveId" clId="{2632F6AF-2415-40A0-B8A3-3CB345496F43}" dt="2021-03-31T08:18:51.317" v="3854" actId="1076"/>
          <ac:graphicFrameMkLst>
            <pc:docMk/>
            <pc:sldMk cId="3959208141" sldId="560"/>
            <ac:graphicFrameMk id="6" creationId="{729F0EB8-3345-48C1-BAC3-1911D06704ED}"/>
          </ac:graphicFrameMkLst>
        </pc:graphicFrameChg>
      </pc:sldChg>
      <pc:sldChg chg="modSp new del mod">
        <pc:chgData name="Evgenia Korneva" userId="e62070071816427d" providerId="LiveId" clId="{2632F6AF-2415-40A0-B8A3-3CB345496F43}" dt="2021-04-01T13:40:47.948" v="4934" actId="47"/>
        <pc:sldMkLst>
          <pc:docMk/>
          <pc:sldMk cId="1587482367" sldId="561"/>
        </pc:sldMkLst>
        <pc:spChg chg="mod">
          <ac:chgData name="Evgenia Korneva" userId="e62070071816427d" providerId="LiveId" clId="{2632F6AF-2415-40A0-B8A3-3CB345496F43}" dt="2021-03-31T07:03:26.728" v="3473" actId="20577"/>
          <ac:spMkLst>
            <pc:docMk/>
            <pc:sldMk cId="1587482367" sldId="561"/>
            <ac:spMk id="2" creationId="{E044AB5B-85BA-489C-BEB6-2A689B90D524}"/>
          </ac:spMkLst>
        </pc:spChg>
        <pc:spChg chg="mod">
          <ac:chgData name="Evgenia Korneva" userId="e62070071816427d" providerId="LiveId" clId="{2632F6AF-2415-40A0-B8A3-3CB345496F43}" dt="2021-03-31T07:05:07.208" v="3566" actId="20577"/>
          <ac:spMkLst>
            <pc:docMk/>
            <pc:sldMk cId="1587482367" sldId="561"/>
            <ac:spMk id="3" creationId="{AA659B8F-DED2-43E3-A9DB-91FF8EE8E066}"/>
          </ac:spMkLst>
        </pc:spChg>
      </pc:sldChg>
      <pc:sldChg chg="modSp add">
        <pc:chgData name="Evgenia Korneva" userId="e62070071816427d" providerId="LiveId" clId="{2632F6AF-2415-40A0-B8A3-3CB345496F43}" dt="2021-03-31T08:10:14.113" v="3568" actId="207"/>
        <pc:sldMkLst>
          <pc:docMk/>
          <pc:sldMk cId="4221808490" sldId="562"/>
        </pc:sldMkLst>
        <pc:graphicFrameChg chg="mod">
          <ac:chgData name="Evgenia Korneva" userId="e62070071816427d" providerId="LiveId" clId="{2632F6AF-2415-40A0-B8A3-3CB345496F43}" dt="2021-03-31T08:10:14.113" v="3568" actId="207"/>
          <ac:graphicFrameMkLst>
            <pc:docMk/>
            <pc:sldMk cId="4221808490" sldId="562"/>
            <ac:graphicFrameMk id="9" creationId="{C8244DEC-D3FC-4119-91F4-64FB4E208839}"/>
          </ac:graphicFrameMkLst>
        </pc:graphicFrameChg>
      </pc:sldChg>
      <pc:sldChg chg="modSp add">
        <pc:chgData name="Evgenia Korneva" userId="e62070071816427d" providerId="LiveId" clId="{2632F6AF-2415-40A0-B8A3-3CB345496F43}" dt="2021-03-31T08:11:13.949" v="3572" actId="207"/>
        <pc:sldMkLst>
          <pc:docMk/>
          <pc:sldMk cId="2727222916" sldId="563"/>
        </pc:sldMkLst>
        <pc:spChg chg="mod">
          <ac:chgData name="Evgenia Korneva" userId="e62070071816427d" providerId="LiveId" clId="{2632F6AF-2415-40A0-B8A3-3CB345496F43}" dt="2021-03-31T08:11:13.949" v="3572" actId="207"/>
          <ac:spMkLst>
            <pc:docMk/>
            <pc:sldMk cId="2727222916" sldId="563"/>
            <ac:spMk id="3" creationId="{E129C4B6-003A-4E01-AED5-CDCA16932371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379728055" sldId="564"/>
        </pc:sldMkLst>
        <pc:spChg chg="mod">
          <ac:chgData name="Evgenia Korneva" userId="e62070071816427d" providerId="LiveId" clId="{2632F6AF-2415-40A0-B8A3-3CB345496F43}" dt="2021-03-31T08:16:42.810" v="3802" actId="207"/>
          <ac:spMkLst>
            <pc:docMk/>
            <pc:sldMk cId="379728055" sldId="564"/>
            <ac:spMk id="7" creationId="{CD162329-C4E1-4207-B72B-F52F2B8BE3F6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3498152395" sldId="565"/>
        </pc:sldMkLst>
        <pc:spChg chg="mod">
          <ac:chgData name="Evgenia Korneva" userId="e62070071816427d" providerId="LiveId" clId="{2632F6AF-2415-40A0-B8A3-3CB345496F43}" dt="2021-03-31T08:18:01.410" v="3852" actId="207"/>
          <ac:spMkLst>
            <pc:docMk/>
            <pc:sldMk cId="3498152395" sldId="565"/>
            <ac:spMk id="3" creationId="{EB94BEA0-5BD5-4098-A4E4-B63472C63BA2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1816388488" sldId="566"/>
        </pc:sldMkLst>
        <pc:spChg chg="mod">
          <ac:chgData name="Evgenia Korneva" userId="e62070071816427d" providerId="LiveId" clId="{2632F6AF-2415-40A0-B8A3-3CB345496F43}" dt="2021-03-31T08:19:27.349" v="3893" actId="207"/>
          <ac:spMkLst>
            <pc:docMk/>
            <pc:sldMk cId="1816388488" sldId="566"/>
            <ac:spMk id="3" creationId="{4E38A201-EC32-481D-ACB0-C463F11B8AA7}"/>
          </ac:spMkLst>
        </pc:spChg>
      </pc:sldChg>
      <pc:sldChg chg="delSp modSp add del mod">
        <pc:chgData name="Evgenia Korneva" userId="e62070071816427d" providerId="LiveId" clId="{2632F6AF-2415-40A0-B8A3-3CB345496F43}" dt="2021-04-01T13:40:47.948" v="4934" actId="47"/>
        <pc:sldMkLst>
          <pc:docMk/>
          <pc:sldMk cId="571463681" sldId="567"/>
        </pc:sldMkLst>
        <pc:spChg chg="mod">
          <ac:chgData name="Evgenia Korneva" userId="e62070071816427d" providerId="LiveId" clId="{2632F6AF-2415-40A0-B8A3-3CB345496F43}" dt="2021-03-31T08:19:37.178" v="3895" actId="207"/>
          <ac:spMkLst>
            <pc:docMk/>
            <pc:sldMk cId="571463681" sldId="567"/>
            <ac:spMk id="3" creationId="{4E38A201-EC32-481D-ACB0-C463F11B8AA7}"/>
          </ac:spMkLst>
        </pc:spChg>
        <pc:graphicFrameChg chg="del">
          <ac:chgData name="Evgenia Korneva" userId="e62070071816427d" providerId="LiveId" clId="{2632F6AF-2415-40A0-B8A3-3CB345496F43}" dt="2021-03-31T08:19:39.503" v="3896" actId="478"/>
          <ac:graphicFrameMkLst>
            <pc:docMk/>
            <pc:sldMk cId="571463681" sldId="567"/>
            <ac:graphicFrameMk id="6" creationId="{729F0EB8-3345-48C1-BAC3-1911D06704ED}"/>
          </ac:graphicFrameMkLst>
        </pc:graphicFrame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585080748" sldId="568"/>
        </pc:sldMkLst>
        <pc:spChg chg="mod">
          <ac:chgData name="Evgenia Korneva" userId="e62070071816427d" providerId="LiveId" clId="{2632F6AF-2415-40A0-B8A3-3CB345496F43}" dt="2021-03-31T08:30:14.316" v="3898" actId="207"/>
          <ac:spMkLst>
            <pc:docMk/>
            <pc:sldMk cId="585080748" sldId="568"/>
            <ac:spMk id="7" creationId="{CD162329-C4E1-4207-B72B-F52F2B8BE3F6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1336351284" sldId="569"/>
        </pc:sldMkLst>
        <pc:spChg chg="mod">
          <ac:chgData name="Evgenia Korneva" userId="e62070071816427d" providerId="LiveId" clId="{2632F6AF-2415-40A0-B8A3-3CB345496F43}" dt="2021-03-31T08:30:21.722" v="3900" actId="207"/>
          <ac:spMkLst>
            <pc:docMk/>
            <pc:sldMk cId="1336351284" sldId="569"/>
            <ac:spMk id="7" creationId="{CD162329-C4E1-4207-B72B-F52F2B8BE3F6}"/>
          </ac:spMkLst>
        </pc:spChg>
      </pc:sldChg>
      <pc:sldChg chg="modSp new del mod">
        <pc:chgData name="Evgenia Korneva" userId="e62070071816427d" providerId="LiveId" clId="{2632F6AF-2415-40A0-B8A3-3CB345496F43}" dt="2021-03-31T08:31:02.002" v="3950" actId="47"/>
        <pc:sldMkLst>
          <pc:docMk/>
          <pc:sldMk cId="471110623" sldId="570"/>
        </pc:sldMkLst>
        <pc:spChg chg="mod">
          <ac:chgData name="Evgenia Korneva" userId="e62070071816427d" providerId="LiveId" clId="{2632F6AF-2415-40A0-B8A3-3CB345496F43}" dt="2021-03-31T08:30:48.625" v="3949" actId="20577"/>
          <ac:spMkLst>
            <pc:docMk/>
            <pc:sldMk cId="471110623" sldId="570"/>
            <ac:spMk id="3" creationId="{735613DD-30D7-44CD-A79C-F594E1632F25}"/>
          </ac:spMkLst>
        </pc:spChg>
      </pc:sldChg>
      <pc:sldChg chg="modSp new del mod">
        <pc:chgData name="Evgenia Korneva" userId="e62070071816427d" providerId="LiveId" clId="{2632F6AF-2415-40A0-B8A3-3CB345496F43}" dt="2021-04-01T13:40:47.948" v="4934" actId="47"/>
        <pc:sldMkLst>
          <pc:docMk/>
          <pc:sldMk cId="1758140723" sldId="570"/>
        </pc:sldMkLst>
        <pc:spChg chg="mod">
          <ac:chgData name="Evgenia Korneva" userId="e62070071816427d" providerId="LiveId" clId="{2632F6AF-2415-40A0-B8A3-3CB345496F43}" dt="2021-03-31T08:32:15.649" v="3984" actId="20577"/>
          <ac:spMkLst>
            <pc:docMk/>
            <pc:sldMk cId="1758140723" sldId="570"/>
            <ac:spMk id="2" creationId="{49432604-B7E8-4BDC-BF33-380040D314E3}"/>
          </ac:spMkLst>
        </pc:spChg>
        <pc:spChg chg="mod">
          <ac:chgData name="Evgenia Korneva" userId="e62070071816427d" providerId="LiveId" clId="{2632F6AF-2415-40A0-B8A3-3CB345496F43}" dt="2021-03-31T08:35:15.141" v="4235" actId="404"/>
          <ac:spMkLst>
            <pc:docMk/>
            <pc:sldMk cId="1758140723" sldId="570"/>
            <ac:spMk id="3" creationId="{39F24317-4768-4F6C-AD8D-675125D2C75C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3364299258" sldId="571"/>
        </pc:sldMkLst>
        <pc:spChg chg="mod">
          <ac:chgData name="Evgenia Korneva" userId="e62070071816427d" providerId="LiveId" clId="{2632F6AF-2415-40A0-B8A3-3CB345496F43}" dt="2021-03-31T08:35:23.790" v="4237" actId="207"/>
          <ac:spMkLst>
            <pc:docMk/>
            <pc:sldMk cId="3364299258" sldId="571"/>
            <ac:spMk id="3" creationId="{39F24317-4768-4F6C-AD8D-675125D2C75C}"/>
          </ac:spMkLst>
        </pc:spChg>
      </pc:sldChg>
      <pc:sldChg chg="modSp new del mod">
        <pc:chgData name="Evgenia Korneva" userId="e62070071816427d" providerId="LiveId" clId="{2632F6AF-2415-40A0-B8A3-3CB345496F43}" dt="2021-04-01T13:40:47.948" v="4934" actId="47"/>
        <pc:sldMkLst>
          <pc:docMk/>
          <pc:sldMk cId="1605417694" sldId="572"/>
        </pc:sldMkLst>
        <pc:spChg chg="mod">
          <ac:chgData name="Evgenia Korneva" userId="e62070071816427d" providerId="LiveId" clId="{2632F6AF-2415-40A0-B8A3-3CB345496F43}" dt="2021-03-31T08:36:26.201" v="4434" actId="20577"/>
          <ac:spMkLst>
            <pc:docMk/>
            <pc:sldMk cId="1605417694" sldId="572"/>
            <ac:spMk id="2" creationId="{72002D25-AB6A-4000-94B2-ED3B88910E42}"/>
          </ac:spMkLst>
        </pc:spChg>
        <pc:spChg chg="mod">
          <ac:chgData name="Evgenia Korneva" userId="e62070071816427d" providerId="LiveId" clId="{2632F6AF-2415-40A0-B8A3-3CB345496F43}" dt="2021-03-31T08:44:48.473" v="4635" actId="403"/>
          <ac:spMkLst>
            <pc:docMk/>
            <pc:sldMk cId="1605417694" sldId="572"/>
            <ac:spMk id="3" creationId="{8F25FDC9-B4B5-44DC-A714-9E80BFC7D9E6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3161564778" sldId="573"/>
        </pc:sldMkLst>
        <pc:spChg chg="mod">
          <ac:chgData name="Evgenia Korneva" userId="e62070071816427d" providerId="LiveId" clId="{2632F6AF-2415-40A0-B8A3-3CB345496F43}" dt="2021-03-31T08:44:56.329" v="4637" actId="207"/>
          <ac:spMkLst>
            <pc:docMk/>
            <pc:sldMk cId="3161564778" sldId="573"/>
            <ac:spMk id="3" creationId="{8F25FDC9-B4B5-44DC-A714-9E80BFC7D9E6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3376133796" sldId="574"/>
        </pc:sldMkLst>
        <pc:spChg chg="mod">
          <ac:chgData name="Evgenia Korneva" userId="e62070071816427d" providerId="LiveId" clId="{2632F6AF-2415-40A0-B8A3-3CB345496F43}" dt="2021-03-31T08:45:36.979" v="4640" actId="20577"/>
          <ac:spMkLst>
            <pc:docMk/>
            <pc:sldMk cId="3376133796" sldId="574"/>
            <ac:spMk id="3" creationId="{AA659B8F-DED2-43E3-A9DB-91FF8EE8E066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3832790199" sldId="575"/>
        </pc:sldMkLst>
        <pc:spChg chg="mod">
          <ac:chgData name="Evgenia Korneva" userId="e62070071816427d" providerId="LiveId" clId="{2632F6AF-2415-40A0-B8A3-3CB345496F43}" dt="2021-03-31T08:45:52.625" v="4655" actId="20577"/>
          <ac:spMkLst>
            <pc:docMk/>
            <pc:sldMk cId="3832790199" sldId="575"/>
            <ac:spMk id="3" creationId="{AA659B8F-DED2-43E3-A9DB-91FF8EE8E066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2575172536" sldId="576"/>
        </pc:sldMkLst>
        <pc:spChg chg="mod">
          <ac:chgData name="Evgenia Korneva" userId="e62070071816427d" providerId="LiveId" clId="{2632F6AF-2415-40A0-B8A3-3CB345496F43}" dt="2021-03-31T08:46:04.496" v="4672" actId="20577"/>
          <ac:spMkLst>
            <pc:docMk/>
            <pc:sldMk cId="2575172536" sldId="576"/>
            <ac:spMk id="3" creationId="{AA659B8F-DED2-43E3-A9DB-91FF8EE8E066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1806988949" sldId="577"/>
        </pc:sldMkLst>
        <pc:spChg chg="mod">
          <ac:chgData name="Evgenia Korneva" userId="e62070071816427d" providerId="LiveId" clId="{2632F6AF-2415-40A0-B8A3-3CB345496F43}" dt="2021-03-31T09:18:00.195" v="4674" actId="207"/>
          <ac:spMkLst>
            <pc:docMk/>
            <pc:sldMk cId="1806988949" sldId="577"/>
            <ac:spMk id="3" creationId="{8F25FDC9-B4B5-44DC-A714-9E80BFC7D9E6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4102839141" sldId="578"/>
        </pc:sldMkLst>
        <pc:spChg chg="mod">
          <ac:chgData name="Evgenia Korneva" userId="e62070071816427d" providerId="LiveId" clId="{2632F6AF-2415-40A0-B8A3-3CB345496F43}" dt="2021-03-31T09:18:08.618" v="4676" actId="207"/>
          <ac:spMkLst>
            <pc:docMk/>
            <pc:sldMk cId="4102839141" sldId="578"/>
            <ac:spMk id="3" creationId="{8F25FDC9-B4B5-44DC-A714-9E80BFC7D9E6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1805186457" sldId="579"/>
        </pc:sldMkLst>
        <pc:spChg chg="mod">
          <ac:chgData name="Evgenia Korneva" userId="e62070071816427d" providerId="LiveId" clId="{2632F6AF-2415-40A0-B8A3-3CB345496F43}" dt="2021-03-31T09:18:15.098" v="4678" actId="207"/>
          <ac:spMkLst>
            <pc:docMk/>
            <pc:sldMk cId="1805186457" sldId="579"/>
            <ac:spMk id="3" creationId="{8F25FDC9-B4B5-44DC-A714-9E80BFC7D9E6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1730824643" sldId="580"/>
        </pc:sldMkLst>
        <pc:spChg chg="mod">
          <ac:chgData name="Evgenia Korneva" userId="e62070071816427d" providerId="LiveId" clId="{2632F6AF-2415-40A0-B8A3-3CB345496F43}" dt="2021-03-31T09:18:21.676" v="4680" actId="207"/>
          <ac:spMkLst>
            <pc:docMk/>
            <pc:sldMk cId="1730824643" sldId="580"/>
            <ac:spMk id="3" creationId="{8F25FDC9-B4B5-44DC-A714-9E80BFC7D9E6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3286243122" sldId="581"/>
        </pc:sldMkLst>
        <pc:spChg chg="mod">
          <ac:chgData name="Evgenia Korneva" userId="e62070071816427d" providerId="LiveId" clId="{2632F6AF-2415-40A0-B8A3-3CB345496F43}" dt="2021-03-31T09:18:33.613" v="4682" actId="207"/>
          <ac:spMkLst>
            <pc:docMk/>
            <pc:sldMk cId="3286243122" sldId="581"/>
            <ac:spMk id="3" creationId="{8F25FDC9-B4B5-44DC-A714-9E80BFC7D9E6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2293124910" sldId="582"/>
        </pc:sldMkLst>
        <pc:spChg chg="mod">
          <ac:chgData name="Evgenia Korneva" userId="e62070071816427d" providerId="LiveId" clId="{2632F6AF-2415-40A0-B8A3-3CB345496F43}" dt="2021-03-31T09:18:41.708" v="4684" actId="207"/>
          <ac:spMkLst>
            <pc:docMk/>
            <pc:sldMk cId="2293124910" sldId="582"/>
            <ac:spMk id="3" creationId="{8F25FDC9-B4B5-44DC-A714-9E80BFC7D9E6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1665087084" sldId="583"/>
        </pc:sldMkLst>
        <pc:spChg chg="mod">
          <ac:chgData name="Evgenia Korneva" userId="e62070071816427d" providerId="LiveId" clId="{2632F6AF-2415-40A0-B8A3-3CB345496F43}" dt="2021-03-31T09:18:48.463" v="4686" actId="207"/>
          <ac:spMkLst>
            <pc:docMk/>
            <pc:sldMk cId="1665087084" sldId="583"/>
            <ac:spMk id="3" creationId="{8F25FDC9-B4B5-44DC-A714-9E80BFC7D9E6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1433604677" sldId="584"/>
        </pc:sldMkLst>
        <pc:spChg chg="mod">
          <ac:chgData name="Evgenia Korneva" userId="e62070071816427d" providerId="LiveId" clId="{2632F6AF-2415-40A0-B8A3-3CB345496F43}" dt="2021-03-31T09:18:59.394" v="4688" actId="207"/>
          <ac:spMkLst>
            <pc:docMk/>
            <pc:sldMk cId="1433604677" sldId="584"/>
            <ac:spMk id="3" creationId="{8F25FDC9-B4B5-44DC-A714-9E80BFC7D9E6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4278154462" sldId="585"/>
        </pc:sldMkLst>
        <pc:spChg chg="mod">
          <ac:chgData name="Evgenia Korneva" userId="e62070071816427d" providerId="LiveId" clId="{2632F6AF-2415-40A0-B8A3-3CB345496F43}" dt="2021-03-31T09:19:34.473" v="4704" actId="20577"/>
          <ac:spMkLst>
            <pc:docMk/>
            <pc:sldMk cId="4278154462" sldId="585"/>
            <ac:spMk id="3" creationId="{6496A24D-4D1C-46AC-B4AF-C4474C5EAC37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1522488441" sldId="586"/>
        </pc:sldMkLst>
        <pc:spChg chg="mod">
          <ac:chgData name="Evgenia Korneva" userId="e62070071816427d" providerId="LiveId" clId="{2632F6AF-2415-40A0-B8A3-3CB345496F43}" dt="2021-03-31T09:20:03.830" v="4718" actId="207"/>
          <ac:spMkLst>
            <pc:docMk/>
            <pc:sldMk cId="1522488441" sldId="586"/>
            <ac:spMk id="3" creationId="{2722C83E-1D50-471B-A89F-C91FECE38F9D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2256381351" sldId="587"/>
        </pc:sldMkLst>
        <pc:spChg chg="mod">
          <ac:chgData name="Evgenia Korneva" userId="e62070071816427d" providerId="LiveId" clId="{2632F6AF-2415-40A0-B8A3-3CB345496F43}" dt="2021-03-31T09:20:26.227" v="4720" actId="207"/>
          <ac:spMkLst>
            <pc:docMk/>
            <pc:sldMk cId="2256381351" sldId="587"/>
            <ac:spMk id="3" creationId="{ECD5360E-81CC-49CC-BD95-A1D1F1B09F3E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2601789600" sldId="588"/>
        </pc:sldMkLst>
        <pc:spChg chg="mod">
          <ac:chgData name="Evgenia Korneva" userId="e62070071816427d" providerId="LiveId" clId="{2632F6AF-2415-40A0-B8A3-3CB345496F43}" dt="2021-03-31T09:20:39.236" v="4722" actId="207"/>
          <ac:spMkLst>
            <pc:docMk/>
            <pc:sldMk cId="2601789600" sldId="588"/>
            <ac:spMk id="3" creationId="{ECD5360E-81CC-49CC-BD95-A1D1F1B09F3E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1021879120" sldId="589"/>
        </pc:sldMkLst>
        <pc:spChg chg="mod">
          <ac:chgData name="Evgenia Korneva" userId="e62070071816427d" providerId="LiveId" clId="{2632F6AF-2415-40A0-B8A3-3CB345496F43}" dt="2021-03-31T09:20:46.617" v="4724" actId="207"/>
          <ac:spMkLst>
            <pc:docMk/>
            <pc:sldMk cId="1021879120" sldId="589"/>
            <ac:spMk id="3" creationId="{ECD5360E-81CC-49CC-BD95-A1D1F1B09F3E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2175651854" sldId="590"/>
        </pc:sldMkLst>
        <pc:spChg chg="mod">
          <ac:chgData name="Evgenia Korneva" userId="e62070071816427d" providerId="LiveId" clId="{2632F6AF-2415-40A0-B8A3-3CB345496F43}" dt="2021-03-31T09:20:56.150" v="4726" actId="207"/>
          <ac:spMkLst>
            <pc:docMk/>
            <pc:sldMk cId="2175651854" sldId="590"/>
            <ac:spMk id="3" creationId="{ECD5360E-81CC-49CC-BD95-A1D1F1B09F3E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26878218" sldId="591"/>
        </pc:sldMkLst>
        <pc:spChg chg="mod">
          <ac:chgData name="Evgenia Korneva" userId="e62070071816427d" providerId="LiveId" clId="{2632F6AF-2415-40A0-B8A3-3CB345496F43}" dt="2021-03-31T09:21:05.591" v="4728" actId="207"/>
          <ac:spMkLst>
            <pc:docMk/>
            <pc:sldMk cId="26878218" sldId="591"/>
            <ac:spMk id="3" creationId="{ECD5360E-81CC-49CC-BD95-A1D1F1B09F3E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3002157166" sldId="592"/>
        </pc:sldMkLst>
        <pc:spChg chg="mod">
          <ac:chgData name="Evgenia Korneva" userId="e62070071816427d" providerId="LiveId" clId="{2632F6AF-2415-40A0-B8A3-3CB345496F43}" dt="2021-03-31T09:21:12.423" v="4730" actId="207"/>
          <ac:spMkLst>
            <pc:docMk/>
            <pc:sldMk cId="3002157166" sldId="592"/>
            <ac:spMk id="3" creationId="{ECD5360E-81CC-49CC-BD95-A1D1F1B09F3E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2755605451" sldId="593"/>
        </pc:sldMkLst>
        <pc:spChg chg="mod">
          <ac:chgData name="Evgenia Korneva" userId="e62070071816427d" providerId="LiveId" clId="{2632F6AF-2415-40A0-B8A3-3CB345496F43}" dt="2021-03-31T09:21:31.066" v="4732" actId="207"/>
          <ac:spMkLst>
            <pc:docMk/>
            <pc:sldMk cId="2755605451" sldId="593"/>
            <ac:spMk id="3" creationId="{354DA4B5-8620-4695-9531-2D945E74E20E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2521840500" sldId="594"/>
        </pc:sldMkLst>
        <pc:spChg chg="mod">
          <ac:chgData name="Evgenia Korneva" userId="e62070071816427d" providerId="LiveId" clId="{2632F6AF-2415-40A0-B8A3-3CB345496F43}" dt="2021-03-31T09:21:37.516" v="4734" actId="207"/>
          <ac:spMkLst>
            <pc:docMk/>
            <pc:sldMk cId="2521840500" sldId="594"/>
            <ac:spMk id="3" creationId="{354DA4B5-8620-4695-9531-2D945E74E20E}"/>
          </ac:spMkLst>
        </pc:spChg>
      </pc:sldChg>
      <pc:sldChg chg="modSp add del">
        <pc:chgData name="Evgenia Korneva" userId="e62070071816427d" providerId="LiveId" clId="{2632F6AF-2415-40A0-B8A3-3CB345496F43}" dt="2021-04-01T13:40:47.948" v="4934" actId="47"/>
        <pc:sldMkLst>
          <pc:docMk/>
          <pc:sldMk cId="2416343449" sldId="595"/>
        </pc:sldMkLst>
        <pc:spChg chg="mod">
          <ac:chgData name="Evgenia Korneva" userId="e62070071816427d" providerId="LiveId" clId="{2632F6AF-2415-40A0-B8A3-3CB345496F43}" dt="2021-03-31T09:21:49.348" v="4736" actId="207"/>
          <ac:spMkLst>
            <pc:docMk/>
            <pc:sldMk cId="2416343449" sldId="595"/>
            <ac:spMk id="3" creationId="{354DA4B5-8620-4695-9531-2D945E74E20E}"/>
          </ac:spMkLst>
        </pc:spChg>
      </pc:sldChg>
      <pc:sldChg chg="modSp new del mod">
        <pc:chgData name="Evgenia Korneva" userId="e62070071816427d" providerId="LiveId" clId="{2632F6AF-2415-40A0-B8A3-3CB345496F43}" dt="2021-04-01T13:40:47.948" v="4934" actId="47"/>
        <pc:sldMkLst>
          <pc:docMk/>
          <pc:sldMk cId="2357377322" sldId="596"/>
        </pc:sldMkLst>
        <pc:spChg chg="mod">
          <ac:chgData name="Evgenia Korneva" userId="e62070071816427d" providerId="LiveId" clId="{2632F6AF-2415-40A0-B8A3-3CB345496F43}" dt="2021-03-31T09:22:17.083" v="4768" actId="20577"/>
          <ac:spMkLst>
            <pc:docMk/>
            <pc:sldMk cId="2357377322" sldId="596"/>
            <ac:spMk id="2" creationId="{95A5BA79-3EFC-49D5-AEE5-BD86219D64BA}"/>
          </ac:spMkLst>
        </pc:spChg>
        <pc:spChg chg="mod">
          <ac:chgData name="Evgenia Korneva" userId="e62070071816427d" providerId="LiveId" clId="{2632F6AF-2415-40A0-B8A3-3CB345496F43}" dt="2021-03-31T09:24:24.526" v="4891"/>
          <ac:spMkLst>
            <pc:docMk/>
            <pc:sldMk cId="2357377322" sldId="596"/>
            <ac:spMk id="3" creationId="{587740BC-51D2-4DB4-B9FD-A15CBD6B8A5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F7409-3562-437A-9029-E34D201D24C9}" type="datetimeFigureOut">
              <a:rPr lang="en-BE" smtClean="0"/>
              <a:t>01/04/2021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4AFEE-8FCD-4EAF-A475-380312A03D9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3822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E1F8-D5A0-44FD-B1A1-DEE500C2D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41C9E-CFCE-44A8-8851-5986E7854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92982-918E-4A19-ADE1-F78E1834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7AD1-FCC4-4A93-A3EC-C70B988ECD45}" type="datetime8">
              <a:rPr lang="en-BE" smtClean="0"/>
              <a:t>01/04/2021 08:44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328D7-D563-4A17-B048-E3A0CD08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747AC-25E3-4D61-A2E3-5C4DC949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277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4C45-C5B0-436C-8B4A-EA17AD1C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7AA8C-B49D-4B48-AD2C-B4B5A82CF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E2AAC-B174-4747-BF0D-C9B2A5DD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C67C-F8A8-4358-AF99-F1ED8782D607}" type="datetime8">
              <a:rPr lang="en-BE" smtClean="0"/>
              <a:t>01/04/2021 08:44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CFA6-E1E0-48F4-9A05-15138ED1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F49EE-5212-48BE-8DBF-8CF818D7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9424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59FC0-61C6-44D3-8724-153B8D60A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8A80C-2E51-477E-ABED-899642991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96285-6EC6-4549-9E4A-F0A6599E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ED68-1609-467C-952C-43C87D844749}" type="datetime8">
              <a:rPr lang="en-BE" smtClean="0"/>
              <a:t>01/04/2021 08:44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57266-647D-4E41-B7FA-F29B19A7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C67E7-4063-4DB0-B418-37D9026F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3473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3878-1C33-4FBD-9468-A7C8AFA3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>
            <a:lvl1pPr>
              <a:defRPr b="1" cap="all" baseline="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F055-B1DD-41DF-9EB7-11C64077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05490-F080-4AD2-B011-471C1B14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D347-DC3D-407C-B553-9B61FE01CA8B}" type="datetime8">
              <a:rPr lang="en-BE" smtClean="0"/>
              <a:t>01/04/2021 08:44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7C9A-CE3E-4295-9846-9ADB05F1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74D34-66A6-4DD7-8F88-73799461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9527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49C5-2110-441B-A9A1-96E4365D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cap="all" baseline="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2F57-A91E-4137-AF9A-D2D507950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33697-8247-4CC2-B737-AB7FA390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0A27-0D6F-495B-B55A-963D3EAF6EB7}" type="datetime8">
              <a:rPr lang="en-BE" smtClean="0"/>
              <a:t>01/04/2021 08:44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15D02-5DF8-41CF-A66F-EC3ED853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4CDFC-D00C-44F0-97FB-081DBB7E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6715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E73F-9691-4F6C-B75E-15CF7071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32363-E63F-4577-BFAB-341C6219F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7D2E6-BDC3-41D0-B7CA-8683E4BB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E5940-2E61-4086-BCB6-A30DC8B6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F01B-FD1B-4FDD-B37F-01AC79531D28}" type="datetime8">
              <a:rPr lang="en-BE" smtClean="0"/>
              <a:t>01/04/2021 08:44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E11D3-0906-4A7C-975C-9FF89331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89D50-9D0A-4C77-8F98-E3A95FD6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6757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1268-90D8-4F0D-B04A-743CCC3B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F5A1F-A01D-4A13-B109-9556154C7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CD2CB-17BE-4817-857C-EE3369BDC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13E7E-307E-4412-ADCA-EA3912702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BD46D-387D-4928-8BBB-E8B69D181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AF04-C134-4B14-9CEE-672FBFE6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B08-C024-4FE9-970B-AEAC570A9AD1}" type="datetime8">
              <a:rPr lang="en-BE" smtClean="0"/>
              <a:t>01/04/2021 08:44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2E80D-A260-4187-B108-2D20DF62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FD1B0-7A10-492B-92E4-1BC33075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9358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852C-CDC6-4342-8C19-8B798C3E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A25DB-4963-4750-A5F5-9A3316F6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5898-26E0-44FD-917F-716070454A16}" type="datetime8">
              <a:rPr lang="en-BE" smtClean="0"/>
              <a:t>01/04/2021 08:44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A4CB9-E921-4CBC-88D4-B79B04C5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5DA68-2ABF-421C-83E9-4835ACE7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3221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8B494-DBE5-4B04-AB75-83DDB7F0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067D-2F46-41ED-84CB-893D420A29D3}" type="datetime8">
              <a:rPr lang="en-BE" smtClean="0"/>
              <a:t>01/04/2021 08:44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9188E-643F-4D2E-BAA8-5FCAB01C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0E9F2-4273-4B54-BA2F-F4DD6AA9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0563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2580-C322-4411-B81D-D309DA6D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BFB4-7F4B-42A6-A6D9-6168FFE26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A1FAF-B898-4D07-A726-5FD97BB74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F503D-D906-4A0C-9F74-08AF55FC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D85B-F475-4271-99A4-CFE5621CDC59}" type="datetime8">
              <a:rPr lang="en-BE" smtClean="0"/>
              <a:t>01/04/2021 08:44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80D3E-3F73-4C19-A59E-CD1B9D1C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A8527-C932-4E5C-B92C-3F5D47E2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628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48CE-AFAC-4E7A-8855-C50B08B0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6BC73-FF96-4F2F-8369-0B3E817B8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6829F-B735-45EA-B12D-478183670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FAC76-693B-47A3-B2A5-5E5137BF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2C59-B0D4-4C91-B100-87B96FF22DC7}" type="datetime8">
              <a:rPr lang="en-BE" smtClean="0"/>
              <a:t>01/04/2021 08:44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5B74C-5867-47F9-B6CA-F87BB12B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DE153-09FE-43A8-8081-2572055B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8317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D39E05-EFEB-49BB-A7E9-3F28F9BA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CC3E5-F9A8-4D03-AEFB-7256BE243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9F9D-46B3-4DF1-93A3-3543F1DC0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ECEE-1B60-4555-9D4A-E628A259CF02}" type="datetime8">
              <a:rPr lang="en-BE" smtClean="0"/>
              <a:t>01/04/2021 08:44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BEC31-AE42-42D1-9292-90504E247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B2B61-08A8-4079-9FAA-C5F9E5B2F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5800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929B-A7E4-4A65-A288-610010C0A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400" y="1122363"/>
            <a:ext cx="10566400" cy="2387600"/>
          </a:xfrm>
        </p:spPr>
        <p:txBody>
          <a:bodyPr>
            <a:normAutofit/>
          </a:bodyPr>
          <a:lstStyle/>
          <a:p>
            <a:r>
              <a:rPr lang="en-US" sz="4800" b="1" dirty="0"/>
              <a:t>ELEMENTARY COMBINATORICS &amp; PROBABILITY</a:t>
            </a:r>
            <a:endParaRPr lang="en-BE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2F817-06CB-448E-B553-8D147248C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11</a:t>
            </a:r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Random variables</a:t>
            </a:r>
            <a:endParaRPr lang="en-US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09116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FF36-62D5-45EF-8BF7-A085D14A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 and </a:t>
            </a:r>
            <a:r>
              <a:rPr lang="en-US" dirty="0" err="1"/>
              <a:t>cdf</a:t>
            </a:r>
            <a:r>
              <a:rPr lang="en-US" dirty="0"/>
              <a:t>: example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A9CFB-7A7C-4CB6-A5F6-BFC4A4223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– total number of heads after two tosses of a coin.</a:t>
                </a: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A9CFB-7A7C-4CB6-A5F6-BFC4A4223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4D345-9B06-4202-819B-70F86B66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7A684-28F9-4B89-9E24-D338D25E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10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912E2F-FCEC-41B0-B683-9B7518998FCA}"/>
                  </a:ext>
                </a:extLst>
              </p:cNvPr>
              <p:cNvSpPr/>
              <p:nvPr/>
            </p:nvSpPr>
            <p:spPr>
              <a:xfrm>
                <a:off x="2782503" y="2490606"/>
                <a:ext cx="6274870" cy="1660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 spc="-15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0.25,     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0.5,        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0.25,     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en-US" sz="260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sz="2600" spc="-15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912E2F-FCEC-41B0-B683-9B7518998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03" y="2490606"/>
                <a:ext cx="6274870" cy="1660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8622EF-8D16-4884-821B-91A36D168A83}"/>
                  </a:ext>
                </a:extLst>
              </p:cNvPr>
              <p:cNvSpPr/>
              <p:nvPr/>
            </p:nvSpPr>
            <p:spPr>
              <a:xfrm>
                <a:off x="2782503" y="4524523"/>
                <a:ext cx="6185836" cy="16524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600" i="1" spc="-1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600" i="1" spc="-1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spc="-1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pc="-15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pc="-15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 spc="-15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 spc="-1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0,    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5,        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5,     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1≤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sz="2600" spc="-15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8622EF-8D16-4884-821B-91A36D168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03" y="4524523"/>
                <a:ext cx="6185836" cy="1652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44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FF36-62D5-45EF-8BF7-A085D14A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 and </a:t>
            </a:r>
            <a:r>
              <a:rPr lang="en-US" dirty="0" err="1"/>
              <a:t>cdf</a:t>
            </a:r>
            <a:r>
              <a:rPr lang="en-US" dirty="0"/>
              <a:t>: example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A9CFB-7A7C-4CB6-A5F6-BFC4A4223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– total number of heads after two tosses of a coin.</a:t>
                </a: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A9CFB-7A7C-4CB6-A5F6-BFC4A4223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4D345-9B06-4202-819B-70F86B66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7A684-28F9-4B89-9E24-D338D25E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11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912E2F-FCEC-41B0-B683-9B7518998FCA}"/>
                  </a:ext>
                </a:extLst>
              </p:cNvPr>
              <p:cNvSpPr/>
              <p:nvPr/>
            </p:nvSpPr>
            <p:spPr>
              <a:xfrm>
                <a:off x="2782503" y="2490606"/>
                <a:ext cx="6274870" cy="1660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 spc="-15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0.25,     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0.5,        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0.25,     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sz="2600" spc="-15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912E2F-FCEC-41B0-B683-9B7518998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03" y="2490606"/>
                <a:ext cx="6274870" cy="1660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8622EF-8D16-4884-821B-91A36D168A83}"/>
                  </a:ext>
                </a:extLst>
              </p:cNvPr>
              <p:cNvSpPr/>
              <p:nvPr/>
            </p:nvSpPr>
            <p:spPr>
              <a:xfrm>
                <a:off x="2782503" y="4524523"/>
                <a:ext cx="6185836" cy="16524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600" i="1" spc="-1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600" i="1" spc="-1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spc="-1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pc="-15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pc="-15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 spc="-15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 spc="-1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0,    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5,        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5,     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1≤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sz="2600" spc="-15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8622EF-8D16-4884-821B-91A36D168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03" y="4524523"/>
                <a:ext cx="6185836" cy="1652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19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FF36-62D5-45EF-8BF7-A085D14A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 and </a:t>
            </a:r>
            <a:r>
              <a:rPr lang="en-US" dirty="0" err="1"/>
              <a:t>cdf</a:t>
            </a:r>
            <a:r>
              <a:rPr lang="en-US" dirty="0"/>
              <a:t>: example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A9CFB-7A7C-4CB6-A5F6-BFC4A4223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– total number of heads after two tosses of a coin.</a:t>
                </a: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A9CFB-7A7C-4CB6-A5F6-BFC4A4223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4D345-9B06-4202-819B-70F86B66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7A684-28F9-4B89-9E24-D338D25E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12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912E2F-FCEC-41B0-B683-9B7518998FCA}"/>
                  </a:ext>
                </a:extLst>
              </p:cNvPr>
              <p:cNvSpPr/>
              <p:nvPr/>
            </p:nvSpPr>
            <p:spPr>
              <a:xfrm>
                <a:off x="2782503" y="2490606"/>
                <a:ext cx="6274870" cy="1660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 spc="-15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0.25,     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0.5,        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0.25,     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sz="2600" spc="-15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912E2F-FCEC-41B0-B683-9B7518998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03" y="2490606"/>
                <a:ext cx="6274870" cy="1660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8622EF-8D16-4884-821B-91A36D168A83}"/>
                  </a:ext>
                </a:extLst>
              </p:cNvPr>
              <p:cNvSpPr/>
              <p:nvPr/>
            </p:nvSpPr>
            <p:spPr>
              <a:xfrm>
                <a:off x="2782503" y="4524523"/>
                <a:ext cx="6185836" cy="16524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 spc="-15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60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5,        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sz="260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5,     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1≤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sz="2600" spc="-15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8622EF-8D16-4884-821B-91A36D168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03" y="4524523"/>
                <a:ext cx="6185836" cy="1652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981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FF36-62D5-45EF-8BF7-A085D14A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 and </a:t>
            </a:r>
            <a:r>
              <a:rPr lang="en-US" dirty="0" err="1"/>
              <a:t>cdf</a:t>
            </a:r>
            <a:r>
              <a:rPr lang="en-US" dirty="0"/>
              <a:t>: example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A9CFB-7A7C-4CB6-A5F6-BFC4A4223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– total number of heads after two tosses of a coin.</a:t>
                </a: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A9CFB-7A7C-4CB6-A5F6-BFC4A4223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4D345-9B06-4202-819B-70F86B66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7A684-28F9-4B89-9E24-D338D25E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13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912E2F-FCEC-41B0-B683-9B7518998FCA}"/>
                  </a:ext>
                </a:extLst>
              </p:cNvPr>
              <p:cNvSpPr/>
              <p:nvPr/>
            </p:nvSpPr>
            <p:spPr>
              <a:xfrm>
                <a:off x="2782503" y="2490606"/>
                <a:ext cx="6274870" cy="1660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 spc="-15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0.25,     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0.5,        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0.25,     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sz="2600" spc="-15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912E2F-FCEC-41B0-B683-9B7518998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03" y="2490606"/>
                <a:ext cx="6274870" cy="1660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8622EF-8D16-4884-821B-91A36D168A83}"/>
                  </a:ext>
                </a:extLst>
              </p:cNvPr>
              <p:cNvSpPr/>
              <p:nvPr/>
            </p:nvSpPr>
            <p:spPr>
              <a:xfrm>
                <a:off x="2782503" y="4524523"/>
                <a:ext cx="6185836" cy="16524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 spc="-15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60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5,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sz="260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5,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   1≤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sz="2600" spc="-15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8622EF-8D16-4884-821B-91A36D168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03" y="4524523"/>
                <a:ext cx="6185836" cy="1652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32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FF36-62D5-45EF-8BF7-A085D14A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 and </a:t>
            </a:r>
            <a:r>
              <a:rPr lang="en-US" dirty="0" err="1"/>
              <a:t>cdf</a:t>
            </a:r>
            <a:r>
              <a:rPr lang="en-US" dirty="0"/>
              <a:t>: example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A9CFB-7A7C-4CB6-A5F6-BFC4A4223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– total number of heads after two tosses of a coin.</a:t>
                </a: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A9CFB-7A7C-4CB6-A5F6-BFC4A4223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4D345-9B06-4202-819B-70F86B66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7A684-28F9-4B89-9E24-D338D25E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14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912E2F-FCEC-41B0-B683-9B7518998FCA}"/>
                  </a:ext>
                </a:extLst>
              </p:cNvPr>
              <p:cNvSpPr/>
              <p:nvPr/>
            </p:nvSpPr>
            <p:spPr>
              <a:xfrm>
                <a:off x="2782503" y="2490606"/>
                <a:ext cx="6274870" cy="1660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 spc="-15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0.25,     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0.5,        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0.25,     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sz="2600" spc="-15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912E2F-FCEC-41B0-B683-9B7518998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03" y="2490606"/>
                <a:ext cx="6274870" cy="1660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8622EF-8D16-4884-821B-91A36D168A83}"/>
                  </a:ext>
                </a:extLst>
              </p:cNvPr>
              <p:cNvSpPr/>
              <p:nvPr/>
            </p:nvSpPr>
            <p:spPr>
              <a:xfrm>
                <a:off x="2782503" y="4524523"/>
                <a:ext cx="6185836" cy="16524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 spc="-15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0,    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5,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sz="260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5,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   1≤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sz="2600" spc="-15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8622EF-8D16-4884-821B-91A36D168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03" y="4524523"/>
                <a:ext cx="6185836" cy="1652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808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FF36-62D5-45EF-8BF7-A085D14A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 and </a:t>
            </a:r>
            <a:r>
              <a:rPr lang="en-US" dirty="0" err="1"/>
              <a:t>cdf</a:t>
            </a:r>
            <a:r>
              <a:rPr lang="en-US" dirty="0"/>
              <a:t>: example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A9CFB-7A7C-4CB6-A5F6-BFC4A4223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– total number of heads after two tosses of a coin.</a:t>
                </a: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A9CFB-7A7C-4CB6-A5F6-BFC4A4223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4D345-9B06-4202-819B-70F86B66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7A684-28F9-4B89-9E24-D338D25E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15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912E2F-FCEC-41B0-B683-9B7518998FCA}"/>
                  </a:ext>
                </a:extLst>
              </p:cNvPr>
              <p:cNvSpPr/>
              <p:nvPr/>
            </p:nvSpPr>
            <p:spPr>
              <a:xfrm>
                <a:off x="2782503" y="2490606"/>
                <a:ext cx="6274870" cy="1660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 spc="-15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0.25,     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0.5,        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0.25,     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sz="2600" spc="-15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912E2F-FCEC-41B0-B683-9B7518998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03" y="2490606"/>
                <a:ext cx="6274870" cy="1660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8622EF-8D16-4884-821B-91A36D168A83}"/>
                  </a:ext>
                </a:extLst>
              </p:cNvPr>
              <p:cNvSpPr/>
              <p:nvPr/>
            </p:nvSpPr>
            <p:spPr>
              <a:xfrm>
                <a:off x="2782503" y="4524523"/>
                <a:ext cx="6185836" cy="16524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 spc="-15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0,    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5,        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sz="260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5,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   1≤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sz="2600" spc="-15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8622EF-8D16-4884-821B-91A36D168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03" y="4524523"/>
                <a:ext cx="6185836" cy="1652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636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FF36-62D5-45EF-8BF7-A085D14A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 and </a:t>
            </a:r>
            <a:r>
              <a:rPr lang="en-US" dirty="0" err="1"/>
              <a:t>cdf</a:t>
            </a:r>
            <a:r>
              <a:rPr lang="en-US" dirty="0"/>
              <a:t>: example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A9CFB-7A7C-4CB6-A5F6-BFC4A4223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– total number of heads after two tosses of a coin.</a:t>
                </a: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A9CFB-7A7C-4CB6-A5F6-BFC4A4223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4D345-9B06-4202-819B-70F86B66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7A684-28F9-4B89-9E24-D338D25E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16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912E2F-FCEC-41B0-B683-9B7518998FCA}"/>
                  </a:ext>
                </a:extLst>
              </p:cNvPr>
              <p:cNvSpPr/>
              <p:nvPr/>
            </p:nvSpPr>
            <p:spPr>
              <a:xfrm>
                <a:off x="2782503" y="2490606"/>
                <a:ext cx="6274870" cy="1660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 spc="-15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0.25,     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0.5,        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0.25,     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sz="2600" spc="-15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912E2F-FCEC-41B0-B683-9B7518998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03" y="2490606"/>
                <a:ext cx="6274870" cy="1660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8622EF-8D16-4884-821B-91A36D168A83}"/>
                  </a:ext>
                </a:extLst>
              </p:cNvPr>
              <p:cNvSpPr/>
              <p:nvPr/>
            </p:nvSpPr>
            <p:spPr>
              <a:xfrm>
                <a:off x="2782503" y="4524523"/>
                <a:ext cx="6185836" cy="16524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 spc="-15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0,    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5,        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5,     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   1≤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sz="2600" spc="-15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8622EF-8D16-4884-821B-91A36D168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03" y="4524523"/>
                <a:ext cx="6185836" cy="1652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629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FF36-62D5-45EF-8BF7-A085D14A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 and </a:t>
            </a:r>
            <a:r>
              <a:rPr lang="en-US" dirty="0" err="1"/>
              <a:t>cdf</a:t>
            </a:r>
            <a:r>
              <a:rPr lang="en-US" dirty="0"/>
              <a:t>: example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A9CFB-7A7C-4CB6-A5F6-BFC4A4223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– total number of heads after two tosses of a coin.</a:t>
                </a: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A9CFB-7A7C-4CB6-A5F6-BFC4A4223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4D345-9B06-4202-819B-70F86B66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7A684-28F9-4B89-9E24-D338D25E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17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912E2F-FCEC-41B0-B683-9B7518998FCA}"/>
                  </a:ext>
                </a:extLst>
              </p:cNvPr>
              <p:cNvSpPr/>
              <p:nvPr/>
            </p:nvSpPr>
            <p:spPr>
              <a:xfrm>
                <a:off x="2782503" y="2490606"/>
                <a:ext cx="6274870" cy="1660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 spc="-15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0.25,     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0.5,        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0.25,     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sz="2600" spc="-15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912E2F-FCEC-41B0-B683-9B7518998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03" y="2490606"/>
                <a:ext cx="6274870" cy="1660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8622EF-8D16-4884-821B-91A36D168A83}"/>
                  </a:ext>
                </a:extLst>
              </p:cNvPr>
              <p:cNvSpPr/>
              <p:nvPr/>
            </p:nvSpPr>
            <p:spPr>
              <a:xfrm>
                <a:off x="2782503" y="4524523"/>
                <a:ext cx="6185836" cy="16524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 spc="-15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0,    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5,        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5,     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   1≤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sz="2600" spc="-15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8622EF-8D16-4884-821B-91A36D168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03" y="4524523"/>
                <a:ext cx="6185836" cy="1652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00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90EC-8195-4358-AB4D-A7F9397B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Balls in a bowl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C017A-2098-48BF-ADCF-A506FB378B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3040"/>
                <a:ext cx="10515600" cy="4985886"/>
              </a:xfrm>
            </p:spPr>
            <p:txBody>
              <a:bodyPr/>
              <a:lstStyle/>
              <a:p>
                <a:r>
                  <a:rPr lang="en-US" dirty="0"/>
                  <a:t>A bowl contains </a:t>
                </a:r>
                <a:r>
                  <a:rPr lang="en-US" dirty="0">
                    <a:solidFill>
                      <a:srgbClr val="C00000"/>
                    </a:solidFill>
                  </a:rPr>
                  <a:t>two red balls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accent1"/>
                    </a:solidFill>
                  </a:rPr>
                  <a:t>three blue balls</a:t>
                </a:r>
                <a:r>
                  <a:rPr lang="en-US" dirty="0"/>
                  <a:t>. Three balls are selected at random from the bowl.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number of red balls among them.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0, 1, 2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C017A-2098-48BF-ADCF-A506FB378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3040"/>
                <a:ext cx="10515600" cy="4985886"/>
              </a:xfrm>
              <a:blipFill>
                <a:blip r:embed="rId2"/>
                <a:stretch>
                  <a:fillRect l="-1043" t="-2078" r="-139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6AB02-1DFF-498E-987E-343A0403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DEDE4-6780-4CEE-AA59-40148C60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86296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90EC-8195-4358-AB4D-A7F9397B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Balls in a bowl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C017A-2098-48BF-ADCF-A506FB378B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3040"/>
                <a:ext cx="10515600" cy="4985886"/>
              </a:xfrm>
            </p:spPr>
            <p:txBody>
              <a:bodyPr/>
              <a:lstStyle/>
              <a:p>
                <a:r>
                  <a:rPr lang="en-US" dirty="0"/>
                  <a:t>A bowl contains </a:t>
                </a:r>
                <a:r>
                  <a:rPr lang="en-US" dirty="0">
                    <a:solidFill>
                      <a:srgbClr val="C00000"/>
                    </a:solidFill>
                  </a:rPr>
                  <a:t>two red balls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accent1"/>
                    </a:solidFill>
                  </a:rPr>
                  <a:t>three blue balls</a:t>
                </a:r>
                <a:r>
                  <a:rPr lang="en-US" dirty="0"/>
                  <a:t>. Three balls are selected at random from the bowl.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number of red balls among them.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0, 1, 2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C017A-2098-48BF-ADCF-A506FB378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3040"/>
                <a:ext cx="10515600" cy="4985886"/>
              </a:xfrm>
              <a:blipFill>
                <a:blip r:embed="rId2"/>
                <a:stretch>
                  <a:fillRect l="-1043" t="-2078" r="-139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6AB02-1DFF-498E-987E-343A0403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DEDE4-6780-4CEE-AA59-40148C60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899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06AE-C9C4-4CA3-965E-B8B89E82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DE1BA-A881-48A7-9265-55B61D2E9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  <a:p>
            <a:r>
              <a:rPr lang="en-US" dirty="0"/>
              <a:t>Probability mass function</a:t>
            </a:r>
          </a:p>
          <a:p>
            <a:r>
              <a:rPr lang="en-US" dirty="0"/>
              <a:t>Cumulative distribution function</a:t>
            </a:r>
          </a:p>
          <a:p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55E15-495C-4DAC-9916-5CFFC704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082B7-63E7-4552-A25E-DFE90879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9075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90EC-8195-4358-AB4D-A7F9397B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Balls in a bowl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C017A-2098-48BF-ADCF-A506FB378B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3040"/>
                <a:ext cx="10515600" cy="4985886"/>
              </a:xfrm>
            </p:spPr>
            <p:txBody>
              <a:bodyPr/>
              <a:lstStyle/>
              <a:p>
                <a:r>
                  <a:rPr lang="en-US" dirty="0"/>
                  <a:t>A bowl contains </a:t>
                </a:r>
                <a:r>
                  <a:rPr lang="en-US" dirty="0">
                    <a:solidFill>
                      <a:srgbClr val="C00000"/>
                    </a:solidFill>
                  </a:rPr>
                  <a:t>two red balls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accent1"/>
                    </a:solidFill>
                  </a:rPr>
                  <a:t>three blue balls</a:t>
                </a:r>
                <a:r>
                  <a:rPr lang="en-US" dirty="0"/>
                  <a:t>. Three balls are selected at random from the bowl.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number of red balls among them.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0, 1, 2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C017A-2098-48BF-ADCF-A506FB378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3040"/>
                <a:ext cx="10515600" cy="4985886"/>
              </a:xfrm>
              <a:blipFill>
                <a:blip r:embed="rId2"/>
                <a:stretch>
                  <a:fillRect l="-1043" t="-2078" r="-139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6AB02-1DFF-498E-987E-343A0403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DEDE4-6780-4CEE-AA59-40148C60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59160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90EC-8195-4358-AB4D-A7F9397B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Balls in a bowl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C017A-2098-48BF-ADCF-A506FB378B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3040"/>
                <a:ext cx="10515600" cy="4985886"/>
              </a:xfrm>
            </p:spPr>
            <p:txBody>
              <a:bodyPr/>
              <a:lstStyle/>
              <a:p>
                <a:r>
                  <a:rPr lang="en-US" dirty="0"/>
                  <a:t>A bowl contains </a:t>
                </a:r>
                <a:r>
                  <a:rPr lang="en-US" dirty="0">
                    <a:solidFill>
                      <a:srgbClr val="C00000"/>
                    </a:solidFill>
                  </a:rPr>
                  <a:t>two red balls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accent1"/>
                    </a:solidFill>
                  </a:rPr>
                  <a:t>three blue balls</a:t>
                </a:r>
                <a:r>
                  <a:rPr lang="en-US" dirty="0"/>
                  <a:t>. Three balls are selected at random from the bowl.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number of red balls among them.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0, 1, 2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C017A-2098-48BF-ADCF-A506FB378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3040"/>
                <a:ext cx="10515600" cy="4985886"/>
              </a:xfrm>
              <a:blipFill>
                <a:blip r:embed="rId2"/>
                <a:stretch>
                  <a:fillRect l="-1043" t="-2078" r="-139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6AB02-1DFF-498E-987E-343A0403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DEDE4-6780-4CEE-AA59-40148C60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21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4ADC702-B2B3-41B6-B62C-294D25D83EEF}"/>
                  </a:ext>
                </a:extLst>
              </p:cNvPr>
              <p:cNvSpPr/>
              <p:nvPr/>
            </p:nvSpPr>
            <p:spPr>
              <a:xfrm>
                <a:off x="5872335" y="3790737"/>
                <a:ext cx="5673540" cy="1519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0,                   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0.1        0≤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&lt;1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0.7,        1≤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&lt;2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1,                    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≥2 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BE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4ADC702-B2B3-41B6-B62C-294D25D83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35" y="3790737"/>
                <a:ext cx="5673540" cy="1519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777C0E-DFC3-46A9-B930-5DF489804A7B}"/>
                  </a:ext>
                </a:extLst>
              </p:cNvPr>
              <p:cNvSpPr/>
              <p:nvPr/>
            </p:nvSpPr>
            <p:spPr>
              <a:xfrm>
                <a:off x="646125" y="3790737"/>
                <a:ext cx="5034135" cy="1519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0.1,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0.6,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0.3,      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e>
                                <m:e>
                                  <m:r>
                                    <a:rPr lang="en-U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0,  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BE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777C0E-DFC3-46A9-B930-5DF489804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5" y="3790737"/>
                <a:ext cx="5034135" cy="15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400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90EC-8195-4358-AB4D-A7F9397B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Balls in a bowl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C017A-2098-48BF-ADCF-A506FB378B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3040"/>
                <a:ext cx="10515600" cy="4985886"/>
              </a:xfrm>
            </p:spPr>
            <p:txBody>
              <a:bodyPr/>
              <a:lstStyle/>
              <a:p>
                <a:r>
                  <a:rPr lang="en-US" dirty="0"/>
                  <a:t>A bowl contains </a:t>
                </a:r>
                <a:r>
                  <a:rPr lang="en-US" dirty="0">
                    <a:solidFill>
                      <a:srgbClr val="C00000"/>
                    </a:solidFill>
                  </a:rPr>
                  <a:t>two red balls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accent1"/>
                    </a:solidFill>
                  </a:rPr>
                  <a:t>three blue balls</a:t>
                </a:r>
                <a:r>
                  <a:rPr lang="en-US" dirty="0"/>
                  <a:t>. Three balls are selected at random from the bowl.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number of red balls among them.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0, 1, 2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C017A-2098-48BF-ADCF-A506FB378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3040"/>
                <a:ext cx="10515600" cy="4985886"/>
              </a:xfrm>
              <a:blipFill>
                <a:blip r:embed="rId2"/>
                <a:stretch>
                  <a:fillRect l="-1043" t="-2078" r="-139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6AB02-1DFF-498E-987E-343A0403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DEDE4-6780-4CEE-AA59-40148C60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22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4ADC702-B2B3-41B6-B62C-294D25D83EEF}"/>
                  </a:ext>
                </a:extLst>
              </p:cNvPr>
              <p:cNvSpPr/>
              <p:nvPr/>
            </p:nvSpPr>
            <p:spPr>
              <a:xfrm>
                <a:off x="5872335" y="3790737"/>
                <a:ext cx="5673540" cy="1519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0,                   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0.1        0≤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&lt;1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0.7,        1≤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&lt;2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1,                    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≥2 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BE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4ADC702-B2B3-41B6-B62C-294D25D83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35" y="3790737"/>
                <a:ext cx="5673540" cy="1519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777C0E-DFC3-46A9-B930-5DF489804A7B}"/>
                  </a:ext>
                </a:extLst>
              </p:cNvPr>
              <p:cNvSpPr/>
              <p:nvPr/>
            </p:nvSpPr>
            <p:spPr>
              <a:xfrm>
                <a:off x="646125" y="3790737"/>
                <a:ext cx="5034135" cy="1519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0.6,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    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0.3,      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e>
                                <m:e>
                                  <m:r>
                                    <a:rPr lang="en-U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0,  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BE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777C0E-DFC3-46A9-B930-5DF489804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5" y="3790737"/>
                <a:ext cx="5034135" cy="15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943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90EC-8195-4358-AB4D-A7F9397B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Balls in a bowl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C017A-2098-48BF-ADCF-A506FB378B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3040"/>
                <a:ext cx="10515600" cy="4985886"/>
              </a:xfrm>
            </p:spPr>
            <p:txBody>
              <a:bodyPr/>
              <a:lstStyle/>
              <a:p>
                <a:r>
                  <a:rPr lang="en-US" dirty="0"/>
                  <a:t>A bowl contains </a:t>
                </a:r>
                <a:r>
                  <a:rPr lang="en-US" dirty="0">
                    <a:solidFill>
                      <a:srgbClr val="C00000"/>
                    </a:solidFill>
                  </a:rPr>
                  <a:t>two red balls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accent1"/>
                    </a:solidFill>
                  </a:rPr>
                  <a:t>three blue balls</a:t>
                </a:r>
                <a:r>
                  <a:rPr lang="en-US" dirty="0"/>
                  <a:t>. Three balls are selected at random from the bowl.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number of red balls among them.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0, 1, 2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C017A-2098-48BF-ADCF-A506FB378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3040"/>
                <a:ext cx="10515600" cy="4985886"/>
              </a:xfrm>
              <a:blipFill>
                <a:blip r:embed="rId2"/>
                <a:stretch>
                  <a:fillRect l="-1043" t="-2078" r="-139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6AB02-1DFF-498E-987E-343A0403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DEDE4-6780-4CEE-AA59-40148C60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23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4ADC702-B2B3-41B6-B62C-294D25D83EEF}"/>
                  </a:ext>
                </a:extLst>
              </p:cNvPr>
              <p:cNvSpPr/>
              <p:nvPr/>
            </p:nvSpPr>
            <p:spPr>
              <a:xfrm>
                <a:off x="5872335" y="3790737"/>
                <a:ext cx="5673540" cy="1519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0,                   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0.1        0≤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&lt;1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0.7,        1≤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&lt;2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1,                    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≥2 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BE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4ADC702-B2B3-41B6-B62C-294D25D83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35" y="3790737"/>
                <a:ext cx="5673540" cy="1519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777C0E-DFC3-46A9-B930-5DF489804A7B}"/>
                  </a:ext>
                </a:extLst>
              </p:cNvPr>
              <p:cNvSpPr/>
              <p:nvPr/>
            </p:nvSpPr>
            <p:spPr>
              <a:xfrm>
                <a:off x="646125" y="3790737"/>
                <a:ext cx="5034135" cy="1519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0.1,        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0.6,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    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0.3,      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e>
                                <m:e>
                                  <m:r>
                                    <a:rPr lang="en-U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0,  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BE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777C0E-DFC3-46A9-B930-5DF489804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5" y="3790737"/>
                <a:ext cx="5034135" cy="15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424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90EC-8195-4358-AB4D-A7F9397B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Balls in a bowl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C017A-2098-48BF-ADCF-A506FB378B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3040"/>
                <a:ext cx="10515600" cy="4985886"/>
              </a:xfrm>
            </p:spPr>
            <p:txBody>
              <a:bodyPr/>
              <a:lstStyle/>
              <a:p>
                <a:r>
                  <a:rPr lang="en-US" dirty="0"/>
                  <a:t>A bowl contains </a:t>
                </a:r>
                <a:r>
                  <a:rPr lang="en-US" dirty="0">
                    <a:solidFill>
                      <a:srgbClr val="C00000"/>
                    </a:solidFill>
                  </a:rPr>
                  <a:t>two red balls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accent1"/>
                    </a:solidFill>
                  </a:rPr>
                  <a:t>three blue balls</a:t>
                </a:r>
                <a:r>
                  <a:rPr lang="en-US" dirty="0"/>
                  <a:t>. Three balls are selected at random from the bowl.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number of red balls among them.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0, 1, 2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C017A-2098-48BF-ADCF-A506FB378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3040"/>
                <a:ext cx="10515600" cy="4985886"/>
              </a:xfrm>
              <a:blipFill>
                <a:blip r:embed="rId2"/>
                <a:stretch>
                  <a:fillRect l="-1043" t="-2078" r="-139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6AB02-1DFF-498E-987E-343A0403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DEDE4-6780-4CEE-AA59-40148C60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24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4ADC702-B2B3-41B6-B62C-294D25D83EEF}"/>
                  </a:ext>
                </a:extLst>
              </p:cNvPr>
              <p:cNvSpPr/>
              <p:nvPr/>
            </p:nvSpPr>
            <p:spPr>
              <a:xfrm>
                <a:off x="5872335" y="3790737"/>
                <a:ext cx="5673540" cy="1519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0,                   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0.1        0≤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&lt;1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0.7,        1≤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&lt;2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1,                    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≥2 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BE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4ADC702-B2B3-41B6-B62C-294D25D83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35" y="3790737"/>
                <a:ext cx="5673540" cy="1519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777C0E-DFC3-46A9-B930-5DF489804A7B}"/>
                  </a:ext>
                </a:extLst>
              </p:cNvPr>
              <p:cNvSpPr/>
              <p:nvPr/>
            </p:nvSpPr>
            <p:spPr>
              <a:xfrm>
                <a:off x="646125" y="3790737"/>
                <a:ext cx="5034135" cy="1519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0.1,        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0.6,        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0.3,      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e>
                                <m:e>
                                  <m:r>
                                    <a:rPr lang="en-U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0,  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BE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777C0E-DFC3-46A9-B930-5DF489804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5" y="3790737"/>
                <a:ext cx="5034135" cy="15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261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90EC-8195-4358-AB4D-A7F9397B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Balls in a bowl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C017A-2098-48BF-ADCF-A506FB378B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3040"/>
                <a:ext cx="10515600" cy="4985886"/>
              </a:xfrm>
            </p:spPr>
            <p:txBody>
              <a:bodyPr/>
              <a:lstStyle/>
              <a:p>
                <a:r>
                  <a:rPr lang="en-US" dirty="0"/>
                  <a:t>A bowl contains </a:t>
                </a:r>
                <a:r>
                  <a:rPr lang="en-US" dirty="0">
                    <a:solidFill>
                      <a:srgbClr val="C00000"/>
                    </a:solidFill>
                  </a:rPr>
                  <a:t>two red balls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accent1"/>
                    </a:solidFill>
                  </a:rPr>
                  <a:t>three blue balls</a:t>
                </a:r>
                <a:r>
                  <a:rPr lang="en-US" dirty="0"/>
                  <a:t>. Three balls are selected at random from the bowl.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number of red balls among them.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0, 1, 2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C017A-2098-48BF-ADCF-A506FB378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3040"/>
                <a:ext cx="10515600" cy="4985886"/>
              </a:xfrm>
              <a:blipFill>
                <a:blip r:embed="rId2"/>
                <a:stretch>
                  <a:fillRect l="-1043" t="-2078" r="-139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6AB02-1DFF-498E-987E-343A0403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DEDE4-6780-4CEE-AA59-40148C60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25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4ADC702-B2B3-41B6-B62C-294D25D83EEF}"/>
                  </a:ext>
                </a:extLst>
              </p:cNvPr>
              <p:cNvSpPr/>
              <p:nvPr/>
            </p:nvSpPr>
            <p:spPr>
              <a:xfrm>
                <a:off x="5872335" y="3790737"/>
                <a:ext cx="5673540" cy="1519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0,                   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0.1        0≤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&lt;1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0.7,        1≤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&lt;2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1,                    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≥2 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BE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4ADC702-B2B3-41B6-B62C-294D25D83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35" y="3790737"/>
                <a:ext cx="5673540" cy="1519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777C0E-DFC3-46A9-B930-5DF489804A7B}"/>
                  </a:ext>
                </a:extLst>
              </p:cNvPr>
              <p:cNvSpPr/>
              <p:nvPr/>
            </p:nvSpPr>
            <p:spPr>
              <a:xfrm>
                <a:off x="646125" y="3790737"/>
                <a:ext cx="5034135" cy="1519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0.1,        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0.6,        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0.3,        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e>
                                <m:e>
                                  <m:r>
                                    <a:rPr lang="en-U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0,  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BE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777C0E-DFC3-46A9-B930-5DF489804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5" y="3790737"/>
                <a:ext cx="5034135" cy="15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979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90EC-8195-4358-AB4D-A7F9397B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Balls in a bowl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C017A-2098-48BF-ADCF-A506FB378B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3040"/>
                <a:ext cx="10515600" cy="4985886"/>
              </a:xfrm>
            </p:spPr>
            <p:txBody>
              <a:bodyPr/>
              <a:lstStyle/>
              <a:p>
                <a:r>
                  <a:rPr lang="en-US" dirty="0"/>
                  <a:t>A bowl contains </a:t>
                </a:r>
                <a:r>
                  <a:rPr lang="en-US" dirty="0">
                    <a:solidFill>
                      <a:srgbClr val="C00000"/>
                    </a:solidFill>
                  </a:rPr>
                  <a:t>two red balls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accent1"/>
                    </a:solidFill>
                  </a:rPr>
                  <a:t>three blue balls</a:t>
                </a:r>
                <a:r>
                  <a:rPr lang="en-US" dirty="0"/>
                  <a:t>. Three balls are selected at random from the bowl.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number of red balls among them.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0, 1, 2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C017A-2098-48BF-ADCF-A506FB378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3040"/>
                <a:ext cx="10515600" cy="4985886"/>
              </a:xfrm>
              <a:blipFill>
                <a:blip r:embed="rId2"/>
                <a:stretch>
                  <a:fillRect l="-1043" t="-2078" r="-139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6AB02-1DFF-498E-987E-343A0403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DEDE4-6780-4CEE-AA59-40148C60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26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4ADC702-B2B3-41B6-B62C-294D25D83EEF}"/>
                  </a:ext>
                </a:extLst>
              </p:cNvPr>
              <p:cNvSpPr/>
              <p:nvPr/>
            </p:nvSpPr>
            <p:spPr>
              <a:xfrm>
                <a:off x="5872335" y="3790737"/>
                <a:ext cx="5673540" cy="1519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0,                   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0.1        0≤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&lt;1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0.7,        1≤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&lt;2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1,                    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≥2 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BE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4ADC702-B2B3-41B6-B62C-294D25D83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35" y="3790737"/>
                <a:ext cx="5673540" cy="1519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777C0E-DFC3-46A9-B930-5DF489804A7B}"/>
                  </a:ext>
                </a:extLst>
              </p:cNvPr>
              <p:cNvSpPr/>
              <p:nvPr/>
            </p:nvSpPr>
            <p:spPr>
              <a:xfrm>
                <a:off x="646125" y="3790737"/>
                <a:ext cx="5034135" cy="1519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0.1,        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0.6,        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0.3,        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BE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777C0E-DFC3-46A9-B930-5DF489804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5" y="3790737"/>
                <a:ext cx="5034135" cy="15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635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90EC-8195-4358-AB4D-A7F9397B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Balls in a bowl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C017A-2098-48BF-ADCF-A506FB378B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3040"/>
                <a:ext cx="10515600" cy="4985886"/>
              </a:xfrm>
            </p:spPr>
            <p:txBody>
              <a:bodyPr/>
              <a:lstStyle/>
              <a:p>
                <a:r>
                  <a:rPr lang="en-US" dirty="0"/>
                  <a:t>A bowl contains </a:t>
                </a:r>
                <a:r>
                  <a:rPr lang="en-US" dirty="0">
                    <a:solidFill>
                      <a:srgbClr val="C00000"/>
                    </a:solidFill>
                  </a:rPr>
                  <a:t>two red balls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accent1"/>
                    </a:solidFill>
                  </a:rPr>
                  <a:t>three blue balls</a:t>
                </a:r>
                <a:r>
                  <a:rPr lang="en-US" dirty="0"/>
                  <a:t>. Three balls are selected at random from the bowl.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number of red balls among them.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0, 1, 2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C017A-2098-48BF-ADCF-A506FB378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3040"/>
                <a:ext cx="10515600" cy="4985886"/>
              </a:xfrm>
              <a:blipFill>
                <a:blip r:embed="rId2"/>
                <a:stretch>
                  <a:fillRect l="-1043" t="-2078" r="-139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6AB02-1DFF-498E-987E-343A0403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DEDE4-6780-4CEE-AA59-40148C60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27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4ADC702-B2B3-41B6-B62C-294D25D83EEF}"/>
                  </a:ext>
                </a:extLst>
              </p:cNvPr>
              <p:cNvSpPr/>
              <p:nvPr/>
            </p:nvSpPr>
            <p:spPr>
              <a:xfrm>
                <a:off x="5872335" y="3790737"/>
                <a:ext cx="5673540" cy="1519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       0≤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&lt;1</m:t>
                                  </m:r>
                                </m:e>
                                <m:e>
                                  <m:r>
                                    <a:rPr lang="en-U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0.7,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       1≤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&lt;2</m:t>
                                  </m:r>
                                </m:e>
                                <m:e>
                                  <m:r>
                                    <a:rPr lang="en-U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                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≥2 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BE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4ADC702-B2B3-41B6-B62C-294D25D83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35" y="3790737"/>
                <a:ext cx="5673540" cy="1519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777C0E-DFC3-46A9-B930-5DF489804A7B}"/>
                  </a:ext>
                </a:extLst>
              </p:cNvPr>
              <p:cNvSpPr/>
              <p:nvPr/>
            </p:nvSpPr>
            <p:spPr>
              <a:xfrm>
                <a:off x="646125" y="3790737"/>
                <a:ext cx="5034135" cy="1519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0.1,        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0.6,        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0.3,        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BE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777C0E-DFC3-46A9-B930-5DF489804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5" y="3790737"/>
                <a:ext cx="5034135" cy="15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0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90EC-8195-4358-AB4D-A7F9397B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Balls in a bowl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C017A-2098-48BF-ADCF-A506FB378B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3040"/>
                <a:ext cx="10515600" cy="4985886"/>
              </a:xfrm>
            </p:spPr>
            <p:txBody>
              <a:bodyPr/>
              <a:lstStyle/>
              <a:p>
                <a:r>
                  <a:rPr lang="en-US" dirty="0"/>
                  <a:t>A bowl contains </a:t>
                </a:r>
                <a:r>
                  <a:rPr lang="en-US" dirty="0">
                    <a:solidFill>
                      <a:srgbClr val="C00000"/>
                    </a:solidFill>
                  </a:rPr>
                  <a:t>two red balls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accent1"/>
                    </a:solidFill>
                  </a:rPr>
                  <a:t>three blue balls</a:t>
                </a:r>
                <a:r>
                  <a:rPr lang="en-US" dirty="0"/>
                  <a:t>. Three balls are selected at random from the bowl.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number of red balls among them.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0, 1, 2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C017A-2098-48BF-ADCF-A506FB378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3040"/>
                <a:ext cx="10515600" cy="4985886"/>
              </a:xfrm>
              <a:blipFill>
                <a:blip r:embed="rId2"/>
                <a:stretch>
                  <a:fillRect l="-1043" t="-2078" r="-139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6AB02-1DFF-498E-987E-343A0403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DEDE4-6780-4CEE-AA59-40148C60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28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4ADC702-B2B3-41B6-B62C-294D25D83EEF}"/>
                  </a:ext>
                </a:extLst>
              </p:cNvPr>
              <p:cNvSpPr/>
              <p:nvPr/>
            </p:nvSpPr>
            <p:spPr>
              <a:xfrm>
                <a:off x="5872335" y="3790737"/>
                <a:ext cx="5673540" cy="1519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0,                   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       0≤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&lt;1</m:t>
                                  </m:r>
                                </m:e>
                                <m:e>
                                  <m:r>
                                    <a:rPr lang="en-U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0.7,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       1≤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&lt;2</m:t>
                                  </m:r>
                                </m:e>
                                <m:e>
                                  <m:r>
                                    <a:rPr lang="en-U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                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≥2 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BE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4ADC702-B2B3-41B6-B62C-294D25D83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35" y="3790737"/>
                <a:ext cx="5673540" cy="1519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777C0E-DFC3-46A9-B930-5DF489804A7B}"/>
                  </a:ext>
                </a:extLst>
              </p:cNvPr>
              <p:cNvSpPr/>
              <p:nvPr/>
            </p:nvSpPr>
            <p:spPr>
              <a:xfrm>
                <a:off x="646125" y="3790737"/>
                <a:ext cx="5034135" cy="1519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0.1,        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0.6,        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0.3,        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BE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777C0E-DFC3-46A9-B930-5DF489804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5" y="3790737"/>
                <a:ext cx="5034135" cy="15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023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90EC-8195-4358-AB4D-A7F9397B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Balls in a bowl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C017A-2098-48BF-ADCF-A506FB378B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3040"/>
                <a:ext cx="10515600" cy="4985886"/>
              </a:xfrm>
            </p:spPr>
            <p:txBody>
              <a:bodyPr/>
              <a:lstStyle/>
              <a:p>
                <a:r>
                  <a:rPr lang="en-US" dirty="0"/>
                  <a:t>A bowl contains </a:t>
                </a:r>
                <a:r>
                  <a:rPr lang="en-US" dirty="0">
                    <a:solidFill>
                      <a:srgbClr val="C00000"/>
                    </a:solidFill>
                  </a:rPr>
                  <a:t>two red balls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accent1"/>
                    </a:solidFill>
                  </a:rPr>
                  <a:t>three blue balls</a:t>
                </a:r>
                <a:r>
                  <a:rPr lang="en-US" dirty="0"/>
                  <a:t>. Three balls are selected at random from the bowl.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number of red balls among them.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0, 1, 2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C017A-2098-48BF-ADCF-A506FB378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3040"/>
                <a:ext cx="10515600" cy="4985886"/>
              </a:xfrm>
              <a:blipFill>
                <a:blip r:embed="rId2"/>
                <a:stretch>
                  <a:fillRect l="-1043" t="-2078" r="-139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6AB02-1DFF-498E-987E-343A0403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DEDE4-6780-4CEE-AA59-40148C60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29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4ADC702-B2B3-41B6-B62C-294D25D83EEF}"/>
                  </a:ext>
                </a:extLst>
              </p:cNvPr>
              <p:cNvSpPr/>
              <p:nvPr/>
            </p:nvSpPr>
            <p:spPr>
              <a:xfrm>
                <a:off x="5872335" y="3790737"/>
                <a:ext cx="5673540" cy="1519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0,                   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0.1        0≤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&lt;1</m:t>
                                  </m:r>
                                </m:e>
                                <m:e>
                                  <m:r>
                                    <a:rPr lang="en-U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0.7,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       1≤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&lt;2</m:t>
                                  </m:r>
                                </m:e>
                                <m:e>
                                  <m:r>
                                    <a:rPr lang="en-U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                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≥2 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BE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4ADC702-B2B3-41B6-B62C-294D25D83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35" y="3790737"/>
                <a:ext cx="5673540" cy="1519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777C0E-DFC3-46A9-B930-5DF489804A7B}"/>
                  </a:ext>
                </a:extLst>
              </p:cNvPr>
              <p:cNvSpPr/>
              <p:nvPr/>
            </p:nvSpPr>
            <p:spPr>
              <a:xfrm>
                <a:off x="646125" y="3790737"/>
                <a:ext cx="5034135" cy="1519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0.1,        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0.6,        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0.3,        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BE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777C0E-DFC3-46A9-B930-5DF489804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5" y="3790737"/>
                <a:ext cx="5034135" cy="15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19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0160-099C-49C1-9EDE-8DB352AF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5A8C7-3A33-4BD3-B132-1061A7F7F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PMFs and CDFs</a:t>
            </a:r>
          </a:p>
          <a:p>
            <a:r>
              <a:rPr lang="en-US" dirty="0"/>
              <a:t>Special distributions</a:t>
            </a:r>
          </a:p>
          <a:p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0DED5-27D1-491B-8FB7-08A77680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C6CE3-6E93-423E-B397-E97D5401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5301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90EC-8195-4358-AB4D-A7F9397B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Balls in a bowl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C017A-2098-48BF-ADCF-A506FB378B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3040"/>
                <a:ext cx="10515600" cy="4985886"/>
              </a:xfrm>
            </p:spPr>
            <p:txBody>
              <a:bodyPr/>
              <a:lstStyle/>
              <a:p>
                <a:r>
                  <a:rPr lang="en-US" dirty="0"/>
                  <a:t>A bowl contains </a:t>
                </a:r>
                <a:r>
                  <a:rPr lang="en-US" dirty="0">
                    <a:solidFill>
                      <a:srgbClr val="C00000"/>
                    </a:solidFill>
                  </a:rPr>
                  <a:t>two red balls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accent1"/>
                    </a:solidFill>
                  </a:rPr>
                  <a:t>three blue balls</a:t>
                </a:r>
                <a:r>
                  <a:rPr lang="en-US" dirty="0"/>
                  <a:t>. Three balls are selected at random from the bowl.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number of red balls among them.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0, 1, 2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C017A-2098-48BF-ADCF-A506FB378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3040"/>
                <a:ext cx="10515600" cy="4985886"/>
              </a:xfrm>
              <a:blipFill>
                <a:blip r:embed="rId2"/>
                <a:stretch>
                  <a:fillRect l="-1043" t="-2078" r="-139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6AB02-1DFF-498E-987E-343A0403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DEDE4-6780-4CEE-AA59-40148C60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30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4ADC702-B2B3-41B6-B62C-294D25D83EEF}"/>
                  </a:ext>
                </a:extLst>
              </p:cNvPr>
              <p:cNvSpPr/>
              <p:nvPr/>
            </p:nvSpPr>
            <p:spPr>
              <a:xfrm>
                <a:off x="5872335" y="3790737"/>
                <a:ext cx="5673540" cy="1519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0,                   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0.1        0≤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&lt;1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0.7,        1≤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&lt;2</m:t>
                                  </m:r>
                                </m:e>
                                <m:e>
                                  <m:r>
                                    <a:rPr lang="en-U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                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≥2 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BE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4ADC702-B2B3-41B6-B62C-294D25D83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35" y="3790737"/>
                <a:ext cx="5673540" cy="1519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777C0E-DFC3-46A9-B930-5DF489804A7B}"/>
                  </a:ext>
                </a:extLst>
              </p:cNvPr>
              <p:cNvSpPr/>
              <p:nvPr/>
            </p:nvSpPr>
            <p:spPr>
              <a:xfrm>
                <a:off x="646125" y="3790737"/>
                <a:ext cx="5034135" cy="1519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0.1,        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0.6,        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0.3,        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BE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777C0E-DFC3-46A9-B930-5DF489804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5" y="3790737"/>
                <a:ext cx="5034135" cy="15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875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90EC-8195-4358-AB4D-A7F9397B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Balls in a bowl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C017A-2098-48BF-ADCF-A506FB378B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3040"/>
                <a:ext cx="10515600" cy="4985886"/>
              </a:xfrm>
            </p:spPr>
            <p:txBody>
              <a:bodyPr/>
              <a:lstStyle/>
              <a:p>
                <a:r>
                  <a:rPr lang="en-US" dirty="0"/>
                  <a:t>A bowl contains </a:t>
                </a:r>
                <a:r>
                  <a:rPr lang="en-US" dirty="0">
                    <a:solidFill>
                      <a:srgbClr val="C00000"/>
                    </a:solidFill>
                  </a:rPr>
                  <a:t>two red balls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accent1"/>
                    </a:solidFill>
                  </a:rPr>
                  <a:t>three blue balls</a:t>
                </a:r>
                <a:r>
                  <a:rPr lang="en-US" dirty="0"/>
                  <a:t>. Three balls are selected at random from the bowl.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number of red balls among them.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0, 1, 2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C017A-2098-48BF-ADCF-A506FB378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3040"/>
                <a:ext cx="10515600" cy="4985886"/>
              </a:xfrm>
              <a:blipFill>
                <a:blip r:embed="rId2"/>
                <a:stretch>
                  <a:fillRect l="-1043" t="-2078" r="-139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6AB02-1DFF-498E-987E-343A0403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DEDE4-6780-4CEE-AA59-40148C60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31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4ADC702-B2B3-41B6-B62C-294D25D83EEF}"/>
                  </a:ext>
                </a:extLst>
              </p:cNvPr>
              <p:cNvSpPr/>
              <p:nvPr/>
            </p:nvSpPr>
            <p:spPr>
              <a:xfrm>
                <a:off x="5872335" y="3790737"/>
                <a:ext cx="5673540" cy="1519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0,                   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0.1        0≤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&lt;1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0.7,        1≤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&lt;2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1,                    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≥2 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BE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4ADC702-B2B3-41B6-B62C-294D25D83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35" y="3790737"/>
                <a:ext cx="5673540" cy="1519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777C0E-DFC3-46A9-B930-5DF489804A7B}"/>
                  </a:ext>
                </a:extLst>
              </p:cNvPr>
              <p:cNvSpPr/>
              <p:nvPr/>
            </p:nvSpPr>
            <p:spPr>
              <a:xfrm>
                <a:off x="646125" y="3790737"/>
                <a:ext cx="5034135" cy="1519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0.1,        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0.6,        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0.3,        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BE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777C0E-DFC3-46A9-B930-5DF489804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5" y="3790737"/>
                <a:ext cx="5034135" cy="15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183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FD47-332E-47DC-939E-49E6B4D4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3415"/>
                <a:ext cx="10515600" cy="47235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are rolling a pair of dice.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maximum of the two numbers you got.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Distribution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  <a:endParaRPr lang="en-US" b="0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3415"/>
                <a:ext cx="10515600" cy="4723548"/>
              </a:xfrm>
              <a:blipFill>
                <a:blip r:embed="rId2"/>
                <a:stretch>
                  <a:fillRect l="-1043" t="-219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FE2B3-C190-4270-8260-458D0A47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DFC8C-4ED0-4544-8042-7B94F15D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30226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FD47-332E-47DC-939E-49E6B4D4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3415"/>
                <a:ext cx="10515600" cy="47235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are rolling a pair of dice.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maximum of the two numbers you got.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Distribution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  <a:endParaRPr lang="en-US" b="0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3415"/>
                <a:ext cx="10515600" cy="4723548"/>
              </a:xfrm>
              <a:blipFill>
                <a:blip r:embed="rId2"/>
                <a:stretch>
                  <a:fillRect l="-1043" t="-219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FE2B3-C190-4270-8260-458D0A47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DFC8C-4ED0-4544-8042-7B94F15D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86602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FD47-332E-47DC-939E-49E6B4D4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3415"/>
                <a:ext cx="10515600" cy="47235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are rolling a pair of dice.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maximum of the two numbers you got.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Distribution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  <a:endParaRPr lang="en-US" b="0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3415"/>
                <a:ext cx="10515600" cy="4723548"/>
              </a:xfrm>
              <a:blipFill>
                <a:blip r:embed="rId2"/>
                <a:stretch>
                  <a:fillRect l="-1043" t="-219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FE2B3-C190-4270-8260-458D0A47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DFC8C-4ED0-4544-8042-7B94F15D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33793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FD47-332E-47DC-939E-49E6B4D4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3415"/>
                <a:ext cx="10515600" cy="47235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are rolling a pair of dice.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maximum of the two numbers you got.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Distribution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</a:t>
                </a:r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3415"/>
                <a:ext cx="10515600" cy="4723548"/>
              </a:xfrm>
              <a:blipFill>
                <a:blip r:embed="rId2"/>
                <a:stretch>
                  <a:fillRect l="-1043" t="-219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FE2B3-C190-4270-8260-458D0A47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DFC8C-4ED0-4544-8042-7B94F15D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35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91A2077-CA02-408C-A173-D45203A4BF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7309063"/>
                  </p:ext>
                </p:extLst>
              </p:nvPr>
            </p:nvGraphicFramePr>
            <p:xfrm>
              <a:off x="1120274" y="3892191"/>
              <a:ext cx="9951452" cy="12654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1636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4794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BE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en-BE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en-BE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en-BE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en-BE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  <a:endParaRPr lang="en-BE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4794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1+2⋅2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1+2⋅3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1+2⋅4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1+2⋅5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91A2077-CA02-408C-A173-D45203A4BF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7309063"/>
                  </p:ext>
                </p:extLst>
              </p:nvPr>
            </p:nvGraphicFramePr>
            <p:xfrm>
              <a:off x="1120274" y="3892191"/>
              <a:ext cx="9951452" cy="12654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1636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479471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8" t="-7595" r="-603004" b="-1696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BE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en-BE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en-BE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en-BE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en-BE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  <a:endParaRPr lang="en-BE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786003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8" t="-65385" r="-603004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27" t="-65385" r="-50042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88" t="-65385" r="-402575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65385" r="-300855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717" t="-65385" r="-202146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9573" t="-65385" r="-10128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2146" t="-65385" r="-1717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5629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FD47-332E-47DC-939E-49E6B4D4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3415"/>
                <a:ext cx="10515600" cy="47235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are rolling a pair of dice.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maximum of the two numbers you got.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Distribution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</a:t>
                </a:r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3415"/>
                <a:ext cx="10515600" cy="4723548"/>
              </a:xfrm>
              <a:blipFill>
                <a:blip r:embed="rId2"/>
                <a:stretch>
                  <a:fillRect l="-1043" t="-219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FE2B3-C190-4270-8260-458D0A47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DFC8C-4ED0-4544-8042-7B94F15D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36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91A2077-CA02-408C-A173-D45203A4BF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583759"/>
                  </p:ext>
                </p:extLst>
              </p:nvPr>
            </p:nvGraphicFramePr>
            <p:xfrm>
              <a:off x="1120274" y="3892191"/>
              <a:ext cx="9951452" cy="12654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1636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4794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2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3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4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5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6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4794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1+2⋅2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1+2⋅3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1+2⋅4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1+2⋅5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91A2077-CA02-408C-A173-D45203A4BF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583759"/>
                  </p:ext>
                </p:extLst>
              </p:nvPr>
            </p:nvGraphicFramePr>
            <p:xfrm>
              <a:off x="1120274" y="3892191"/>
              <a:ext cx="9951452" cy="12654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1636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479471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8" t="-7595" r="-603004" b="-1696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2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3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4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5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6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786003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8" t="-65385" r="-603004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27" t="-65385" r="-50042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88" t="-65385" r="-402575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65385" r="-300855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717" t="-65385" r="-202146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9573" t="-65385" r="-10128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2146" t="-65385" r="-1717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346538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FD47-332E-47DC-939E-49E6B4D4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3415"/>
                <a:ext cx="10515600" cy="47235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are rolling a pair of dice.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maximum of the two numbers you got.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Distribution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</a:t>
                </a:r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3415"/>
                <a:ext cx="10515600" cy="4723548"/>
              </a:xfrm>
              <a:blipFill>
                <a:blip r:embed="rId2"/>
                <a:stretch>
                  <a:fillRect l="-1043" t="-219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FE2B3-C190-4270-8260-458D0A47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DFC8C-4ED0-4544-8042-7B94F15D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37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91A2077-CA02-408C-A173-D45203A4BF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591190"/>
                  </p:ext>
                </p:extLst>
              </p:nvPr>
            </p:nvGraphicFramePr>
            <p:xfrm>
              <a:off x="1120274" y="3892191"/>
              <a:ext cx="9951452" cy="12654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1636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4794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2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3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4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5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6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4794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1+2⋅2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1+2⋅3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1+2⋅4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1+2⋅5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91A2077-CA02-408C-A173-D45203A4BF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591190"/>
                  </p:ext>
                </p:extLst>
              </p:nvPr>
            </p:nvGraphicFramePr>
            <p:xfrm>
              <a:off x="1120274" y="3892191"/>
              <a:ext cx="9951452" cy="12654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1636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479471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8" t="-7595" r="-603004" b="-1696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2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3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4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5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6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786003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8" t="-65385" r="-603004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27" t="-65385" r="-50042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88" t="-65385" r="-402575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65385" r="-300855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717" t="-65385" r="-202146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9573" t="-65385" r="-10128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2146" t="-65385" r="-1717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5070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FD47-332E-47DC-939E-49E6B4D4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3415"/>
                <a:ext cx="10515600" cy="47235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are rolling a pair of dice.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maximum of the two numbers you got.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Distribution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</a:t>
                </a:r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3415"/>
                <a:ext cx="10515600" cy="4723548"/>
              </a:xfrm>
              <a:blipFill>
                <a:blip r:embed="rId2"/>
                <a:stretch>
                  <a:fillRect l="-1043" t="-219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FE2B3-C190-4270-8260-458D0A47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DFC8C-4ED0-4544-8042-7B94F15D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38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91A2077-CA02-408C-A173-D45203A4BF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2328768"/>
                  </p:ext>
                </p:extLst>
              </p:nvPr>
            </p:nvGraphicFramePr>
            <p:xfrm>
              <a:off x="1120274" y="3892191"/>
              <a:ext cx="9951452" cy="12654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1636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4794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2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3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4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5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6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4794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1+2⋅2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1+2⋅3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1+2⋅4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1+2⋅5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91A2077-CA02-408C-A173-D45203A4BF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2328768"/>
                  </p:ext>
                </p:extLst>
              </p:nvPr>
            </p:nvGraphicFramePr>
            <p:xfrm>
              <a:off x="1120274" y="3892191"/>
              <a:ext cx="9951452" cy="12654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1636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479471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8" t="-7595" r="-603004" b="-1696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2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3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4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5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6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786003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8" t="-65385" r="-603004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27" t="-65385" r="-50042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88" t="-65385" r="-402575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65385" r="-300855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717" t="-65385" r="-202146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9573" t="-65385" r="-10128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2146" t="-65385" r="-1717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741063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FD47-332E-47DC-939E-49E6B4D4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3415"/>
                <a:ext cx="10515600" cy="47235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are rolling a pair of dice.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maximum of the two numbers you got.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Distribution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</a:t>
                </a:r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3415"/>
                <a:ext cx="10515600" cy="4723548"/>
              </a:xfrm>
              <a:blipFill>
                <a:blip r:embed="rId2"/>
                <a:stretch>
                  <a:fillRect l="-1043" t="-219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FE2B3-C190-4270-8260-458D0A47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DFC8C-4ED0-4544-8042-7B94F15D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39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91A2077-CA02-408C-A173-D45203A4BF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3212826"/>
                  </p:ext>
                </p:extLst>
              </p:nvPr>
            </p:nvGraphicFramePr>
            <p:xfrm>
              <a:off x="1120274" y="3892191"/>
              <a:ext cx="9951452" cy="12654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1636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4794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2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3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4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5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6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4794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1+2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1+2⋅2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1+2⋅3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1+2⋅4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1+2⋅5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91A2077-CA02-408C-A173-D45203A4BF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3212826"/>
                  </p:ext>
                </p:extLst>
              </p:nvPr>
            </p:nvGraphicFramePr>
            <p:xfrm>
              <a:off x="1120274" y="3892191"/>
              <a:ext cx="9951452" cy="12654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1636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479471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8" t="-7595" r="-603004" b="-1696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2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3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4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5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6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786003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8" t="-65385" r="-603004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27" t="-65385" r="-50042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88" t="-65385" r="-402575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65385" r="-300855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717" t="-65385" r="-202146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9573" t="-65385" r="-10128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2146" t="-65385" r="-1717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876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D6F3-BD8E-4FCF-9FAB-EDFD93C6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 and CDF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06C83-61CC-497B-840E-5F9D2D547B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 discrete random variable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probability mass function (PMF) </a:t>
                </a:r>
                <a:r>
                  <a:rPr lang="en-US" dirty="0"/>
                  <a:t>is defined as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0,                  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Example:</a:t>
                </a:r>
              </a:p>
              <a:p>
                <a:r>
                  <a:rPr lang="en-US" b="1" dirty="0">
                    <a:solidFill>
                      <a:schemeClr val="bg1"/>
                    </a:solidFill>
                  </a:rPr>
                  <a:t>Cumulative distribution function (CDF)</a:t>
                </a:r>
                <a:r>
                  <a:rPr lang="en-US" dirty="0">
                    <a:solidFill>
                      <a:schemeClr val="bg1"/>
                    </a:solidFill>
                  </a:rPr>
                  <a:t> of a random variable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defined as follows:</a:t>
                </a:r>
              </a:p>
              <a:p>
                <a:endParaRPr lang="en-US" sz="10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∀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06C83-61CC-497B-840E-5F9D2D547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8D371-BAB9-44F1-8C8D-0BE0E1AA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97AED-0BF4-4AD5-879B-FFD98D9E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14004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FD47-332E-47DC-939E-49E6B4D4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3415"/>
                <a:ext cx="10515600" cy="47235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are rolling a pair of dice.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maximum of the two numbers you got.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Distribution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</a:t>
                </a:r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3415"/>
                <a:ext cx="10515600" cy="4723548"/>
              </a:xfrm>
              <a:blipFill>
                <a:blip r:embed="rId2"/>
                <a:stretch>
                  <a:fillRect l="-1043" t="-219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FE2B3-C190-4270-8260-458D0A47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DFC8C-4ED0-4544-8042-7B94F15D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40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91A2077-CA02-408C-A173-D45203A4BF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851602"/>
                  </p:ext>
                </p:extLst>
              </p:nvPr>
            </p:nvGraphicFramePr>
            <p:xfrm>
              <a:off x="1120274" y="3892191"/>
              <a:ext cx="9951452" cy="12654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1636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4794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2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3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4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5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6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4794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1+2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1+2⋅2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1+2⋅3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1+2⋅4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1+2⋅5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91A2077-CA02-408C-A173-D45203A4BF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851602"/>
                  </p:ext>
                </p:extLst>
              </p:nvPr>
            </p:nvGraphicFramePr>
            <p:xfrm>
              <a:off x="1120274" y="3892191"/>
              <a:ext cx="9951452" cy="12654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1636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479471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8" t="-7595" r="-603004" b="-1696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2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3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4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5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6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786003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8" t="-65385" r="-603004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27" t="-65385" r="-50042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88" t="-65385" r="-402575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65385" r="-300855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717" t="-65385" r="-202146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9573" t="-65385" r="-10128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2146" t="-65385" r="-1717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331492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FD47-332E-47DC-939E-49E6B4D4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3415"/>
                <a:ext cx="10515600" cy="47235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are rolling a pair of dice.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maximum of the two numbers you got.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Distribution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</a:t>
                </a:r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3415"/>
                <a:ext cx="10515600" cy="4723548"/>
              </a:xfrm>
              <a:blipFill>
                <a:blip r:embed="rId2"/>
                <a:stretch>
                  <a:fillRect l="-1043" t="-219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FE2B3-C190-4270-8260-458D0A47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DFC8C-4ED0-4544-8042-7B94F15D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41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91A2077-CA02-408C-A173-D45203A4BF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2554211"/>
                  </p:ext>
                </p:extLst>
              </p:nvPr>
            </p:nvGraphicFramePr>
            <p:xfrm>
              <a:off x="1120274" y="3892191"/>
              <a:ext cx="9951452" cy="12654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1636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4794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2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3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4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5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6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4794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1+2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1+2⋅2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1+2⋅3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1+2⋅4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1+2⋅5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91A2077-CA02-408C-A173-D45203A4BF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2554211"/>
                  </p:ext>
                </p:extLst>
              </p:nvPr>
            </p:nvGraphicFramePr>
            <p:xfrm>
              <a:off x="1120274" y="3892191"/>
              <a:ext cx="9951452" cy="12654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1636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479471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8" t="-7595" r="-603004" b="-1696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2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3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4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5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6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786003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8" t="-65385" r="-603004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27" t="-65385" r="-50042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88" t="-65385" r="-402575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65385" r="-300855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717" t="-65385" r="-202146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9573" t="-65385" r="-10128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2146" t="-65385" r="-1717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190017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FD47-332E-47DC-939E-49E6B4D4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3415"/>
                <a:ext cx="10515600" cy="47235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are rolling a pair of dice.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maximum of the two numbers you got.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Distribution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</a:t>
                </a:r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3415"/>
                <a:ext cx="10515600" cy="4723548"/>
              </a:xfrm>
              <a:blipFill>
                <a:blip r:embed="rId2"/>
                <a:stretch>
                  <a:fillRect l="-1043" t="-219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FE2B3-C190-4270-8260-458D0A47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DFC8C-4ED0-4544-8042-7B94F15D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42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91A2077-CA02-408C-A173-D45203A4BF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2524897"/>
                  </p:ext>
                </p:extLst>
              </p:nvPr>
            </p:nvGraphicFramePr>
            <p:xfrm>
              <a:off x="1120274" y="3892191"/>
              <a:ext cx="9951452" cy="12654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1636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4794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2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3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4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5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6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4794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1+2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1+2⋅2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1+2⋅3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1+2⋅4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1+2⋅5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91A2077-CA02-408C-A173-D45203A4BF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2524897"/>
                  </p:ext>
                </p:extLst>
              </p:nvPr>
            </p:nvGraphicFramePr>
            <p:xfrm>
              <a:off x="1120274" y="3892191"/>
              <a:ext cx="9951452" cy="12654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1636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479471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8" t="-7595" r="-603004" b="-1696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2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3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4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5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6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786003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8" t="-65385" r="-603004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27" t="-65385" r="-50042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88" t="-65385" r="-402575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65385" r="-300855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717" t="-65385" r="-202146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9573" t="-65385" r="-10128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2146" t="-65385" r="-1717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8288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FD47-332E-47DC-939E-49E6B4D4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3415"/>
                <a:ext cx="10515600" cy="47235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are rolling a pair of dice.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maximum of the two numbers you got.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Distribution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</a:t>
                </a:r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3415"/>
                <a:ext cx="10515600" cy="4723548"/>
              </a:xfrm>
              <a:blipFill>
                <a:blip r:embed="rId2"/>
                <a:stretch>
                  <a:fillRect l="-1043" t="-219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FE2B3-C190-4270-8260-458D0A47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DFC8C-4ED0-4544-8042-7B94F15D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43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91A2077-CA02-408C-A173-D45203A4BF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6123767"/>
                  </p:ext>
                </p:extLst>
              </p:nvPr>
            </p:nvGraphicFramePr>
            <p:xfrm>
              <a:off x="1120274" y="3892191"/>
              <a:ext cx="9951452" cy="12654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1636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4794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2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3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4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5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6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4794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91A2077-CA02-408C-A173-D45203A4BF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6123767"/>
                  </p:ext>
                </p:extLst>
              </p:nvPr>
            </p:nvGraphicFramePr>
            <p:xfrm>
              <a:off x="1120274" y="3892191"/>
              <a:ext cx="9951452" cy="12654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1636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1421636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479471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8" t="-7595" r="-603004" b="-1696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2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3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4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5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6</a:t>
                          </a:r>
                          <a:endParaRPr lang="en-BE" sz="24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786003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8" t="-65385" r="-603004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27" t="-65385" r="-50042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88" t="-65385" r="-402575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65385" r="-300855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717" t="-65385" r="-202146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9573" t="-65385" r="-10128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2146" t="-65385" r="-1717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06149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FD47-332E-47DC-939E-49E6B4D4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3414"/>
                <a:ext cx="10515600" cy="50870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are rolling a pair of dice.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maximum of the two numbers you got.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CDF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1/36,  1≤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4/36,  2≤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9/36,  3≤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&lt;4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16/36,  4≤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&lt;5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25/36,  5≤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&lt;6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≥6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3414"/>
                <a:ext cx="10515600" cy="5087085"/>
              </a:xfrm>
              <a:blipFill>
                <a:blip r:embed="rId2"/>
                <a:stretch>
                  <a:fillRect l="-1043" t="-203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FE2B3-C190-4270-8260-458D0A47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DFC8C-4ED0-4544-8042-7B94F15D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44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44B0A0A-55CD-4750-BE91-DC6440B7939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92274" y="317500"/>
              <a:ext cx="6262305" cy="7963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615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3017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1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2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3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4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5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6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4946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5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44B0A0A-55CD-4750-BE91-DC6440B7939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92274" y="317500"/>
              <a:ext cx="6262305" cy="7963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615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301724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61" t="-8000" r="-602721" b="-1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1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2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3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4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5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6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494620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61" t="-66667" r="-6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361" t="-66667" r="-5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361" t="-66667" r="-4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361" t="-66667" r="-3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361" t="-66667" r="-2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361" t="-66667" r="-1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361" t="-66667" r="-2721" b="-61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94204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FD47-332E-47DC-939E-49E6B4D4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3414"/>
                <a:ext cx="10515600" cy="50870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are rolling a pair of dice.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maximum of the two numbers you got.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CDF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1/36,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4/36,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9/36,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&lt;4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16/36,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&lt;5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25/36,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&lt;6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3414"/>
                <a:ext cx="10515600" cy="5087085"/>
              </a:xfrm>
              <a:blipFill>
                <a:blip r:embed="rId2"/>
                <a:stretch>
                  <a:fillRect l="-1043" t="-203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FE2B3-C190-4270-8260-458D0A47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DFC8C-4ED0-4544-8042-7B94F15D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45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44B0A0A-55CD-4750-BE91-DC6440B7939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92274" y="317500"/>
              <a:ext cx="6262305" cy="7963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615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3017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1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2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3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4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5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6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4946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5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44B0A0A-55CD-4750-BE91-DC6440B7939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92274" y="317500"/>
              <a:ext cx="6262305" cy="7963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615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301724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61" t="-8000" r="-602721" b="-1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1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2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3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4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5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6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494620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61" t="-66667" r="-6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361" t="-66667" r="-5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361" t="-66667" r="-4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361" t="-66667" r="-3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361" t="-66667" r="-2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361" t="-66667" r="-1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361" t="-66667" r="-2721" b="-61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64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FD47-332E-47DC-939E-49E6B4D4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3414"/>
                <a:ext cx="10515600" cy="50870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are rolling a pair of dice.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maximum of the two numbers you got.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CDF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1/36,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4/36,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9/36,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&lt;4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16/36,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&lt;5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25/36,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&lt;6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3414"/>
                <a:ext cx="10515600" cy="5087085"/>
              </a:xfrm>
              <a:blipFill>
                <a:blip r:embed="rId2"/>
                <a:stretch>
                  <a:fillRect l="-1043" t="-203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FE2B3-C190-4270-8260-458D0A47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DFC8C-4ED0-4544-8042-7B94F15D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46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44B0A0A-55CD-4750-BE91-DC6440B7939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92274" y="317500"/>
              <a:ext cx="6262305" cy="7963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615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3017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1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2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3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4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5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6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4946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5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44B0A0A-55CD-4750-BE91-DC6440B7939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92274" y="317500"/>
              <a:ext cx="6262305" cy="7963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615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301724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61" t="-8000" r="-602721" b="-1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1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2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3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4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5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6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494620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61" t="-66667" r="-6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361" t="-66667" r="-5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361" t="-66667" r="-4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361" t="-66667" r="-3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361" t="-66667" r="-2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361" t="-66667" r="-1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361" t="-66667" r="-2721" b="-61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009290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FD47-332E-47DC-939E-49E6B4D4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3414"/>
                <a:ext cx="10515600" cy="50870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are rolling a pair of dice.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maximum of the two numbers you got.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CDF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1/36,  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4/36,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9/36,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&lt;4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16/36,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&lt;5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25/36,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&lt;6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3414"/>
                <a:ext cx="10515600" cy="5087085"/>
              </a:xfrm>
              <a:blipFill>
                <a:blip r:embed="rId2"/>
                <a:stretch>
                  <a:fillRect l="-1043" t="-203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FE2B3-C190-4270-8260-458D0A47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DFC8C-4ED0-4544-8042-7B94F15D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47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44B0A0A-55CD-4750-BE91-DC6440B7939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92274" y="317500"/>
              <a:ext cx="6262305" cy="7963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615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3017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1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2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3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4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5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6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4946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5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44B0A0A-55CD-4750-BE91-DC6440B7939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92274" y="317500"/>
              <a:ext cx="6262305" cy="7963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615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301724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61" t="-8000" r="-602721" b="-1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1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2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3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4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5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6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494620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61" t="-66667" r="-6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361" t="-66667" r="-5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361" t="-66667" r="-4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361" t="-66667" r="-3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361" t="-66667" r="-2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361" t="-66667" r="-1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361" t="-66667" r="-2721" b="-61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74712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FD47-332E-47DC-939E-49E6B4D4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3414"/>
                <a:ext cx="10515600" cy="50870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are rolling a pair of dice.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maximum of the two numbers you got.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CDF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1/36,  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4/36,  2≤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9/36,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&lt;4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16/36,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&lt;5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25/36,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&lt;6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3414"/>
                <a:ext cx="10515600" cy="5087085"/>
              </a:xfrm>
              <a:blipFill>
                <a:blip r:embed="rId2"/>
                <a:stretch>
                  <a:fillRect l="-1043" t="-203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FE2B3-C190-4270-8260-458D0A47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DFC8C-4ED0-4544-8042-7B94F15D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48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44B0A0A-55CD-4750-BE91-DC6440B7939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92274" y="317500"/>
              <a:ext cx="6262305" cy="7963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615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3017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1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2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3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4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5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6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4946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5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44B0A0A-55CD-4750-BE91-DC6440B7939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92274" y="317500"/>
              <a:ext cx="6262305" cy="7963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615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301724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61" t="-8000" r="-602721" b="-1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1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2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3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4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5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6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494620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61" t="-66667" r="-6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361" t="-66667" r="-5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361" t="-66667" r="-4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361" t="-66667" r="-3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361" t="-66667" r="-2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361" t="-66667" r="-1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361" t="-66667" r="-2721" b="-61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73828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FD47-332E-47DC-939E-49E6B4D4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3414"/>
                <a:ext cx="10515600" cy="50870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are rolling a pair of dice.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maximum of the two numbers you got.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CDF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1/36,  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4/36,  2≤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9/36,  3≤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&lt;4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16/36,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&lt;5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25/36,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&lt;6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3414"/>
                <a:ext cx="10515600" cy="5087085"/>
              </a:xfrm>
              <a:blipFill>
                <a:blip r:embed="rId2"/>
                <a:stretch>
                  <a:fillRect l="-1043" t="-203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FE2B3-C190-4270-8260-458D0A47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DFC8C-4ED0-4544-8042-7B94F15D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49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44B0A0A-55CD-4750-BE91-DC6440B7939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92274" y="317500"/>
              <a:ext cx="6262305" cy="7963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615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3017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1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2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3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4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5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6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4946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5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44B0A0A-55CD-4750-BE91-DC6440B7939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92274" y="317500"/>
              <a:ext cx="6262305" cy="7963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615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301724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61" t="-8000" r="-602721" b="-1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1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2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3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4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5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6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494620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61" t="-66667" r="-6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361" t="-66667" r="-5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361" t="-66667" r="-4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361" t="-66667" r="-3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361" t="-66667" r="-2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361" t="-66667" r="-1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361" t="-66667" r="-2721" b="-61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5028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D6F3-BD8E-4FCF-9FAB-EDFD93C6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 and CDF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06C83-61CC-497B-840E-5F9D2D547B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 discrete random variable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probability mass function (PMF) </a:t>
                </a:r>
                <a:r>
                  <a:rPr lang="en-US" dirty="0"/>
                  <a:t>is defined as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0,                  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Example:</a:t>
                </a:r>
              </a:p>
              <a:p>
                <a:r>
                  <a:rPr lang="en-US" b="1" dirty="0"/>
                  <a:t>Cumulative distribution function (CDF)</a:t>
                </a:r>
                <a:r>
                  <a:rPr lang="en-US" dirty="0"/>
                  <a:t> of a random variable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defined as follows:</a:t>
                </a:r>
              </a:p>
              <a:p>
                <a:endParaRPr lang="en-US" sz="1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  <a:p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06C83-61CC-497B-840E-5F9D2D547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8D371-BAB9-44F1-8C8D-0BE0E1AA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97AED-0BF4-4AD5-879B-FFD98D9E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897892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FD47-332E-47DC-939E-49E6B4D4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3414"/>
                <a:ext cx="10515600" cy="50870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are rolling a pair of dice.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maximum of the two numbers you got.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CDF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1/36,  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4/36,  2≤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9/36,  3≤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16/36,  4≤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&lt;5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25/36,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&lt;6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3414"/>
                <a:ext cx="10515600" cy="5087085"/>
              </a:xfrm>
              <a:blipFill>
                <a:blip r:embed="rId2"/>
                <a:stretch>
                  <a:fillRect l="-1043" t="-203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FE2B3-C190-4270-8260-458D0A47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DFC8C-4ED0-4544-8042-7B94F15D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50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44B0A0A-55CD-4750-BE91-DC6440B7939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92274" y="317500"/>
              <a:ext cx="6262305" cy="7963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615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3017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1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2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3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4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5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6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4946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5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44B0A0A-55CD-4750-BE91-DC6440B7939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92274" y="317500"/>
              <a:ext cx="6262305" cy="7963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615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301724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61" t="-8000" r="-602721" b="-1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1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2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3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4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5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6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494620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61" t="-66667" r="-6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361" t="-66667" r="-5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361" t="-66667" r="-4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361" t="-66667" r="-3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361" t="-66667" r="-2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361" t="-66667" r="-1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361" t="-66667" r="-2721" b="-61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120703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FD47-332E-47DC-939E-49E6B4D4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3414"/>
                <a:ext cx="10515600" cy="50870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are rolling a pair of dice.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maximum of the two numbers you got.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CDF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1/36,  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4/36,  2≤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9/36,  3≤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16/36,  4≤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25/36,  5≤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&lt;6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3414"/>
                <a:ext cx="10515600" cy="5087085"/>
              </a:xfrm>
              <a:blipFill>
                <a:blip r:embed="rId2"/>
                <a:stretch>
                  <a:fillRect l="-1043" t="-203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FE2B3-C190-4270-8260-458D0A47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DFC8C-4ED0-4544-8042-7B94F15D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51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44B0A0A-55CD-4750-BE91-DC6440B7939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92274" y="317500"/>
              <a:ext cx="6262305" cy="7963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615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3017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1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2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3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4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5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6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4946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5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44B0A0A-55CD-4750-BE91-DC6440B7939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92274" y="317500"/>
              <a:ext cx="6262305" cy="7963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615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301724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61" t="-8000" r="-602721" b="-1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1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2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3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4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5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6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494620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61" t="-66667" r="-6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361" t="-66667" r="-5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361" t="-66667" r="-4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361" t="-66667" r="-3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361" t="-66667" r="-2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361" t="-66667" r="-1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361" t="-66667" r="-2721" b="-61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959887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FD47-332E-47DC-939E-49E6B4D4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3414"/>
                <a:ext cx="10515600" cy="50870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are rolling a pair of dice. Let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maximum of the two numbers you got.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CDF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1/36,  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4/36,  2≤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9/36,  3≤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16/36,  4≤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25/36,  5≤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6223-E068-4C4D-A0DF-273F3D820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3414"/>
                <a:ext cx="10515600" cy="5087085"/>
              </a:xfrm>
              <a:blipFill>
                <a:blip r:embed="rId2"/>
                <a:stretch>
                  <a:fillRect l="-1043" t="-203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FE2B3-C190-4270-8260-458D0A47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DFC8C-4ED0-4544-8042-7B94F15D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52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44B0A0A-55CD-4750-BE91-DC6440B793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7849830"/>
                  </p:ext>
                </p:extLst>
              </p:nvPr>
            </p:nvGraphicFramePr>
            <p:xfrm>
              <a:off x="5692274" y="317500"/>
              <a:ext cx="6262305" cy="7963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615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3017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1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2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3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4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5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6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4946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5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5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1500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44B0A0A-55CD-4750-BE91-DC6440B793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7849830"/>
                  </p:ext>
                </p:extLst>
              </p:nvPr>
            </p:nvGraphicFramePr>
            <p:xfrm>
              <a:off x="5692274" y="317500"/>
              <a:ext cx="6262305" cy="7963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615">
                      <a:extLst>
                        <a:ext uri="{9D8B030D-6E8A-4147-A177-3AD203B41FA5}">
                          <a16:colId xmlns:a16="http://schemas.microsoft.com/office/drawing/2014/main" val="3799596769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3951848456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998875595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254403241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969055580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285865993"/>
                        </a:ext>
                      </a:extLst>
                    </a:gridCol>
                    <a:gridCol w="894615">
                      <a:extLst>
                        <a:ext uri="{9D8B030D-6E8A-4147-A177-3AD203B41FA5}">
                          <a16:colId xmlns:a16="http://schemas.microsoft.com/office/drawing/2014/main" val="1709936762"/>
                        </a:ext>
                      </a:extLst>
                    </a:gridCol>
                  </a:tblGrid>
                  <a:tr h="301724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61" t="-8000" r="-602721" b="-1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1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2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3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4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5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6</a:t>
                          </a:r>
                          <a:endParaRPr lang="en-BE" sz="1500" b="1" dirty="0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3250375"/>
                      </a:ext>
                    </a:extLst>
                  </a:tr>
                  <a:tr h="494620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61" t="-66667" r="-6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361" t="-66667" r="-5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361" t="-66667" r="-4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361" t="-66667" r="-3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361" t="-66667" r="-2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361" t="-66667" r="-102721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57542" marR="57542" marT="28771" marB="28771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361" t="-66667" r="-2721" b="-61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15634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211848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5E52-B7AE-4519-B554-9B43BC9E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Cdf</a:t>
            </a:r>
            <a:r>
              <a:rPr lang="en-US" dirty="0"/>
              <a:t> of a discrete random variable</a:t>
            </a:r>
            <a:endParaRPr lang="en-B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524C70-FC28-4983-B3EE-62F1B86C4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36" y="1778046"/>
            <a:ext cx="7855254" cy="395003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FB96-354D-44B5-9BC9-C689DC737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3F2BE-5373-4053-B427-FF022ACE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53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B825CB3-37FE-445B-86DF-83EF814CFBDA}"/>
                  </a:ext>
                </a:extLst>
              </p:cNvPr>
              <p:cNvSpPr/>
              <p:nvPr/>
            </p:nvSpPr>
            <p:spPr>
              <a:xfrm>
                <a:off x="7603221" y="2571994"/>
                <a:ext cx="3750579" cy="2258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1/36,  1≤</m:t>
                              </m:r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4/36,  2≤</m:t>
                              </m:r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9/36,  3≤</m:t>
                              </m:r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&lt;4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16/36,  4≤</m:t>
                              </m:r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&lt;5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25/36,  5≤</m:t>
                              </m:r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&lt;6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sz="20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B825CB3-37FE-445B-86DF-83EF814CF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21" y="2571994"/>
                <a:ext cx="3750579" cy="2258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2214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0349-F1C0-43F0-99F8-68F4322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 and CDF: basic properties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C11AA5-F683-407D-8EE5-1C0655C2F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Which basic properties does a PMF function have?</a:t>
                </a:r>
              </a:p>
              <a:p>
                <a:pPr lvl="1"/>
                <a:r>
                  <a:rPr lang="en-US" sz="2800" dirty="0"/>
                  <a:t>0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/>
                  <a:t> P(x)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/>
                  <a:t> 1</a:t>
                </a:r>
              </a:p>
              <a:p>
                <a:pPr lvl="1"/>
                <a:r>
                  <a:rPr lang="en-US" sz="2800" dirty="0"/>
                  <a:t>All non-zero values sum up to one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Which basic properties does a CDF function have?</a:t>
                </a:r>
              </a:p>
              <a:p>
                <a:pPr lvl="1"/>
                <a:r>
                  <a:rPr lang="en-US" sz="2800" dirty="0">
                    <a:solidFill>
                      <a:schemeClr val="bg1"/>
                    </a:solidFill>
                  </a:rPr>
                  <a:t>0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F(x)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1</a:t>
                </a:r>
              </a:p>
              <a:p>
                <a:pPr lvl="1"/>
                <a:r>
                  <a:rPr lang="en-US" sz="2800" dirty="0">
                    <a:solidFill>
                      <a:schemeClr val="bg1"/>
                    </a:solidFill>
                  </a:rPr>
                  <a:t>F(x) is non-decreasing</a:t>
                </a:r>
              </a:p>
              <a:p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C11AA5-F683-407D-8EE5-1C0655C2F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C7DA1-D431-4C74-8F1A-FCBD00C5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44081-AD97-4BD6-BD79-A8102FCA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583681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0349-F1C0-43F0-99F8-68F4322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 and CDF: basic properties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C11AA5-F683-407D-8EE5-1C0655C2F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Which basic properties does a PMF function have?</a:t>
                </a:r>
              </a:p>
              <a:p>
                <a:pPr lvl="1"/>
                <a:r>
                  <a:rPr lang="en-US" sz="2800" dirty="0"/>
                  <a:t>0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/>
                  <a:t> P(x)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/>
                  <a:t> 1</a:t>
                </a:r>
              </a:p>
              <a:p>
                <a:pPr lvl="1"/>
                <a:r>
                  <a:rPr lang="en-US" sz="2800" dirty="0"/>
                  <a:t>All non-zero values sum up to one</a:t>
                </a:r>
              </a:p>
              <a:p>
                <a:endParaRPr lang="en-US" dirty="0"/>
              </a:p>
              <a:p>
                <a:r>
                  <a:rPr lang="en-US" dirty="0"/>
                  <a:t>Which basic properties does a CDF function have?</a:t>
                </a:r>
              </a:p>
              <a:p>
                <a:pPr lvl="1"/>
                <a:r>
                  <a:rPr lang="en-US" sz="2800" dirty="0"/>
                  <a:t>0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/>
                  <a:t> F(x)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/>
                  <a:t> 1</a:t>
                </a:r>
              </a:p>
              <a:p>
                <a:pPr lvl="1"/>
                <a:r>
                  <a:rPr lang="en-US" sz="2800" dirty="0"/>
                  <a:t>F(x) is non-decreasing</a:t>
                </a:r>
              </a:p>
              <a:p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C11AA5-F683-407D-8EE5-1C0655C2F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C7DA1-D431-4C74-8F1A-FCBD00C5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44081-AD97-4BD6-BD79-A8102FCA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1820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FC96D4-1377-4585-9FC1-AD91E26A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Rolling dice: </a:t>
            </a:r>
            <a:br>
              <a:rPr lang="en-US"/>
            </a:br>
            <a:r>
              <a:rPr lang="en-US"/>
              <a:t>pmf and cdf</a:t>
            </a:r>
            <a:endParaRPr lang="en-B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C0CDE16-828B-4A4C-958D-8CFB6132C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Classroom -&gt; Programming exercise 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EC54D-517F-4459-8BD7-3DF1541C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9664B-7511-4A69-9016-79C01694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614124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82B046-ACB3-4915-9719-B3011F07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distributions</a:t>
            </a:r>
            <a:endParaRPr lang="en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8533C6-5421-4A03-9A62-D488636701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AC5A6-3F18-44B1-9111-B937CE08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E8E34-D873-42F2-BBF6-1D4EAE40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90317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6536A8-9618-41E1-B755-94CCBA4F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distribution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08AFBE3-EADB-4E94-BA6B-2859BC6A5A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1916"/>
                <a:ext cx="10515600" cy="4685047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Consider a random experiment with two possible outcomes: “success” (with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or “failure” (with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800" dirty="0"/>
                  <a:t>tossing a coin: H or T;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800" dirty="0"/>
                  <a:t>a new child: a boy r a girl;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800" dirty="0"/>
                  <a:t>you take an exam: pass or fail.</a:t>
                </a:r>
              </a:p>
              <a:p>
                <a:pPr lvl="1"/>
                <a:endParaRPr lang="en-US" sz="1100" dirty="0"/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Consider a random variable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𝐵𝑒𝑟𝑛𝑜𝑢𝑙𝑙𝑖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BE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08AFBE3-EADB-4E94-BA6B-2859BC6A5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1916"/>
                <a:ext cx="10515600" cy="4685047"/>
              </a:xfrm>
              <a:blipFill>
                <a:blip r:embed="rId2"/>
                <a:stretch>
                  <a:fillRect l="-1333" t="-91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3968F-E2D7-498A-AC67-8372B699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E1260-1B97-455C-B4F8-29A17221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653014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6536A8-9618-41E1-B755-94CCBA4F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distribution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08AFBE3-EADB-4E94-BA6B-2859BC6A5A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1916"/>
                <a:ext cx="10515600" cy="4685047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Consider a random experiment with two possible outcomes: “success” (with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or “failure” (with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800" dirty="0"/>
                  <a:t>tossing a coin: H or T;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800" dirty="0"/>
                  <a:t>a new child: a boy r a girl;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800" dirty="0"/>
                  <a:t>you take an exam: pass or fail.</a:t>
                </a:r>
              </a:p>
              <a:p>
                <a:pPr lvl="1"/>
                <a:endParaRPr lang="en-US" sz="1100" dirty="0"/>
              </a:p>
              <a:p>
                <a:r>
                  <a:rPr lang="en-US" sz="3200" dirty="0"/>
                  <a:t>Consider a random variable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𝐵𝑒𝑟𝑛𝑜𝑢𝑙𝑙𝑖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BE" sz="32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08AFBE3-EADB-4E94-BA6B-2859BC6A5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1916"/>
                <a:ext cx="10515600" cy="4685047"/>
              </a:xfrm>
              <a:blipFill>
                <a:blip r:embed="rId2"/>
                <a:stretch>
                  <a:fillRect l="-1333" t="-91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3968F-E2D7-498A-AC67-8372B699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E1260-1B97-455C-B4F8-29A17221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59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C8244DEC-D3FC-4119-91F4-64FB4E2088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870846"/>
                  </p:ext>
                </p:extLst>
              </p:nvPr>
            </p:nvGraphicFramePr>
            <p:xfrm>
              <a:off x="2032000" y="5140643"/>
              <a:ext cx="8127999" cy="1036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02016145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96185865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464761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BE" sz="28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BE" sz="28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BE" sz="28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13736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BE" sz="28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8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BE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BE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68245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C8244DEC-D3FC-4119-91F4-64FB4E2088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870846"/>
                  </p:ext>
                </p:extLst>
              </p:nvPr>
            </p:nvGraphicFramePr>
            <p:xfrm>
              <a:off x="2032000" y="5140643"/>
              <a:ext cx="8127999" cy="1036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02016145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96185865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464761995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9" t="-2326" r="-200449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76" t="-2326" r="-100901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225" t="-2326" r="-674" b="-1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13736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9" t="-103529" r="-20044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76" t="-103529" r="-100901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225" t="-103529" r="-674" b="-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8245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2180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FF36-62D5-45EF-8BF7-A085D14A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 and </a:t>
            </a:r>
            <a:r>
              <a:rPr lang="en-US" dirty="0" err="1"/>
              <a:t>cdf</a:t>
            </a:r>
            <a:r>
              <a:rPr lang="en-US" dirty="0"/>
              <a:t>: example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A9CFB-7A7C-4CB6-A5F6-BFC4A4223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– total number of heads after two tosses of a coin.</a:t>
                </a: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A9CFB-7A7C-4CB6-A5F6-BFC4A4223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4D345-9B06-4202-819B-70F86B66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7A684-28F9-4B89-9E24-D338D25E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912E2F-FCEC-41B0-B683-9B7518998FCA}"/>
                  </a:ext>
                </a:extLst>
              </p:cNvPr>
              <p:cNvSpPr/>
              <p:nvPr/>
            </p:nvSpPr>
            <p:spPr>
              <a:xfrm>
                <a:off x="2782503" y="2490606"/>
                <a:ext cx="6274870" cy="1660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 spc="-15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60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   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60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      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60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   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en-US" sz="260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sz="2600" spc="-15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912E2F-FCEC-41B0-B683-9B7518998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03" y="2490606"/>
                <a:ext cx="6274870" cy="1660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8622EF-8D16-4884-821B-91A36D168A83}"/>
                  </a:ext>
                </a:extLst>
              </p:cNvPr>
              <p:cNvSpPr/>
              <p:nvPr/>
            </p:nvSpPr>
            <p:spPr>
              <a:xfrm>
                <a:off x="2782503" y="4524523"/>
                <a:ext cx="6185836" cy="16524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600" i="1" spc="-1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600" i="1" spc="-1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spc="-1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pc="-15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pc="-15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 spc="-15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 spc="-1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0,    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5,        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5,     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1≤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sz="2600" spc="-15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8622EF-8D16-4884-821B-91A36D168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03" y="4524523"/>
                <a:ext cx="6185836" cy="1652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8118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6536A8-9618-41E1-B755-94CCBA4F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distribution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08AFBE3-EADB-4E94-BA6B-2859BC6A5A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1916"/>
                <a:ext cx="10515600" cy="4685047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Consider a random experiment with two possible outcomes: “success” (with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or “failure” (with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800" dirty="0"/>
                  <a:t>tossing a coin: H or T;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800" dirty="0"/>
                  <a:t>a new child: a boy r a girl;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800" dirty="0"/>
                  <a:t>you take an exam: pass or fail.</a:t>
                </a:r>
              </a:p>
              <a:p>
                <a:pPr lvl="1"/>
                <a:endParaRPr lang="en-US" sz="1100" dirty="0"/>
              </a:p>
              <a:p>
                <a:r>
                  <a:rPr lang="en-US" sz="3200" dirty="0"/>
                  <a:t>Consider a random variable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𝐵𝑒𝑟𝑛𝑜𝑢𝑙𝑙𝑖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BE" sz="32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08AFBE3-EADB-4E94-BA6B-2859BC6A5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1916"/>
                <a:ext cx="10515600" cy="4685047"/>
              </a:xfrm>
              <a:blipFill>
                <a:blip r:embed="rId2"/>
                <a:stretch>
                  <a:fillRect l="-1333" t="-91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3968F-E2D7-498A-AC67-8372B699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E1260-1B97-455C-B4F8-29A17221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60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C8244DEC-D3FC-4119-91F4-64FB4E2088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32000" y="5140643"/>
              <a:ext cx="8127999" cy="1036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02016145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96185865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464761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BE" sz="28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BE" sz="28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BE" sz="28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13736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BE" sz="28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BE" sz="28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BE" sz="28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68245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C8244DEC-D3FC-4119-91F4-64FB4E2088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32000" y="5140643"/>
              <a:ext cx="8127999" cy="1036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02016145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96185865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464761995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9" t="-2326" r="-200449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76" t="-2326" r="-100901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225" t="-2326" r="-674" b="-1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13736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9" t="-103529" r="-20044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76" t="-103529" r="-100901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225" t="-103529" r="-674" b="-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8245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97273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6536A8-9618-41E1-B755-94CCBA4F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distribution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08AFBE3-EADB-4E94-BA6B-2859BC6A5A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1916"/>
                <a:ext cx="10515600" cy="4685047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Consider a random experiment with two possible outcomes: “success” (with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or “failure” (with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800" dirty="0"/>
                  <a:t>tossing a coin: H or T;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800" dirty="0"/>
                  <a:t>a new child: a boy r a girl;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800" dirty="0"/>
                  <a:t>you take an exam: pass or fail.</a:t>
                </a:r>
              </a:p>
              <a:p>
                <a:pPr lvl="1"/>
                <a:endParaRPr lang="en-US" sz="1100" dirty="0"/>
              </a:p>
              <a:p>
                <a:r>
                  <a:rPr lang="en-US" sz="3200" dirty="0"/>
                  <a:t>Consider a random variable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𝑩𝒆𝒓𝒏𝒐𝒖𝒍𝒍𝒊</m:t>
                    </m:r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BE" sz="3200" b="1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08AFBE3-EADB-4E94-BA6B-2859BC6A5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1916"/>
                <a:ext cx="10515600" cy="4685047"/>
              </a:xfrm>
              <a:blipFill>
                <a:blip r:embed="rId2"/>
                <a:stretch>
                  <a:fillRect l="-1333" t="-91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3968F-E2D7-498A-AC67-8372B699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E1260-1B97-455C-B4F8-29A17221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61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C8244DEC-D3FC-4119-91F4-64FB4E2088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0599353"/>
                  </p:ext>
                </p:extLst>
              </p:nvPr>
            </p:nvGraphicFramePr>
            <p:xfrm>
              <a:off x="2032000" y="5140643"/>
              <a:ext cx="8127999" cy="1036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02016145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96185865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464761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BE" sz="28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BE" sz="28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BE" sz="28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13736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BE" sz="28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BE" sz="28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BE" sz="28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68245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C8244DEC-D3FC-4119-91F4-64FB4E2088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0599353"/>
                  </p:ext>
                </p:extLst>
              </p:nvPr>
            </p:nvGraphicFramePr>
            <p:xfrm>
              <a:off x="2032000" y="5140643"/>
              <a:ext cx="8127999" cy="1036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02016145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96185865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464761995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9" t="-2326" r="-200449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76" t="-2326" r="-100901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225" t="-2326" r="-674" b="-1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13736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9" t="-103529" r="-20044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76" t="-103529" r="-100901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225" t="-103529" r="-674" b="-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8245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844307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66BA-89CA-4465-84A7-CD9A3CDE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distribution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00EBB-C317-49FF-9E55-EEFDC95C59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5436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A random variable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said to be a Bernoulli random variable with parameter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if its PMF is given by</a:t>
                </a:r>
              </a:p>
              <a:p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00EBB-C317-49FF-9E55-EEFDC95C5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54364" cy="4351338"/>
              </a:xfrm>
              <a:blipFill>
                <a:blip r:embed="rId2"/>
                <a:stretch>
                  <a:fillRect l="-1317" t="-2941" r="-154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9F4DF-9A5D-4B2B-8FF3-49FE3DA2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7E483-0D0E-4D47-A853-98C695A4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678552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3A0D-B842-4D1A-ADA7-0893625E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passing an exam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435009-1129-4E7C-9C17-F3DE0E3056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43063"/>
                <a:ext cx="10750617" cy="4533900"/>
              </a:xfrm>
            </p:spPr>
            <p:txBody>
              <a:bodyPr/>
              <a:lstStyle/>
              <a:p>
                <a:r>
                  <a:rPr lang="en-US" dirty="0"/>
                  <a:t>You need to answer a multiple-choice question </a:t>
                </a:r>
                <a:br>
                  <a:rPr lang="en-US" dirty="0"/>
                </a:br>
                <a:r>
                  <a:rPr lang="en-US" dirty="0"/>
                  <a:t>(4 options, only 1 is correct).</a:t>
                </a:r>
              </a:p>
              <a:p>
                <a:r>
                  <a:rPr lang="en-US" dirty="0"/>
                  <a:t>You don’t know the answer, so you are randomly guessing.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 a random variable: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if guessed correctly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otherwise.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𝐵𝑒𝑟𝑛𝑜𝑢𝑙𝑙𝑖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0.25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05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0.75,    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0.25,    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435009-1129-4E7C-9C17-F3DE0E3056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43063"/>
                <a:ext cx="10750617" cy="4533900"/>
              </a:xfrm>
              <a:blipFill>
                <a:blip r:embed="rId2"/>
                <a:stretch>
                  <a:fillRect l="-964" t="-2423" r="-5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3DE76-3492-4F64-80A7-54E09C95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BF2B7-A6D8-4C82-A009-AB5E4FEA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067022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3A0D-B842-4D1A-ADA7-0893625E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passing an exam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435009-1129-4E7C-9C17-F3DE0E3056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43063"/>
                <a:ext cx="10750617" cy="4533900"/>
              </a:xfrm>
            </p:spPr>
            <p:txBody>
              <a:bodyPr/>
              <a:lstStyle/>
              <a:p>
                <a:r>
                  <a:rPr lang="en-US" dirty="0"/>
                  <a:t>You need to answer a multiple-choice question </a:t>
                </a:r>
                <a:br>
                  <a:rPr lang="en-US" dirty="0"/>
                </a:br>
                <a:r>
                  <a:rPr lang="en-US" dirty="0"/>
                  <a:t>(4 options, only 1 is correct).</a:t>
                </a:r>
              </a:p>
              <a:p>
                <a:r>
                  <a:rPr lang="en-US" dirty="0"/>
                  <a:t>You don’t know the answer, so you are randomly guessing.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- a random variable: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guessed correctly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otherwise.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𝐵𝑒𝑟𝑛𝑜𝑢𝑙𝑙𝑖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0.25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05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0.75,    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0.25,    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435009-1129-4E7C-9C17-F3DE0E3056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43063"/>
                <a:ext cx="10750617" cy="4533900"/>
              </a:xfrm>
              <a:blipFill>
                <a:blip r:embed="rId2"/>
                <a:stretch>
                  <a:fillRect l="-964" t="-2423" r="-5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3DE76-3492-4F64-80A7-54E09C95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BF2B7-A6D8-4C82-A009-AB5E4FEA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188957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3A0D-B842-4D1A-ADA7-0893625E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passing an exam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435009-1129-4E7C-9C17-F3DE0E3056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43063"/>
                <a:ext cx="10750617" cy="4533900"/>
              </a:xfrm>
            </p:spPr>
            <p:txBody>
              <a:bodyPr/>
              <a:lstStyle/>
              <a:p>
                <a:r>
                  <a:rPr lang="en-US" dirty="0"/>
                  <a:t>You need to answer a multiple-choice question </a:t>
                </a:r>
                <a:br>
                  <a:rPr lang="en-US" dirty="0"/>
                </a:br>
                <a:r>
                  <a:rPr lang="en-US" dirty="0"/>
                  <a:t>(4 options, only 1 is correct).</a:t>
                </a:r>
              </a:p>
              <a:p>
                <a:r>
                  <a:rPr lang="en-US" dirty="0"/>
                  <a:t>You don’t know the answer, so you are randomly guessing.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- a random variable: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guessed correctly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otherwise.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0.25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sz="105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0.75,    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0.25,    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435009-1129-4E7C-9C17-F3DE0E3056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43063"/>
                <a:ext cx="10750617" cy="4533900"/>
              </a:xfrm>
              <a:blipFill>
                <a:blip r:embed="rId2"/>
                <a:stretch>
                  <a:fillRect l="-964" t="-2423" r="-5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3DE76-3492-4F64-80A7-54E09C95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BF2B7-A6D8-4C82-A009-AB5E4FEA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057386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3A0D-B842-4D1A-ADA7-0893625E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passing an exam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435009-1129-4E7C-9C17-F3DE0E3056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43063"/>
                <a:ext cx="10750617" cy="4533900"/>
              </a:xfrm>
            </p:spPr>
            <p:txBody>
              <a:bodyPr/>
              <a:lstStyle/>
              <a:p>
                <a:r>
                  <a:rPr lang="en-US" dirty="0"/>
                  <a:t>You need to answer a multiple-choice question </a:t>
                </a:r>
                <a:br>
                  <a:rPr lang="en-US" dirty="0"/>
                </a:br>
                <a:r>
                  <a:rPr lang="en-US" dirty="0"/>
                  <a:t>(4 options, only 1 is correct).</a:t>
                </a:r>
              </a:p>
              <a:p>
                <a:r>
                  <a:rPr lang="en-US" dirty="0"/>
                  <a:t>You don’t know the answer, so you are randomly guessing.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- a random variable: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guessed correctly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otherwise.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sz="105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0.75,    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0.25,    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435009-1129-4E7C-9C17-F3DE0E3056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43063"/>
                <a:ext cx="10750617" cy="4533900"/>
              </a:xfrm>
              <a:blipFill>
                <a:blip r:embed="rId2"/>
                <a:stretch>
                  <a:fillRect l="-964" t="-2423" r="-5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3DE76-3492-4F64-80A7-54E09C95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BF2B7-A6D8-4C82-A009-AB5E4FEA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94154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3A0D-B842-4D1A-ADA7-0893625E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passing an exam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435009-1129-4E7C-9C17-F3DE0E3056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43063"/>
                <a:ext cx="10750617" cy="4533900"/>
              </a:xfrm>
            </p:spPr>
            <p:txBody>
              <a:bodyPr/>
              <a:lstStyle/>
              <a:p>
                <a:r>
                  <a:rPr lang="en-US" dirty="0"/>
                  <a:t>You need to answer a multiple-choice question </a:t>
                </a:r>
                <a:br>
                  <a:rPr lang="en-US" dirty="0"/>
                </a:br>
                <a:r>
                  <a:rPr lang="en-US" dirty="0"/>
                  <a:t>(4 options, only 1 is correct).</a:t>
                </a:r>
              </a:p>
              <a:p>
                <a:r>
                  <a:rPr lang="en-US" dirty="0"/>
                  <a:t>You don’t know the answer, so you are randomly guessing.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- a random variable: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guessed correctly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otherwise.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sz="105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0.75,    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0.25,    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435009-1129-4E7C-9C17-F3DE0E3056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43063"/>
                <a:ext cx="10750617" cy="4533900"/>
              </a:xfrm>
              <a:blipFill>
                <a:blip r:embed="rId2"/>
                <a:stretch>
                  <a:fillRect l="-964" t="-2423" r="-5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3DE76-3492-4F64-80A7-54E09C95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BF2B7-A6D8-4C82-A009-AB5E4FEA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564864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3A0D-B842-4D1A-ADA7-0893625E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passing an exam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435009-1129-4E7C-9C17-F3DE0E3056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43063"/>
                <a:ext cx="10750617" cy="4533900"/>
              </a:xfrm>
            </p:spPr>
            <p:txBody>
              <a:bodyPr/>
              <a:lstStyle/>
              <a:p>
                <a:r>
                  <a:rPr lang="en-US" dirty="0"/>
                  <a:t>You need to answer a multiple-choice question </a:t>
                </a:r>
                <a:br>
                  <a:rPr lang="en-US" dirty="0"/>
                </a:br>
                <a:r>
                  <a:rPr lang="en-US" dirty="0"/>
                  <a:t>(4 options, only 1 is correct).</a:t>
                </a:r>
              </a:p>
              <a:p>
                <a:r>
                  <a:rPr lang="en-US" dirty="0"/>
                  <a:t>You don’t know the answer, so you are randomly guessing.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- a random variable: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guessed correctly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otherwise.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sz="105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0.75,    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0.25,    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435009-1129-4E7C-9C17-F3DE0E3056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43063"/>
                <a:ext cx="10750617" cy="4533900"/>
              </a:xfrm>
              <a:blipFill>
                <a:blip r:embed="rId2"/>
                <a:stretch>
                  <a:fillRect l="-964" t="-2423" r="-5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3DE76-3492-4F64-80A7-54E09C95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BF2B7-A6D8-4C82-A009-AB5E4FEA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484662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1AA0-8758-40EE-89C0-61BE68ED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9C4B6-003A-4E01-AED5-CDCA16932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642" y="1643063"/>
                <a:ext cx="10943924" cy="47962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You toss a coin once.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𝐵𝑒𝑟𝑛𝑜𝑢𝑙𝑙𝑖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/>
                  <a:t>denotes if you get heads:</a:t>
                </a:r>
              </a:p>
              <a:p>
                <a:endParaRPr lang="en-US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endParaRPr lang="en-US" sz="105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Imagine now that you toss a coin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times.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total number of heads you get: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 1, 2, …,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 algn="ctr">
                  <a:buNone/>
                </a:pP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𝑘𝐻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𝐵𝑖𝑛𝑜𝑚𝑖𝑎𝑙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9C4B6-003A-4E01-AED5-CDCA16932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642" y="1643063"/>
                <a:ext cx="10943924" cy="4796238"/>
              </a:xfrm>
              <a:blipFill>
                <a:blip r:embed="rId2"/>
                <a:stretch>
                  <a:fillRect l="-1003" t="-2926" r="-189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63E01-F08E-475C-A4F9-73B59DA9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C1A68-BB6E-4526-A44F-074CA24B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2722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FF36-62D5-45EF-8BF7-A085D14A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 and </a:t>
            </a:r>
            <a:r>
              <a:rPr lang="en-US" dirty="0" err="1"/>
              <a:t>cdf</a:t>
            </a:r>
            <a:r>
              <a:rPr lang="en-US" dirty="0"/>
              <a:t>: example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A9CFB-7A7C-4CB6-A5F6-BFC4A4223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– total number of heads after two tosses of a coin.</a:t>
                </a: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A9CFB-7A7C-4CB6-A5F6-BFC4A4223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4D345-9B06-4202-819B-70F86B66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7A684-28F9-4B89-9E24-D338D25E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912E2F-FCEC-41B0-B683-9B7518998FCA}"/>
                  </a:ext>
                </a:extLst>
              </p:cNvPr>
              <p:cNvSpPr/>
              <p:nvPr/>
            </p:nvSpPr>
            <p:spPr>
              <a:xfrm>
                <a:off x="2782503" y="2490606"/>
                <a:ext cx="6274870" cy="1660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 spc="-15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60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60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60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en-US" sz="260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sz="2600" spc="-15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912E2F-FCEC-41B0-B683-9B7518998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03" y="2490606"/>
                <a:ext cx="6274870" cy="1660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8622EF-8D16-4884-821B-91A36D168A83}"/>
                  </a:ext>
                </a:extLst>
              </p:cNvPr>
              <p:cNvSpPr/>
              <p:nvPr/>
            </p:nvSpPr>
            <p:spPr>
              <a:xfrm>
                <a:off x="2782503" y="4524523"/>
                <a:ext cx="6185836" cy="16524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600" i="1" spc="-1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600" i="1" spc="-1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spc="-1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pc="-15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pc="-15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 spc="-15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 spc="-1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0,    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5,        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5,     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1≤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sz="2600" spc="-15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8622EF-8D16-4884-821B-91A36D168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03" y="4524523"/>
                <a:ext cx="6185836" cy="1652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9766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1AA0-8758-40EE-89C0-61BE68ED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9C4B6-003A-4E01-AED5-CDCA16932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642" y="1643063"/>
                <a:ext cx="10943924" cy="47962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You toss a coin once.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𝐵𝑒𝑟𝑛𝑜𝑢𝑙𝑙𝑖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denotes if you get heads:</a:t>
                </a:r>
              </a:p>
              <a:p>
                <a:endParaRPr lang="en-US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endParaRPr lang="en-US" sz="1050" dirty="0"/>
              </a:p>
              <a:p>
                <a:r>
                  <a:rPr lang="en-US" dirty="0"/>
                  <a:t>Imagine now that you toss a coin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the total number of heads you get: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 1, 2, …,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 algn="ctr">
                  <a:buNone/>
                </a:pP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𝑘𝐻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𝐵𝑖𝑛𝑜𝑚𝑖𝑎𝑙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9C4B6-003A-4E01-AED5-CDCA16932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642" y="1643063"/>
                <a:ext cx="10943924" cy="4796238"/>
              </a:xfrm>
              <a:blipFill>
                <a:blip r:embed="rId2"/>
                <a:stretch>
                  <a:fillRect l="-1003" t="-2926" r="-189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63E01-F08E-475C-A4F9-73B59DA9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C1A68-BB6E-4526-A44F-074CA24B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76050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1AA0-8758-40EE-89C0-61BE68ED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9C4B6-003A-4E01-AED5-CDCA16932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642" y="1643063"/>
                <a:ext cx="10943924" cy="47962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You toss a coin once.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𝐵𝑒𝑟𝑛𝑜𝑢𝑙𝑙𝑖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denotes if you get heads:</a:t>
                </a:r>
              </a:p>
              <a:p>
                <a:endParaRPr lang="en-US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endParaRPr lang="en-US" sz="1050" dirty="0"/>
              </a:p>
              <a:p>
                <a:r>
                  <a:rPr lang="en-US" dirty="0"/>
                  <a:t>Imagine now that you toss a coin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the total number of heads you get: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 1, 2, …,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 algn="ctr">
                  <a:buNone/>
                </a:pP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𝑘𝐻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𝐵𝑖𝑛𝑜𝑚𝑖𝑎𝑙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9C4B6-003A-4E01-AED5-CDCA16932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642" y="1643063"/>
                <a:ext cx="10943924" cy="4796238"/>
              </a:xfrm>
              <a:blipFill>
                <a:blip r:embed="rId2"/>
                <a:stretch>
                  <a:fillRect l="-1003" t="-2926" r="-189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63E01-F08E-475C-A4F9-73B59DA9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C1A68-BB6E-4526-A44F-074CA24B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603850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1AA0-8758-40EE-89C0-61BE68ED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9C4B6-003A-4E01-AED5-CDCA16932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642" y="1643063"/>
                <a:ext cx="10943924" cy="47962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You toss a coin once.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𝐵𝑒𝑟𝑛𝑜𝑢𝑙𝑙𝑖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denotes if you get heads:</a:t>
                </a:r>
              </a:p>
              <a:p>
                <a:endParaRPr lang="en-US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endParaRPr lang="en-US" sz="1050" dirty="0"/>
              </a:p>
              <a:p>
                <a:r>
                  <a:rPr lang="en-US" dirty="0"/>
                  <a:t>Imagine now that you toss a coin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the total number of heads you get: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1, 2, 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 algn="ctr">
                  <a:buNone/>
                </a:pP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𝑘𝐻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𝐵𝑖𝑛𝑜𝑚𝑖𝑎𝑙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9C4B6-003A-4E01-AED5-CDCA16932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642" y="1643063"/>
                <a:ext cx="10943924" cy="4796238"/>
              </a:xfrm>
              <a:blipFill>
                <a:blip r:embed="rId2"/>
                <a:stretch>
                  <a:fillRect l="-1003" t="-2926" r="-189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63E01-F08E-475C-A4F9-73B59DA9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C1A68-BB6E-4526-A44F-074CA24B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530119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1AA0-8758-40EE-89C0-61BE68ED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9C4B6-003A-4E01-AED5-CDCA16932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642" y="1643063"/>
                <a:ext cx="10943924" cy="47962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You toss a coin once.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𝐵𝑒𝑟𝑛𝑜𝑢𝑙𝑙𝑖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denotes if you get heads:</a:t>
                </a:r>
              </a:p>
              <a:p>
                <a:endParaRPr lang="en-US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endParaRPr lang="en-US" sz="1050" dirty="0"/>
              </a:p>
              <a:p>
                <a:r>
                  <a:rPr lang="en-US" dirty="0"/>
                  <a:t>Imagine now that you toss a coin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the total number of heads you get: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1, 2, 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 algn="ctr">
                  <a:buNone/>
                </a:pP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𝑘𝐻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𝐵𝑖𝑛𝑜𝑚𝑖𝑎𝑙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9C4B6-003A-4E01-AED5-CDCA16932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642" y="1643063"/>
                <a:ext cx="10943924" cy="4796238"/>
              </a:xfrm>
              <a:blipFill>
                <a:blip r:embed="rId2"/>
                <a:stretch>
                  <a:fillRect l="-1003" t="-2926" r="-189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63E01-F08E-475C-A4F9-73B59DA9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C1A68-BB6E-4526-A44F-074CA24B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282011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1AA0-8758-40EE-89C0-61BE68ED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9C4B6-003A-4E01-AED5-CDCA16932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642" y="1643063"/>
                <a:ext cx="10943924" cy="47962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You toss a coin once.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𝐵𝑒𝑟𝑛𝑜𝑢𝑙𝑙𝑖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denotes if you get heads:</a:t>
                </a:r>
              </a:p>
              <a:p>
                <a:endParaRPr lang="en-US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endParaRPr lang="en-US" sz="1050" dirty="0"/>
              </a:p>
              <a:p>
                <a:r>
                  <a:rPr lang="en-US" dirty="0"/>
                  <a:t>Imagine now that you toss a coin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the total number of heads you get: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1, 2, 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 algn="ctr">
                  <a:buNone/>
                </a:pP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𝐵𝑖𝑛𝑜𝑚𝑖𝑎𝑙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9C4B6-003A-4E01-AED5-CDCA16932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642" y="1643063"/>
                <a:ext cx="10943924" cy="4796238"/>
              </a:xfrm>
              <a:blipFill>
                <a:blip r:embed="rId2"/>
                <a:stretch>
                  <a:fillRect l="-1003" t="-2926" r="-189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63E01-F08E-475C-A4F9-73B59DA9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C1A68-BB6E-4526-A44F-074CA24B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580189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1AA0-8758-40EE-89C0-61BE68ED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9C4B6-003A-4E01-AED5-CDCA16932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642" y="1643063"/>
                <a:ext cx="10943924" cy="47962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You toss a coin once.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𝐵𝑒𝑟𝑛𝑜𝑢𝑙𝑙𝑖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denotes if you get heads:</a:t>
                </a:r>
              </a:p>
              <a:p>
                <a:endParaRPr lang="en-US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endParaRPr lang="en-US" sz="1050" dirty="0"/>
              </a:p>
              <a:p>
                <a:r>
                  <a:rPr lang="en-US" dirty="0"/>
                  <a:t>Imagine now that you toss a coin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the total number of heads you get: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1, 2, 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 algn="ctr">
                  <a:buNone/>
                </a:pP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𝐵𝑖𝑛𝑜𝑚𝑖𝑎𝑙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9C4B6-003A-4E01-AED5-CDCA16932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642" y="1643063"/>
                <a:ext cx="10943924" cy="4796238"/>
              </a:xfrm>
              <a:blipFill>
                <a:blip r:embed="rId2"/>
                <a:stretch>
                  <a:fillRect l="-1003" t="-2926" r="-189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63E01-F08E-475C-A4F9-73B59DA9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C1A68-BB6E-4526-A44F-074CA24B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67258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1AA0-8758-40EE-89C0-61BE68ED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9C4B6-003A-4E01-AED5-CDCA16932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642" y="1643063"/>
                <a:ext cx="10943924" cy="47962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You toss a coin once.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𝐵𝑒𝑟𝑛𝑜𝑢𝑙𝑙𝑖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denotes if you get heads:</a:t>
                </a:r>
              </a:p>
              <a:p>
                <a:endParaRPr lang="en-US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endParaRPr lang="en-US" sz="1050" dirty="0"/>
              </a:p>
              <a:p>
                <a:r>
                  <a:rPr lang="en-US" dirty="0"/>
                  <a:t>Imagine now that you toss a coin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the total number of heads you get: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1, 2, 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 algn="ctr">
                  <a:buNone/>
                </a:pP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𝑩𝒊𝒏𝒐𝒎𝒊𝒂𝒍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en-BE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9C4B6-003A-4E01-AED5-CDCA16932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642" y="1643063"/>
                <a:ext cx="10943924" cy="4796238"/>
              </a:xfrm>
              <a:blipFill>
                <a:blip r:embed="rId2"/>
                <a:stretch>
                  <a:fillRect l="-1003" t="-2926" r="-189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63E01-F08E-475C-A4F9-73B59DA9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C1A68-BB6E-4526-A44F-074CA24B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24976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BBC6-38CC-49C8-A434-5DB8B452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F8927-722B-4B1E-88AB-2AFA88767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said to follow Binomial distribution with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if its PMF is given by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 1,…,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0,                                         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sz="105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Represents a number of successes in a series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independent Bernoulli trials, each of which results in success with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F8927-722B-4B1E-88AB-2AFA88767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1043" t="-228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314C2-6657-4E19-8459-0CCFCB7E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DA8A2-B734-4D85-A949-AA30B30E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769441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BBC6-38CC-49C8-A434-5DB8B452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F8927-722B-4B1E-88AB-2AFA88767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said to follow Binomial distribution with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if its PMF is given by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 1,…,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0,                                         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sz="1050" dirty="0"/>
              </a:p>
              <a:p>
                <a:r>
                  <a:rPr lang="en-US" dirty="0"/>
                  <a:t>Represents the number of successes in a series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independent Bernoulli trials, each of which results in success with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F8927-722B-4B1E-88AB-2AFA88767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1043" t="-228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314C2-6657-4E19-8459-0CCFCB7E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DA8A2-B734-4D85-A949-AA30B30E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49965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F11E-B9EC-4CB2-A1F5-E66FFCE1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exam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097B2-471F-4CB4-B37F-A928D2147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99411"/>
                <a:ext cx="10692865" cy="504731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are randomly guessing the answers to 5 multiple choice questions (4 options, 1 correct in each).</a:t>
                </a:r>
              </a:p>
              <a:p>
                <a:endParaRPr lang="en-US" sz="90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𝐵𝑖𝑛𝑜𝑚𝑖𝑎𝑙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5, 0.25</m:t>
                        </m:r>
                      </m:e>
                    </m:d>
                  </m:oMath>
                </a14:m>
                <a:r>
                  <a:rPr lang="en-US" dirty="0"/>
                  <a:t> – number of correctly guessed answers.</a:t>
                </a:r>
              </a:p>
              <a:p>
                <a:endParaRPr lang="en-US" sz="200" dirty="0"/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0.75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           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5, 1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⋅0.25⋅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0.75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5, 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0.25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0.75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5, 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0.25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0.75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5, 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⋅0.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0.75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0.25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           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0,                                         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097B2-471F-4CB4-B37F-A928D2147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99411"/>
                <a:ext cx="10692865" cy="5047314"/>
              </a:xfrm>
              <a:blipFill>
                <a:blip r:embed="rId2"/>
                <a:stretch>
                  <a:fillRect l="-969" t="-2053" r="-51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D01AE-5B1B-40E5-BBAD-B94B357F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82D15-2ABD-4D6D-B1EB-46B2C1C1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9910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FF36-62D5-45EF-8BF7-A085D14A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 and </a:t>
            </a:r>
            <a:r>
              <a:rPr lang="en-US" dirty="0" err="1"/>
              <a:t>cdf</a:t>
            </a:r>
            <a:r>
              <a:rPr lang="en-US" dirty="0"/>
              <a:t>: example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A9CFB-7A7C-4CB6-A5F6-BFC4A4223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– total number of heads after two tosses of a coin.</a:t>
                </a: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A9CFB-7A7C-4CB6-A5F6-BFC4A4223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4D345-9B06-4202-819B-70F86B66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7A684-28F9-4B89-9E24-D338D25E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912E2F-FCEC-41B0-B683-9B7518998FCA}"/>
                  </a:ext>
                </a:extLst>
              </p:cNvPr>
              <p:cNvSpPr/>
              <p:nvPr/>
            </p:nvSpPr>
            <p:spPr>
              <a:xfrm>
                <a:off x="2782503" y="2490606"/>
                <a:ext cx="6274870" cy="1660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 spc="-15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0.25,     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60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60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en-US" sz="260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sz="2600" spc="-15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912E2F-FCEC-41B0-B683-9B7518998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03" y="2490606"/>
                <a:ext cx="6274870" cy="1660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8622EF-8D16-4884-821B-91A36D168A83}"/>
                  </a:ext>
                </a:extLst>
              </p:cNvPr>
              <p:cNvSpPr/>
              <p:nvPr/>
            </p:nvSpPr>
            <p:spPr>
              <a:xfrm>
                <a:off x="2782503" y="4524523"/>
                <a:ext cx="6185836" cy="16524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600" i="1" spc="-1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600" i="1" spc="-1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spc="-1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pc="-15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pc="-15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 spc="-15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 spc="-1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0,    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5,        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5,     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1≤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sz="2600" spc="-15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8622EF-8D16-4884-821B-91A36D168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03" y="4524523"/>
                <a:ext cx="6185836" cy="1652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70320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F11E-B9EC-4CB2-A1F5-E66FFCE1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exam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097B2-471F-4CB4-B37F-A928D2147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09036"/>
                <a:ext cx="10692865" cy="504731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are randomly guessing the answers to 5 multiple choice questions (4 options, 1 correct in each).</a:t>
                </a:r>
              </a:p>
              <a:p>
                <a:endParaRPr lang="en-US" sz="90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𝐵𝑖𝑛𝑜𝑚𝑖𝑎𝑙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5, 0.25</m:t>
                        </m:r>
                      </m:e>
                    </m:d>
                  </m:oMath>
                </a14:m>
                <a:r>
                  <a:rPr lang="en-US" dirty="0"/>
                  <a:t> – number of correctly guessed answers.</a:t>
                </a:r>
              </a:p>
              <a:p>
                <a:endParaRPr lang="en-US" sz="200" dirty="0"/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0.75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5⋅0.25⋅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0.75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0.25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0.75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0.25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0.75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⋅0.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0.75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0.25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097B2-471F-4CB4-B37F-A928D2147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09036"/>
                <a:ext cx="10692865" cy="5047314"/>
              </a:xfrm>
              <a:blipFill>
                <a:blip r:embed="rId2"/>
                <a:stretch>
                  <a:fillRect l="-969" t="-2174" r="-51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D01AE-5B1B-40E5-BBAD-B94B357F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82D15-2ABD-4D6D-B1EB-46B2C1C1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98681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F11E-B9EC-4CB2-A1F5-E66FFCE1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exam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097B2-471F-4CB4-B37F-A928D2147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09036"/>
                <a:ext cx="10692865" cy="5047314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𝐵𝑖𝑛𝑜𝑚𝑖𝑎𝑙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5, 0.25</m:t>
                        </m:r>
                      </m:e>
                    </m:d>
                  </m:oMath>
                </a14:m>
                <a:r>
                  <a:rPr lang="en-US" dirty="0"/>
                  <a:t> – number of correctly guessed answers.</a:t>
                </a:r>
              </a:p>
              <a:p>
                <a:endParaRPr lang="en-US" sz="200" dirty="0"/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0.75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5⋅0.25⋅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0.75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0.25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0.75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0.25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0.75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⋅0.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0.75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0.25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0,                        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1000" dirty="0"/>
              </a:p>
              <a:p>
                <a:r>
                  <a:rPr lang="en-US" sz="2600" dirty="0"/>
                  <a:t>What are the chances of passing the test (= guessing 3 or more)?</a:t>
                </a:r>
              </a:p>
              <a:p>
                <a:endParaRPr lang="en-US" sz="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≥3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0.1035</m:t>
                      </m:r>
                    </m:oMath>
                  </m:oMathPara>
                </a14:m>
                <a:endParaRPr lang="en-BE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097B2-471F-4CB4-B37F-A928D2147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09036"/>
                <a:ext cx="10692865" cy="5047314"/>
              </a:xfrm>
              <a:blipFill>
                <a:blip r:embed="rId2"/>
                <a:stretch>
                  <a:fillRect l="-855" t="-277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D01AE-5B1B-40E5-BBAD-B94B357F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82D15-2ABD-4D6D-B1EB-46B2C1C1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37791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F11E-B9EC-4CB2-A1F5-E66FFCE1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exam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097B2-471F-4CB4-B37F-A928D2147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09036"/>
                <a:ext cx="10692865" cy="5047314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𝐵𝑖𝑛𝑜𝑚𝑖𝑎𝑙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5, 0.25</m:t>
                        </m:r>
                      </m:e>
                    </m:d>
                  </m:oMath>
                </a14:m>
                <a:r>
                  <a:rPr lang="en-US" dirty="0"/>
                  <a:t> – number of correctly guessed answers.</a:t>
                </a:r>
              </a:p>
              <a:p>
                <a:endParaRPr lang="en-US" sz="200" dirty="0"/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0.75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5⋅0.25⋅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0.75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0.25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0.75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0.25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0.75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⋅0.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0.75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0.25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1000" dirty="0"/>
              </a:p>
              <a:p>
                <a:r>
                  <a:rPr lang="en-US" sz="2600" dirty="0"/>
                  <a:t>What are the chances of passing the test (= guessing 3 or more)?</a:t>
                </a:r>
              </a:p>
              <a:p>
                <a:endParaRPr lang="en-US" sz="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≥3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0.1035</m:t>
                      </m:r>
                    </m:oMath>
                  </m:oMathPara>
                </a14:m>
                <a:endParaRPr lang="en-BE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097B2-471F-4CB4-B37F-A928D2147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09036"/>
                <a:ext cx="10692865" cy="5047314"/>
              </a:xfrm>
              <a:blipFill>
                <a:blip r:embed="rId2"/>
                <a:stretch>
                  <a:fillRect l="-855" t="-277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D01AE-5B1B-40E5-BBAD-B94B357F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82D15-2ABD-4D6D-B1EB-46B2C1C1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7514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FF36-62D5-45EF-8BF7-A085D14A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 and </a:t>
            </a:r>
            <a:r>
              <a:rPr lang="en-US" dirty="0" err="1"/>
              <a:t>cdf</a:t>
            </a:r>
            <a:r>
              <a:rPr lang="en-US" dirty="0"/>
              <a:t>: example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A9CFB-7A7C-4CB6-A5F6-BFC4A4223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– total number of heads after two tosses of a coin.</a:t>
                </a: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A9CFB-7A7C-4CB6-A5F6-BFC4A4223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4D345-9B06-4202-819B-70F86B66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7A684-28F9-4B89-9E24-D338D25E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9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912E2F-FCEC-41B0-B683-9B7518998FCA}"/>
                  </a:ext>
                </a:extLst>
              </p:cNvPr>
              <p:cNvSpPr/>
              <p:nvPr/>
            </p:nvSpPr>
            <p:spPr>
              <a:xfrm>
                <a:off x="2782503" y="2490606"/>
                <a:ext cx="6274870" cy="1660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spc="-15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pc="-15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0" i="1" spc="-15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 spc="-15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 spc="-15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0.25,     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0.5,        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60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0.25,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en-US" sz="260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600" i="1" spc="-15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sz="2600" spc="-15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912E2F-FCEC-41B0-B683-9B7518998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03" y="2490606"/>
                <a:ext cx="6274870" cy="1660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8622EF-8D16-4884-821B-91A36D168A83}"/>
                  </a:ext>
                </a:extLst>
              </p:cNvPr>
              <p:cNvSpPr/>
              <p:nvPr/>
            </p:nvSpPr>
            <p:spPr>
              <a:xfrm>
                <a:off x="2782503" y="4524523"/>
                <a:ext cx="6185836" cy="16524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600" i="1" spc="-1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600" i="1" spc="-1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spc="-1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pc="-15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pc="-15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600" b="0" i="1" spc="-15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 spc="-15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 spc="-1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0,    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5,        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5,     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1≤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600" i="1" spc="-1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pc="-15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sz="2600" spc="-15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8622EF-8D16-4884-821B-91A36D168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03" y="4524523"/>
                <a:ext cx="6185836" cy="1652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214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rbourSpace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18246</TotalTime>
  <Words>4761</Words>
  <Application>Microsoft Office PowerPoint</Application>
  <PresentationFormat>Widescreen</PresentationFormat>
  <Paragraphs>872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Arial</vt:lpstr>
      <vt:lpstr>Calibri</vt:lpstr>
      <vt:lpstr>Cambria Math</vt:lpstr>
      <vt:lpstr>Gill Sans Nova</vt:lpstr>
      <vt:lpstr>Office Theme</vt:lpstr>
      <vt:lpstr>ELEMENTARY COMBINATORICS &amp; PROBABILITY</vt:lpstr>
      <vt:lpstr>Last time</vt:lpstr>
      <vt:lpstr>today</vt:lpstr>
      <vt:lpstr>PMF and CDF</vt:lpstr>
      <vt:lpstr>PMF and CDF</vt:lpstr>
      <vt:lpstr>PMF and cdf: example</vt:lpstr>
      <vt:lpstr>PMF and cdf: example</vt:lpstr>
      <vt:lpstr>PMF and cdf: example</vt:lpstr>
      <vt:lpstr>PMF and cdf: example</vt:lpstr>
      <vt:lpstr>PMF and cdf: example</vt:lpstr>
      <vt:lpstr>PMF and cdf: example</vt:lpstr>
      <vt:lpstr>PMF and cdf: example</vt:lpstr>
      <vt:lpstr>PMF and cdf: example</vt:lpstr>
      <vt:lpstr>PMF and cdf: example</vt:lpstr>
      <vt:lpstr>PMF and cdf: example</vt:lpstr>
      <vt:lpstr>PMF and cdf: example</vt:lpstr>
      <vt:lpstr>PMF and cdf: example</vt:lpstr>
      <vt:lpstr>Balls in a bowl</vt:lpstr>
      <vt:lpstr>Balls in a bowl</vt:lpstr>
      <vt:lpstr>Balls in a bowl</vt:lpstr>
      <vt:lpstr>Balls in a bowl</vt:lpstr>
      <vt:lpstr>Balls in a bowl</vt:lpstr>
      <vt:lpstr>Balls in a bowl</vt:lpstr>
      <vt:lpstr>Balls in a bowl</vt:lpstr>
      <vt:lpstr>Balls in a bowl</vt:lpstr>
      <vt:lpstr>Balls in a bowl</vt:lpstr>
      <vt:lpstr>Balls in a bowl</vt:lpstr>
      <vt:lpstr>Balls in a bowl</vt:lpstr>
      <vt:lpstr>Balls in a bowl</vt:lpstr>
      <vt:lpstr>Balls in a bowl</vt:lpstr>
      <vt:lpstr>Balls in a bowl</vt:lpstr>
      <vt:lpstr>ROLLING DICE</vt:lpstr>
      <vt:lpstr>ROLLING DICE</vt:lpstr>
      <vt:lpstr>ROLLING DICE</vt:lpstr>
      <vt:lpstr>ROLLING DICE</vt:lpstr>
      <vt:lpstr>ROLLING DICE</vt:lpstr>
      <vt:lpstr>ROLLING DICE</vt:lpstr>
      <vt:lpstr>ROLLING DICE</vt:lpstr>
      <vt:lpstr>ROLLING DICE</vt:lpstr>
      <vt:lpstr>ROLLING DICE</vt:lpstr>
      <vt:lpstr>ROLLING DICE</vt:lpstr>
      <vt:lpstr>ROLLING DICE</vt:lpstr>
      <vt:lpstr>ROLLING DICE</vt:lpstr>
      <vt:lpstr>ROLLING DICE</vt:lpstr>
      <vt:lpstr>ROLLING DICE</vt:lpstr>
      <vt:lpstr>ROLLING DICE</vt:lpstr>
      <vt:lpstr>ROLLING DICE</vt:lpstr>
      <vt:lpstr>ROLLING DICE</vt:lpstr>
      <vt:lpstr>ROLLING DICE</vt:lpstr>
      <vt:lpstr>ROLLING DICE</vt:lpstr>
      <vt:lpstr>ROLLING DICE</vt:lpstr>
      <vt:lpstr>ROLLING DICE</vt:lpstr>
      <vt:lpstr>Cdf of a discrete random variable</vt:lpstr>
      <vt:lpstr>PMF and CDF: basic properties</vt:lpstr>
      <vt:lpstr>PMF and CDF: basic properties</vt:lpstr>
      <vt:lpstr>Rolling dice:  pmf and cdf</vt:lpstr>
      <vt:lpstr>Special distributions</vt:lpstr>
      <vt:lpstr>Bernoulli distribution</vt:lpstr>
      <vt:lpstr>Bernoulli distribution</vt:lpstr>
      <vt:lpstr>Bernoulli distribution</vt:lpstr>
      <vt:lpstr>Bernoulli distribution</vt:lpstr>
      <vt:lpstr>Bernoulli distribution</vt:lpstr>
      <vt:lpstr>Example: passing an exam</vt:lpstr>
      <vt:lpstr>Example: passing an exam</vt:lpstr>
      <vt:lpstr>Example: passing an exam</vt:lpstr>
      <vt:lpstr>Example: passing an exam</vt:lpstr>
      <vt:lpstr>Example: passing an exam</vt:lpstr>
      <vt:lpstr>Example: passing an exam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Example: exam</vt:lpstr>
      <vt:lpstr>Example: exam</vt:lpstr>
      <vt:lpstr>Example: exam</vt:lpstr>
      <vt:lpstr>Example: exam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COMBINATORICS &amp; PROBABILITY</dc:title>
  <dc:creator>Evgenia Korneva</dc:creator>
  <cp:lastModifiedBy>Evgenia Korneva</cp:lastModifiedBy>
  <cp:revision>9</cp:revision>
  <dcterms:created xsi:type="dcterms:W3CDTF">2021-03-12T15:09:59Z</dcterms:created>
  <dcterms:modified xsi:type="dcterms:W3CDTF">2021-04-01T13:41:07Z</dcterms:modified>
</cp:coreProperties>
</file>