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8"/>
  </p:notesMasterIdLst>
  <p:sldIdLst>
    <p:sldId id="257" r:id="rId2"/>
    <p:sldId id="258" r:id="rId3"/>
    <p:sldId id="259" r:id="rId4"/>
    <p:sldId id="416" r:id="rId5"/>
    <p:sldId id="448" r:id="rId6"/>
    <p:sldId id="449" r:id="rId7"/>
    <p:sldId id="427" r:id="rId8"/>
    <p:sldId id="451" r:id="rId9"/>
    <p:sldId id="450" r:id="rId10"/>
    <p:sldId id="428" r:id="rId11"/>
    <p:sldId id="430" r:id="rId12"/>
    <p:sldId id="429" r:id="rId13"/>
    <p:sldId id="432" r:id="rId14"/>
    <p:sldId id="431" r:id="rId15"/>
    <p:sldId id="494" r:id="rId16"/>
    <p:sldId id="493" r:id="rId17"/>
    <p:sldId id="492" r:id="rId18"/>
    <p:sldId id="491" r:id="rId19"/>
    <p:sldId id="490" r:id="rId20"/>
    <p:sldId id="433" r:id="rId21"/>
    <p:sldId id="463" r:id="rId22"/>
    <p:sldId id="462" r:id="rId23"/>
    <p:sldId id="461" r:id="rId24"/>
    <p:sldId id="460" r:id="rId25"/>
    <p:sldId id="438" r:id="rId26"/>
    <p:sldId id="440" r:id="rId27"/>
    <p:sldId id="439" r:id="rId28"/>
    <p:sldId id="435" r:id="rId29"/>
    <p:sldId id="501" r:id="rId30"/>
    <p:sldId id="500" r:id="rId31"/>
    <p:sldId id="499" r:id="rId32"/>
    <p:sldId id="498" r:id="rId33"/>
    <p:sldId id="497" r:id="rId34"/>
    <p:sldId id="496" r:id="rId35"/>
    <p:sldId id="495" r:id="rId36"/>
    <p:sldId id="436" r:id="rId37"/>
    <p:sldId id="510" r:id="rId38"/>
    <p:sldId id="509" r:id="rId39"/>
    <p:sldId id="508" r:id="rId40"/>
    <p:sldId id="507" r:id="rId41"/>
    <p:sldId id="506" r:id="rId42"/>
    <p:sldId id="505" r:id="rId43"/>
    <p:sldId id="504" r:id="rId44"/>
    <p:sldId id="503" r:id="rId45"/>
    <p:sldId id="502" r:id="rId46"/>
    <p:sldId id="515" r:id="rId47"/>
    <p:sldId id="514" r:id="rId48"/>
    <p:sldId id="513" r:id="rId49"/>
    <p:sldId id="512" r:id="rId50"/>
    <p:sldId id="511" r:id="rId51"/>
    <p:sldId id="437" r:id="rId52"/>
    <p:sldId id="523" r:id="rId53"/>
    <p:sldId id="593" r:id="rId54"/>
    <p:sldId id="444" r:id="rId55"/>
    <p:sldId id="524" r:id="rId56"/>
    <p:sldId id="442" r:id="rId57"/>
    <p:sldId id="528" r:id="rId58"/>
    <p:sldId id="527" r:id="rId59"/>
    <p:sldId id="526" r:id="rId60"/>
    <p:sldId id="525" r:id="rId61"/>
    <p:sldId id="445" r:id="rId62"/>
    <p:sldId id="533" r:id="rId63"/>
    <p:sldId id="531" r:id="rId64"/>
    <p:sldId id="532" r:id="rId65"/>
    <p:sldId id="530" r:id="rId66"/>
    <p:sldId id="529" r:id="rId67"/>
    <p:sldId id="538" r:id="rId68"/>
    <p:sldId id="537" r:id="rId69"/>
    <p:sldId id="536" r:id="rId70"/>
    <p:sldId id="535" r:id="rId71"/>
    <p:sldId id="534" r:id="rId72"/>
    <p:sldId id="434" r:id="rId73"/>
    <p:sldId id="542" r:id="rId74"/>
    <p:sldId id="541" r:id="rId75"/>
    <p:sldId id="540" r:id="rId76"/>
    <p:sldId id="539" r:id="rId77"/>
    <p:sldId id="441" r:id="rId78"/>
    <p:sldId id="422" r:id="rId79"/>
    <p:sldId id="459" r:id="rId80"/>
    <p:sldId id="458" r:id="rId81"/>
    <p:sldId id="457" r:id="rId82"/>
    <p:sldId id="456" r:id="rId83"/>
    <p:sldId id="423" r:id="rId84"/>
    <p:sldId id="424" r:id="rId85"/>
    <p:sldId id="543" r:id="rId86"/>
    <p:sldId id="546" r:id="rId87"/>
    <p:sldId id="266" r:id="rId88"/>
    <p:sldId id="544" r:id="rId89"/>
    <p:sldId id="545" r:id="rId90"/>
    <p:sldId id="267" r:id="rId91"/>
    <p:sldId id="547" r:id="rId92"/>
    <p:sldId id="413" r:id="rId93"/>
    <p:sldId id="414" r:id="rId94"/>
    <p:sldId id="548" r:id="rId95"/>
    <p:sldId id="549" r:id="rId96"/>
    <p:sldId id="553" r:id="rId97"/>
    <p:sldId id="552" r:id="rId98"/>
    <p:sldId id="551" r:id="rId99"/>
    <p:sldId id="550" r:id="rId100"/>
    <p:sldId id="557" r:id="rId101"/>
    <p:sldId id="556" r:id="rId102"/>
    <p:sldId id="555" r:id="rId103"/>
    <p:sldId id="415" r:id="rId104"/>
    <p:sldId id="559" r:id="rId105"/>
    <p:sldId id="558" r:id="rId106"/>
    <p:sldId id="554" r:id="rId107"/>
    <p:sldId id="270" r:id="rId108"/>
    <p:sldId id="560" r:id="rId109"/>
    <p:sldId id="468" r:id="rId110"/>
    <p:sldId id="467" r:id="rId111"/>
    <p:sldId id="466" r:id="rId112"/>
    <p:sldId id="465" r:id="rId113"/>
    <p:sldId id="464" r:id="rId114"/>
    <p:sldId id="418" r:id="rId115"/>
    <p:sldId id="562" r:id="rId116"/>
    <p:sldId id="563" r:id="rId117"/>
    <p:sldId id="561" r:id="rId118"/>
    <p:sldId id="469" r:id="rId119"/>
    <p:sldId id="479" r:id="rId120"/>
    <p:sldId id="564" r:id="rId121"/>
    <p:sldId id="478" r:id="rId122"/>
    <p:sldId id="477" r:id="rId123"/>
    <p:sldId id="476" r:id="rId124"/>
    <p:sldId id="475" r:id="rId125"/>
    <p:sldId id="474" r:id="rId126"/>
    <p:sldId id="473" r:id="rId127"/>
    <p:sldId id="472" r:id="rId128"/>
    <p:sldId id="471" r:id="rId129"/>
    <p:sldId id="470" r:id="rId130"/>
    <p:sldId id="417" r:id="rId131"/>
    <p:sldId id="488" r:id="rId132"/>
    <p:sldId id="487" r:id="rId133"/>
    <p:sldId id="485" r:id="rId134"/>
    <p:sldId id="484" r:id="rId135"/>
    <p:sldId id="486" r:id="rId136"/>
    <p:sldId id="483" r:id="rId137"/>
    <p:sldId id="482" r:id="rId138"/>
    <p:sldId id="481" r:id="rId139"/>
    <p:sldId id="480" r:id="rId140"/>
    <p:sldId id="447" r:id="rId141"/>
    <p:sldId id="489" r:id="rId142"/>
    <p:sldId id="455" r:id="rId143"/>
    <p:sldId id="454" r:id="rId144"/>
    <p:sldId id="453" r:id="rId145"/>
    <p:sldId id="452" r:id="rId146"/>
    <p:sldId id="573" r:id="rId147"/>
    <p:sldId id="572" r:id="rId148"/>
    <p:sldId id="571" r:id="rId149"/>
    <p:sldId id="420" r:id="rId150"/>
    <p:sldId id="579" r:id="rId151"/>
    <p:sldId id="578" r:id="rId152"/>
    <p:sldId id="577" r:id="rId153"/>
    <p:sldId id="576" r:id="rId154"/>
    <p:sldId id="580" r:id="rId155"/>
    <p:sldId id="581" r:id="rId156"/>
    <p:sldId id="582" r:id="rId157"/>
    <p:sldId id="583" r:id="rId158"/>
    <p:sldId id="575" r:id="rId159"/>
    <p:sldId id="584" r:id="rId160"/>
    <p:sldId id="574" r:id="rId161"/>
    <p:sldId id="421" r:id="rId162"/>
    <p:sldId id="585" r:id="rId163"/>
    <p:sldId id="592" r:id="rId164"/>
    <p:sldId id="591" r:id="rId165"/>
    <p:sldId id="590" r:id="rId166"/>
    <p:sldId id="589" r:id="rId167"/>
    <p:sldId id="588" r:id="rId168"/>
    <p:sldId id="587" r:id="rId169"/>
    <p:sldId id="586" r:id="rId170"/>
    <p:sldId id="419" r:id="rId171"/>
    <p:sldId id="569" r:id="rId172"/>
    <p:sldId id="568" r:id="rId173"/>
    <p:sldId id="567" r:id="rId174"/>
    <p:sldId id="566" r:id="rId175"/>
    <p:sldId id="565" r:id="rId176"/>
    <p:sldId id="570" r:id="rId17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99"/>
    <a:srgbClr val="A1D9F9"/>
    <a:srgbClr val="AFAFE9"/>
    <a:srgbClr val="FFB380"/>
    <a:srgbClr val="FFE680"/>
    <a:srgbClr val="E5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D954A-65B6-457B-BBBA-5E252D88D15A}" v="1851" dt="2021-03-16T15:12:1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084D954A-65B6-457B-BBBA-5E252D88D15A}"/>
    <pc:docChg chg="undo redo custSel addSld delSld modSld sldOrd modMainMaster">
      <pc:chgData name="Evgenia Korneva" userId="e62070071816427d" providerId="LiveId" clId="{084D954A-65B6-457B-BBBA-5E252D88D15A}" dt="2021-03-16T15:12:12.715" v="9569" actId="20577"/>
      <pc:docMkLst>
        <pc:docMk/>
      </pc:docMkLst>
      <pc:sldChg chg="modSp mod">
        <pc:chgData name="Evgenia Korneva" userId="e62070071816427d" providerId="LiveId" clId="{084D954A-65B6-457B-BBBA-5E252D88D15A}" dt="2021-03-15T23:48:25.703" v="7372" actId="20577"/>
        <pc:sldMkLst>
          <pc:docMk/>
          <pc:sldMk cId="2509116535" sldId="257"/>
        </pc:sldMkLst>
        <pc:spChg chg="mod">
          <ac:chgData name="Evgenia Korneva" userId="e62070071816427d" providerId="LiveId" clId="{084D954A-65B6-457B-BBBA-5E252D88D15A}" dt="2021-03-15T23:48:25.703" v="7372" actId="20577"/>
          <ac:spMkLst>
            <pc:docMk/>
            <pc:sldMk cId="2509116535" sldId="257"/>
            <ac:spMk id="3" creationId="{D462F817-06CB-448E-B553-8D147248C3EF}"/>
          </ac:spMkLst>
        </pc:spChg>
      </pc:sldChg>
      <pc:sldChg chg="modSp mod">
        <pc:chgData name="Evgenia Korneva" userId="e62070071816427d" providerId="LiveId" clId="{084D954A-65B6-457B-BBBA-5E252D88D15A}" dt="2021-03-15T18:25:28.479" v="519" actId="255"/>
        <pc:sldMkLst>
          <pc:docMk/>
          <pc:sldMk cId="453304973" sldId="258"/>
        </pc:sldMkLst>
        <pc:spChg chg="mod">
          <ac:chgData name="Evgenia Korneva" userId="e62070071816427d" providerId="LiveId" clId="{084D954A-65B6-457B-BBBA-5E252D88D15A}" dt="2021-03-15T18:25:28.479" v="519" actId="255"/>
          <ac:spMkLst>
            <pc:docMk/>
            <pc:sldMk cId="453304973" sldId="258"/>
            <ac:spMk id="3" creationId="{3EC33E3A-E9C8-4460-AD30-B04CE9804AEC}"/>
          </ac:spMkLst>
        </pc:spChg>
      </pc:sldChg>
      <pc:sldChg chg="modSp mod">
        <pc:chgData name="Evgenia Korneva" userId="e62070071816427d" providerId="LiveId" clId="{084D954A-65B6-457B-BBBA-5E252D88D15A}" dt="2021-03-15T18:28:38.538" v="739" actId="255"/>
        <pc:sldMkLst>
          <pc:docMk/>
          <pc:sldMk cId="131256759" sldId="259"/>
        </pc:sldMkLst>
        <pc:spChg chg="mod">
          <ac:chgData name="Evgenia Korneva" userId="e62070071816427d" providerId="LiveId" clId="{084D954A-65B6-457B-BBBA-5E252D88D15A}" dt="2021-03-15T18:28:38.538" v="739" actId="255"/>
          <ac:spMkLst>
            <pc:docMk/>
            <pc:sldMk cId="131256759" sldId="259"/>
            <ac:spMk id="3" creationId="{559B144E-D31B-4072-AECE-72E2D608A460}"/>
          </ac:spMkLst>
        </pc:spChg>
      </pc:sldChg>
      <pc:sldChg chg="del">
        <pc:chgData name="Evgenia Korneva" userId="e62070071816427d" providerId="LiveId" clId="{084D954A-65B6-457B-BBBA-5E252D88D15A}" dt="2021-03-16T07:39:50.246" v="9493" actId="47"/>
        <pc:sldMkLst>
          <pc:docMk/>
          <pc:sldMk cId="4119108118" sldId="260"/>
        </pc:sldMkLst>
      </pc:sldChg>
      <pc:sldChg chg="add del">
        <pc:chgData name="Evgenia Korneva" userId="e62070071816427d" providerId="LiveId" clId="{084D954A-65B6-457B-BBBA-5E252D88D15A}" dt="2021-03-15T18:52:34.482" v="1353" actId="2696"/>
        <pc:sldMkLst>
          <pc:docMk/>
          <pc:sldMk cId="1302943373" sldId="262"/>
        </pc:sldMkLst>
      </pc:sldChg>
      <pc:sldChg chg="add del">
        <pc:chgData name="Evgenia Korneva" userId="e62070071816427d" providerId="LiveId" clId="{084D954A-65B6-457B-BBBA-5E252D88D15A}" dt="2021-03-15T18:52:34.482" v="1353" actId="2696"/>
        <pc:sldMkLst>
          <pc:docMk/>
          <pc:sldMk cId="2849824580" sldId="263"/>
        </pc:sldMkLst>
      </pc:sldChg>
      <pc:sldChg chg="add del">
        <pc:chgData name="Evgenia Korneva" userId="e62070071816427d" providerId="LiveId" clId="{084D954A-65B6-457B-BBBA-5E252D88D15A}" dt="2021-03-15T18:52:34.482" v="1353" actId="2696"/>
        <pc:sldMkLst>
          <pc:docMk/>
          <pc:sldMk cId="4131733051" sldId="264"/>
        </pc:sldMkLst>
      </pc:sldChg>
      <pc:sldChg chg="add del">
        <pc:chgData name="Evgenia Korneva" userId="e62070071816427d" providerId="LiveId" clId="{084D954A-65B6-457B-BBBA-5E252D88D15A}" dt="2021-03-15T18:52:34.482" v="1353" actId="2696"/>
        <pc:sldMkLst>
          <pc:docMk/>
          <pc:sldMk cId="1615597872" sldId="265"/>
        </pc:sldMkLst>
      </pc:sldChg>
      <pc:sldChg chg="modSp new mod ord">
        <pc:chgData name="Evgenia Korneva" userId="e62070071816427d" providerId="LiveId" clId="{084D954A-65B6-457B-BBBA-5E252D88D15A}" dt="2021-03-15T18:36:46.756" v="1090"/>
        <pc:sldMkLst>
          <pc:docMk/>
          <pc:sldMk cId="4014571459" sldId="266"/>
        </pc:sldMkLst>
        <pc:spChg chg="mod">
          <ac:chgData name="Evgenia Korneva" userId="e62070071816427d" providerId="LiveId" clId="{084D954A-65B6-457B-BBBA-5E252D88D15A}" dt="2021-03-12T15:23:00.097" v="160" actId="20577"/>
          <ac:spMkLst>
            <pc:docMk/>
            <pc:sldMk cId="4014571459" sldId="266"/>
            <ac:spMk id="2" creationId="{C84F39EE-8951-4145-8345-D0C7895B6FF3}"/>
          </ac:spMkLst>
        </pc:spChg>
        <pc:spChg chg="mod">
          <ac:chgData name="Evgenia Korneva" userId="e62070071816427d" providerId="LiveId" clId="{084D954A-65B6-457B-BBBA-5E252D88D15A}" dt="2021-03-15T18:36:26.493" v="1086" actId="20577"/>
          <ac:spMkLst>
            <pc:docMk/>
            <pc:sldMk cId="4014571459" sldId="266"/>
            <ac:spMk id="3" creationId="{6E1DB172-F9DC-4FC7-A9E7-CEDAF6C98FDA}"/>
          </ac:spMkLst>
        </pc:spChg>
      </pc:sldChg>
      <pc:sldChg chg="modSp add mod ord">
        <pc:chgData name="Evgenia Korneva" userId="e62070071816427d" providerId="LiveId" clId="{084D954A-65B6-457B-BBBA-5E252D88D15A}" dt="2021-03-15T18:36:35.657" v="1088" actId="20577"/>
        <pc:sldMkLst>
          <pc:docMk/>
          <pc:sldMk cId="3836585234" sldId="267"/>
        </pc:sldMkLst>
        <pc:spChg chg="mod">
          <ac:chgData name="Evgenia Korneva" userId="e62070071816427d" providerId="LiveId" clId="{084D954A-65B6-457B-BBBA-5E252D88D15A}" dt="2021-03-12T15:23:13.208" v="165" actId="20577"/>
          <ac:spMkLst>
            <pc:docMk/>
            <pc:sldMk cId="3836585234" sldId="267"/>
            <ac:spMk id="2" creationId="{C84F39EE-8951-4145-8345-D0C7895B6FF3}"/>
          </ac:spMkLst>
        </pc:spChg>
        <pc:spChg chg="mod">
          <ac:chgData name="Evgenia Korneva" userId="e62070071816427d" providerId="LiveId" clId="{084D954A-65B6-457B-BBBA-5E252D88D15A}" dt="2021-03-15T18:36:35.657" v="1088" actId="20577"/>
          <ac:spMkLst>
            <pc:docMk/>
            <pc:sldMk cId="3836585234" sldId="267"/>
            <ac:spMk id="3" creationId="{6E1DB172-F9DC-4FC7-A9E7-CEDAF6C98FDA}"/>
          </ac:spMkLst>
        </pc:spChg>
      </pc:sldChg>
      <pc:sldChg chg="modSp add del mod">
        <pc:chgData name="Evgenia Korneva" userId="e62070071816427d" providerId="LiveId" clId="{084D954A-65B6-457B-BBBA-5E252D88D15A}" dt="2021-03-15T18:38:27.812" v="1102" actId="47"/>
        <pc:sldMkLst>
          <pc:docMk/>
          <pc:sldMk cId="66504801" sldId="268"/>
        </pc:sldMkLst>
        <pc:spChg chg="mod">
          <ac:chgData name="Evgenia Korneva" userId="e62070071816427d" providerId="LiveId" clId="{084D954A-65B6-457B-BBBA-5E252D88D15A}" dt="2021-03-12T15:23:33.544" v="190" actId="20577"/>
          <ac:spMkLst>
            <pc:docMk/>
            <pc:sldMk cId="66504801" sldId="268"/>
            <ac:spMk id="2" creationId="{C84F39EE-8951-4145-8345-D0C7895B6FF3}"/>
          </ac:spMkLst>
        </pc:spChg>
        <pc:spChg chg="mod">
          <ac:chgData name="Evgenia Korneva" userId="e62070071816427d" providerId="LiveId" clId="{084D954A-65B6-457B-BBBA-5E252D88D15A}" dt="2021-03-12T15:25:07.926" v="220" actId="20577"/>
          <ac:spMkLst>
            <pc:docMk/>
            <pc:sldMk cId="66504801" sldId="268"/>
            <ac:spMk id="3" creationId="{6E1DB172-F9DC-4FC7-A9E7-CEDAF6C98FDA}"/>
          </ac:spMkLst>
        </pc:spChg>
      </pc:sldChg>
      <pc:sldChg chg="addSp delSp modSp new del mod">
        <pc:chgData name="Evgenia Korneva" userId="e62070071816427d" providerId="LiveId" clId="{084D954A-65B6-457B-BBBA-5E252D88D15A}" dt="2021-03-16T05:38:49.052" v="8569" actId="47"/>
        <pc:sldMkLst>
          <pc:docMk/>
          <pc:sldMk cId="38874934" sldId="269"/>
        </pc:sldMkLst>
        <pc:spChg chg="mod">
          <ac:chgData name="Evgenia Korneva" userId="e62070071816427d" providerId="LiveId" clId="{084D954A-65B6-457B-BBBA-5E252D88D15A}" dt="2021-03-12T15:25:25.375" v="239" actId="20577"/>
          <ac:spMkLst>
            <pc:docMk/>
            <pc:sldMk cId="38874934" sldId="269"/>
            <ac:spMk id="2" creationId="{9D4B1C7C-0659-4EF4-9C4A-E49E180FD519}"/>
          </ac:spMkLst>
        </pc:spChg>
        <pc:spChg chg="mod">
          <ac:chgData name="Evgenia Korneva" userId="e62070071816427d" providerId="LiveId" clId="{084D954A-65B6-457B-BBBA-5E252D88D15A}" dt="2021-03-16T05:31:42.011" v="8370" actId="20577"/>
          <ac:spMkLst>
            <pc:docMk/>
            <pc:sldMk cId="38874934" sldId="269"/>
            <ac:spMk id="3" creationId="{287586B5-837E-43C6-BD39-87F64F0B067A}"/>
          </ac:spMkLst>
        </pc:spChg>
        <pc:spChg chg="add mod">
          <ac:chgData name="Evgenia Korneva" userId="e62070071816427d" providerId="LiveId" clId="{084D954A-65B6-457B-BBBA-5E252D88D15A}" dt="2021-03-16T05:37:09.237" v="8480" actId="164"/>
          <ac:spMkLst>
            <pc:docMk/>
            <pc:sldMk cId="38874934" sldId="269"/>
            <ac:spMk id="7" creationId="{6922CA5F-0033-4332-8AA8-39D892029A15}"/>
          </ac:spMkLst>
        </pc:spChg>
        <pc:spChg chg="add del mod">
          <ac:chgData name="Evgenia Korneva" userId="e62070071816427d" providerId="LiveId" clId="{084D954A-65B6-457B-BBBA-5E252D88D15A}" dt="2021-03-16T05:33:28.922" v="8410" actId="478"/>
          <ac:spMkLst>
            <pc:docMk/>
            <pc:sldMk cId="38874934" sldId="269"/>
            <ac:spMk id="8" creationId="{646287B0-1361-429D-8961-D6C717FB4624}"/>
          </ac:spMkLst>
        </pc:spChg>
        <pc:spChg chg="add del mod">
          <ac:chgData name="Evgenia Korneva" userId="e62070071816427d" providerId="LiveId" clId="{084D954A-65B6-457B-BBBA-5E252D88D15A}" dt="2021-03-16T05:34:35.894" v="8424" actId="21"/>
          <ac:spMkLst>
            <pc:docMk/>
            <pc:sldMk cId="38874934" sldId="269"/>
            <ac:spMk id="14" creationId="{E43D138E-47EE-4357-B627-C64DDE308C06}"/>
          </ac:spMkLst>
        </pc:spChg>
        <pc:grpChg chg="add mod">
          <ac:chgData name="Evgenia Korneva" userId="e62070071816427d" providerId="LiveId" clId="{084D954A-65B6-457B-BBBA-5E252D88D15A}" dt="2021-03-16T05:37:09.237" v="8480" actId="164"/>
          <ac:grpSpMkLst>
            <pc:docMk/>
            <pc:sldMk cId="38874934" sldId="269"/>
            <ac:grpSpMk id="15" creationId="{E909C4A9-0AE2-4619-BEE2-C67EA6547C18}"/>
          </ac:grpSpMkLst>
        </pc:grpChg>
        <pc:picChg chg="add mod">
          <ac:chgData name="Evgenia Korneva" userId="e62070071816427d" providerId="LiveId" clId="{084D954A-65B6-457B-BBBA-5E252D88D15A}" dt="2021-03-16T05:35:40.948" v="8450" actId="207"/>
          <ac:picMkLst>
            <pc:docMk/>
            <pc:sldMk cId="38874934" sldId="269"/>
            <ac:picMk id="6" creationId="{FAB78539-1683-45B2-814C-3A035EFE0A9D}"/>
          </ac:picMkLst>
        </pc:picChg>
        <pc:cxnChg chg="add mod">
          <ac:chgData name="Evgenia Korneva" userId="e62070071816427d" providerId="LiveId" clId="{084D954A-65B6-457B-BBBA-5E252D88D15A}" dt="2021-03-16T05:37:09.237" v="8480" actId="164"/>
          <ac:cxnSpMkLst>
            <pc:docMk/>
            <pc:sldMk cId="38874934" sldId="269"/>
            <ac:cxnSpMk id="10" creationId="{64FB3267-249E-46BA-AA88-7481B08D0F4D}"/>
          </ac:cxnSpMkLst>
        </pc:cxnChg>
      </pc:sldChg>
      <pc:sldChg chg="addSp delSp modSp new mod">
        <pc:chgData name="Evgenia Korneva" userId="e62070071816427d" providerId="LiveId" clId="{084D954A-65B6-457B-BBBA-5E252D88D15A}" dt="2021-03-16T05:51:03.666" v="8868" actId="20577"/>
        <pc:sldMkLst>
          <pc:docMk/>
          <pc:sldMk cId="1068388552" sldId="270"/>
        </pc:sldMkLst>
        <pc:spChg chg="mod">
          <ac:chgData name="Evgenia Korneva" userId="e62070071816427d" providerId="LiveId" clId="{084D954A-65B6-457B-BBBA-5E252D88D15A}" dt="2021-03-16T05:48:12.061" v="8812" actId="113"/>
          <ac:spMkLst>
            <pc:docMk/>
            <pc:sldMk cId="1068388552" sldId="270"/>
            <ac:spMk id="2" creationId="{D7BFC101-89D8-4EB8-AF83-21633C30A621}"/>
          </ac:spMkLst>
        </pc:spChg>
        <pc:spChg chg="mod">
          <ac:chgData name="Evgenia Korneva" userId="e62070071816427d" providerId="LiveId" clId="{084D954A-65B6-457B-BBBA-5E252D88D15A}" dt="2021-03-16T05:51:03.666" v="8868" actId="20577"/>
          <ac:spMkLst>
            <pc:docMk/>
            <pc:sldMk cId="1068388552" sldId="270"/>
            <ac:spMk id="3" creationId="{6BD909B3-9529-4FCD-9FA2-5207BC20882C}"/>
          </ac:spMkLst>
        </pc:spChg>
        <pc:spChg chg="mod">
          <ac:chgData name="Evgenia Korneva" userId="e62070071816427d" providerId="LiveId" clId="{084D954A-65B6-457B-BBBA-5E252D88D15A}" dt="2021-03-16T05:47:56.826" v="8810"/>
          <ac:spMkLst>
            <pc:docMk/>
            <pc:sldMk cId="1068388552" sldId="270"/>
            <ac:spMk id="4" creationId="{06590127-DEA2-48C6-84E2-F05DEC2A7292}"/>
          </ac:spMkLst>
        </pc:spChg>
        <pc:spChg chg="mod">
          <ac:chgData name="Evgenia Korneva" userId="e62070071816427d" providerId="LiveId" clId="{084D954A-65B6-457B-BBBA-5E252D88D15A}" dt="2021-03-16T05:47:56.826" v="8810"/>
          <ac:spMkLst>
            <pc:docMk/>
            <pc:sldMk cId="1068388552" sldId="270"/>
            <ac:spMk id="5" creationId="{B1515CCB-D0C5-4531-B9F7-7D26F5324C4E}"/>
          </ac:spMkLst>
        </pc:spChg>
        <pc:spChg chg="add del mod">
          <ac:chgData name="Evgenia Korneva" userId="e62070071816427d" providerId="LiveId" clId="{084D954A-65B6-457B-BBBA-5E252D88D15A}" dt="2021-03-16T05:48:59.797" v="8818"/>
          <ac:spMkLst>
            <pc:docMk/>
            <pc:sldMk cId="1068388552" sldId="270"/>
            <ac:spMk id="6" creationId="{0747631F-94B8-4DC4-B77D-77EBD5C3614D}"/>
          </ac:spMkLst>
        </pc:spChg>
        <pc:spChg chg="mod">
          <ac:chgData name="Evgenia Korneva" userId="e62070071816427d" providerId="LiveId" clId="{084D954A-65B6-457B-BBBA-5E252D88D15A}" dt="2021-03-16T05:49:30.516" v="8821"/>
          <ac:spMkLst>
            <pc:docMk/>
            <pc:sldMk cId="1068388552" sldId="270"/>
            <ac:spMk id="9" creationId="{0B727527-B925-4C6E-8AEB-E207D78D55BD}"/>
          </ac:spMkLst>
        </pc:spChg>
        <pc:spChg chg="mod">
          <ac:chgData name="Evgenia Korneva" userId="e62070071816427d" providerId="LiveId" clId="{084D954A-65B6-457B-BBBA-5E252D88D15A}" dt="2021-03-16T05:49:30.516" v="8821"/>
          <ac:spMkLst>
            <pc:docMk/>
            <pc:sldMk cId="1068388552" sldId="270"/>
            <ac:spMk id="10" creationId="{A1DBA5D0-1C70-4B9A-9D16-5DF911361216}"/>
          </ac:spMkLst>
        </pc:spChg>
        <pc:grpChg chg="add mod">
          <ac:chgData name="Evgenia Korneva" userId="e62070071816427d" providerId="LiveId" clId="{084D954A-65B6-457B-BBBA-5E252D88D15A}" dt="2021-03-16T05:50:24.990" v="8847" actId="1076"/>
          <ac:grpSpMkLst>
            <pc:docMk/>
            <pc:sldMk cId="1068388552" sldId="270"/>
            <ac:grpSpMk id="8" creationId="{63DC0D9D-94FE-4EDD-B22A-7DF8269E6F18}"/>
          </ac:grpSpMkLst>
        </pc:grpChg>
        <pc:picChg chg="add mod">
          <ac:chgData name="Evgenia Korneva" userId="e62070071816427d" providerId="LiveId" clId="{084D954A-65B6-457B-BBBA-5E252D88D15A}" dt="2021-03-16T05:50:18.241" v="8846" actId="1076"/>
          <ac:picMkLst>
            <pc:docMk/>
            <pc:sldMk cId="1068388552" sldId="270"/>
            <ac:picMk id="7" creationId="{D9BB00FD-8F0C-4BA6-BACF-CD851F64654C}"/>
          </ac:picMkLst>
        </pc:picChg>
      </pc:sldChg>
      <pc:sldChg chg="modSp add del mod">
        <pc:chgData name="Evgenia Korneva" userId="e62070071816427d" providerId="LiveId" clId="{084D954A-65B6-457B-BBBA-5E252D88D15A}" dt="2021-03-15T23:46:29.504" v="7350" actId="47"/>
        <pc:sldMkLst>
          <pc:docMk/>
          <pc:sldMk cId="437956800" sldId="271"/>
        </pc:sldMkLst>
        <pc:spChg chg="mod">
          <ac:chgData name="Evgenia Korneva" userId="e62070071816427d" providerId="LiveId" clId="{084D954A-65B6-457B-BBBA-5E252D88D15A}" dt="2021-03-12T15:30:36.428" v="310" actId="20577"/>
          <ac:spMkLst>
            <pc:docMk/>
            <pc:sldMk cId="437956800" sldId="271"/>
            <ac:spMk id="2" creationId="{D7BFC101-89D8-4EB8-AF83-21633C30A621}"/>
          </ac:spMkLst>
        </pc:spChg>
        <pc:spChg chg="mod">
          <ac:chgData name="Evgenia Korneva" userId="e62070071816427d" providerId="LiveId" clId="{084D954A-65B6-457B-BBBA-5E252D88D15A}" dt="2021-03-15T19:16:32.215" v="2012" actId="20577"/>
          <ac:spMkLst>
            <pc:docMk/>
            <pc:sldMk cId="437956800" sldId="271"/>
            <ac:spMk id="3" creationId="{6BD909B3-9529-4FCD-9FA2-5207BC20882C}"/>
          </ac:spMkLst>
        </pc:spChg>
      </pc:sldChg>
      <pc:sldChg chg="add del">
        <pc:chgData name="Evgenia Korneva" userId="e62070071816427d" providerId="LiveId" clId="{084D954A-65B6-457B-BBBA-5E252D88D15A}" dt="2021-03-15T18:52:48.608" v="1354" actId="2696"/>
        <pc:sldMkLst>
          <pc:docMk/>
          <pc:sldMk cId="2392662340" sldId="412"/>
        </pc:sldMkLst>
      </pc:sldChg>
      <pc:sldChg chg="modSp add mod">
        <pc:chgData name="Evgenia Korneva" userId="e62070071816427d" providerId="LiveId" clId="{084D954A-65B6-457B-BBBA-5E252D88D15A}" dt="2021-03-16T05:27:47.341" v="8338" actId="20577"/>
        <pc:sldMkLst>
          <pc:docMk/>
          <pc:sldMk cId="3718008707" sldId="413"/>
        </pc:sldMkLst>
        <pc:spChg chg="mod">
          <ac:chgData name="Evgenia Korneva" userId="e62070071816427d" providerId="LiveId" clId="{084D954A-65B6-457B-BBBA-5E252D88D15A}" dt="2021-03-15T18:30:02.960" v="747" actId="947"/>
          <ac:spMkLst>
            <pc:docMk/>
            <pc:sldMk cId="3718008707" sldId="413"/>
            <ac:spMk id="2" creationId="{C84F39EE-8951-4145-8345-D0C7895B6FF3}"/>
          </ac:spMkLst>
        </pc:spChg>
        <pc:spChg chg="mod">
          <ac:chgData name="Evgenia Korneva" userId="e62070071816427d" providerId="LiveId" clId="{084D954A-65B6-457B-BBBA-5E252D88D15A}" dt="2021-03-16T05:27:47.341" v="8338" actId="20577"/>
          <ac:spMkLst>
            <pc:docMk/>
            <pc:sldMk cId="3718008707" sldId="413"/>
            <ac:spMk id="3" creationId="{6E1DB172-F9DC-4FC7-A9E7-CEDAF6C98FDA}"/>
          </ac:spMkLst>
        </pc:spChg>
      </pc:sldChg>
      <pc:sldChg chg="addSp modSp add mod">
        <pc:chgData name="Evgenia Korneva" userId="e62070071816427d" providerId="LiveId" clId="{084D954A-65B6-457B-BBBA-5E252D88D15A}" dt="2021-03-16T05:27:54.776" v="8340" actId="20577"/>
        <pc:sldMkLst>
          <pc:docMk/>
          <pc:sldMk cId="2215926611" sldId="414"/>
        </pc:sldMkLst>
        <pc:spChg chg="mod ord">
          <ac:chgData name="Evgenia Korneva" userId="e62070071816427d" providerId="LiveId" clId="{084D954A-65B6-457B-BBBA-5E252D88D15A}" dt="2021-03-16T05:27:54.776" v="8340" actId="20577"/>
          <ac:spMkLst>
            <pc:docMk/>
            <pc:sldMk cId="2215926611" sldId="414"/>
            <ac:spMk id="3" creationId="{6E1DB172-F9DC-4FC7-A9E7-CEDAF6C98FDA}"/>
          </ac:spMkLst>
        </pc:spChg>
        <pc:picChg chg="add mod ord modCrop">
          <ac:chgData name="Evgenia Korneva" userId="e62070071816427d" providerId="LiveId" clId="{084D954A-65B6-457B-BBBA-5E252D88D15A}" dt="2021-03-15T18:38:15.139" v="1101" actId="1076"/>
          <ac:picMkLst>
            <pc:docMk/>
            <pc:sldMk cId="2215926611" sldId="414"/>
            <ac:picMk id="7" creationId="{DF3D5D94-A83F-478E-A1EE-49A55713917B}"/>
          </ac:picMkLst>
        </pc:picChg>
      </pc:sldChg>
      <pc:sldChg chg="addSp delSp modSp new mod">
        <pc:chgData name="Evgenia Korneva" userId="e62070071816427d" providerId="LiveId" clId="{084D954A-65B6-457B-BBBA-5E252D88D15A}" dt="2021-03-16T15:11:16.654" v="9566" actId="20577"/>
        <pc:sldMkLst>
          <pc:docMk/>
          <pc:sldMk cId="3404719197" sldId="415"/>
        </pc:sldMkLst>
        <pc:spChg chg="mod">
          <ac:chgData name="Evgenia Korneva" userId="e62070071816427d" providerId="LiveId" clId="{084D954A-65B6-457B-BBBA-5E252D88D15A}" dt="2021-03-16T05:40:42.959" v="8632" actId="20577"/>
          <ac:spMkLst>
            <pc:docMk/>
            <pc:sldMk cId="3404719197" sldId="415"/>
            <ac:spMk id="2" creationId="{B8CB3C7C-A9A0-4D18-84BE-CCB88B4F6706}"/>
          </ac:spMkLst>
        </pc:spChg>
        <pc:spChg chg="mod">
          <ac:chgData name="Evgenia Korneva" userId="e62070071816427d" providerId="LiveId" clId="{084D954A-65B6-457B-BBBA-5E252D88D15A}" dt="2021-03-16T15:11:16.654" v="9566" actId="20577"/>
          <ac:spMkLst>
            <pc:docMk/>
            <pc:sldMk cId="3404719197" sldId="415"/>
            <ac:spMk id="3" creationId="{7E4CF433-62B1-4309-9855-77C58ED1BDB7}"/>
          </ac:spMkLst>
        </pc:spChg>
        <pc:spChg chg="add mod">
          <ac:chgData name="Evgenia Korneva" userId="e62070071816427d" providerId="LiveId" clId="{084D954A-65B6-457B-BBBA-5E252D88D15A}" dt="2021-03-16T05:41:29.270" v="8653" actId="1037"/>
          <ac:spMkLst>
            <pc:docMk/>
            <pc:sldMk cId="3404719197" sldId="415"/>
            <ac:spMk id="7" creationId="{564B8D4A-066D-4E4E-A27B-3A780C11B790}"/>
          </ac:spMkLst>
        </pc:spChg>
        <pc:spChg chg="add mod">
          <ac:chgData name="Evgenia Korneva" userId="e62070071816427d" providerId="LiveId" clId="{084D954A-65B6-457B-BBBA-5E252D88D15A}" dt="2021-03-16T05:41:37.410" v="8663" actId="1037"/>
          <ac:spMkLst>
            <pc:docMk/>
            <pc:sldMk cId="3404719197" sldId="415"/>
            <ac:spMk id="8" creationId="{D7C01552-AE14-4D65-8835-19D19723BEFD}"/>
          </ac:spMkLst>
        </pc:spChg>
        <pc:spChg chg="add mod">
          <ac:chgData name="Evgenia Korneva" userId="e62070071816427d" providerId="LiveId" clId="{084D954A-65B6-457B-BBBA-5E252D88D15A}" dt="2021-03-16T05:42:39.337" v="8696" actId="1076"/>
          <ac:spMkLst>
            <pc:docMk/>
            <pc:sldMk cId="3404719197" sldId="415"/>
            <ac:spMk id="9" creationId="{98BD04C6-604A-4BE9-BFA6-6EAE32FBB438}"/>
          </ac:spMkLst>
        </pc:spChg>
        <pc:spChg chg="add mod">
          <ac:chgData name="Evgenia Korneva" userId="e62070071816427d" providerId="LiveId" clId="{084D954A-65B6-457B-BBBA-5E252D88D15A}" dt="2021-03-16T05:41:50.095" v="8690" actId="1037"/>
          <ac:spMkLst>
            <pc:docMk/>
            <pc:sldMk cId="3404719197" sldId="415"/>
            <ac:spMk id="10" creationId="{775150B1-B3E2-4E13-A20D-AEA3EC0FBCCA}"/>
          </ac:spMkLst>
        </pc:spChg>
        <pc:spChg chg="add del mod">
          <ac:chgData name="Evgenia Korneva" userId="e62070071816427d" providerId="LiveId" clId="{084D954A-65B6-457B-BBBA-5E252D88D15A}" dt="2021-03-15T18:49:49.572" v="1310" actId="11529"/>
          <ac:spMkLst>
            <pc:docMk/>
            <pc:sldMk cId="3404719197" sldId="415"/>
            <ac:spMk id="11" creationId="{A6379027-1BF0-4027-8773-18649683BBDD}"/>
          </ac:spMkLst>
        </pc:spChg>
        <pc:spChg chg="add del mod">
          <ac:chgData name="Evgenia Korneva" userId="e62070071816427d" providerId="LiveId" clId="{084D954A-65B6-457B-BBBA-5E252D88D15A}" dt="2021-03-15T18:49:46.142" v="1307"/>
          <ac:spMkLst>
            <pc:docMk/>
            <pc:sldMk cId="3404719197" sldId="415"/>
            <ac:spMk id="12" creationId="{91DE1ABB-E6C1-4885-AB95-15B355EED732}"/>
          </ac:spMkLst>
        </pc:spChg>
        <pc:spChg chg="add del mod">
          <ac:chgData name="Evgenia Korneva" userId="e62070071816427d" providerId="LiveId" clId="{084D954A-65B6-457B-BBBA-5E252D88D15A}" dt="2021-03-15T18:49:45.106" v="1305"/>
          <ac:spMkLst>
            <pc:docMk/>
            <pc:sldMk cId="3404719197" sldId="415"/>
            <ac:spMk id="13" creationId="{A86D1067-6717-4BF6-B86B-2F65FA3CCE02}"/>
          </ac:spMkLst>
        </pc:spChg>
        <pc:spChg chg="add del mod">
          <ac:chgData name="Evgenia Korneva" userId="e62070071816427d" providerId="LiveId" clId="{084D954A-65B6-457B-BBBA-5E252D88D15A}" dt="2021-03-15T18:49:44.431" v="1303"/>
          <ac:spMkLst>
            <pc:docMk/>
            <pc:sldMk cId="3404719197" sldId="415"/>
            <ac:spMk id="14" creationId="{ADE09498-2FB8-4D41-ACCC-E057E8EB68D1}"/>
          </ac:spMkLst>
        </pc:spChg>
        <pc:spChg chg="add del mod">
          <ac:chgData name="Evgenia Korneva" userId="e62070071816427d" providerId="LiveId" clId="{084D954A-65B6-457B-BBBA-5E252D88D15A}" dt="2021-03-15T18:49:44.431" v="1303"/>
          <ac:spMkLst>
            <pc:docMk/>
            <pc:sldMk cId="3404719197" sldId="415"/>
            <ac:spMk id="15" creationId="{037CF891-6A51-4646-A73C-336CCFC7721D}"/>
          </ac:spMkLst>
        </pc:spChg>
        <pc:spChg chg="add del mod">
          <ac:chgData name="Evgenia Korneva" userId="e62070071816427d" providerId="LiveId" clId="{084D954A-65B6-457B-BBBA-5E252D88D15A}" dt="2021-03-15T18:49:44.431" v="1303"/>
          <ac:spMkLst>
            <pc:docMk/>
            <pc:sldMk cId="3404719197" sldId="415"/>
            <ac:spMk id="16" creationId="{A28EF3A1-38FD-490C-8500-1E701891189A}"/>
          </ac:spMkLst>
        </pc:spChg>
        <pc:spChg chg="add mod">
          <ac:chgData name="Evgenia Korneva" userId="e62070071816427d" providerId="LiveId" clId="{084D954A-65B6-457B-BBBA-5E252D88D15A}" dt="2021-03-16T05:43:21.842" v="8708" actId="164"/>
          <ac:spMkLst>
            <pc:docMk/>
            <pc:sldMk cId="3404719197" sldId="415"/>
            <ac:spMk id="18" creationId="{AB80D8FD-B464-42B8-951F-08C205775963}"/>
          </ac:spMkLst>
        </pc:spChg>
        <pc:grpChg chg="add mod">
          <ac:chgData name="Evgenia Korneva" userId="e62070071816427d" providerId="LiveId" clId="{084D954A-65B6-457B-BBBA-5E252D88D15A}" dt="2021-03-16T05:43:21.842" v="8708" actId="164"/>
          <ac:grpSpMkLst>
            <pc:docMk/>
            <pc:sldMk cId="3404719197" sldId="415"/>
            <ac:grpSpMk id="17" creationId="{ADB40193-C865-40F8-9C66-51D02B0AC7BD}"/>
          </ac:grpSpMkLst>
        </pc:grpChg>
        <pc:grpChg chg="add mod">
          <ac:chgData name="Evgenia Korneva" userId="e62070071816427d" providerId="LiveId" clId="{084D954A-65B6-457B-BBBA-5E252D88D15A}" dt="2021-03-16T05:43:27.382" v="8709" actId="1076"/>
          <ac:grpSpMkLst>
            <pc:docMk/>
            <pc:sldMk cId="3404719197" sldId="415"/>
            <ac:grpSpMk id="19" creationId="{AA731CCC-8710-4ECA-B18B-7E77FB89AFC7}"/>
          </ac:grpSpMkLst>
        </pc:grpChg>
        <pc:picChg chg="add mod ord">
          <ac:chgData name="Evgenia Korneva" userId="e62070071816427d" providerId="LiveId" clId="{084D954A-65B6-457B-BBBA-5E252D88D15A}" dt="2021-03-15T18:43:29.562" v="1211" actId="1076"/>
          <ac:picMkLst>
            <pc:docMk/>
            <pc:sldMk cId="3404719197" sldId="415"/>
            <ac:picMk id="6" creationId="{47029AB7-AB2A-400E-85F2-0FED4BC40F40}"/>
          </ac:picMkLst>
        </pc:picChg>
      </pc:sldChg>
      <pc:sldChg chg="addSp delSp modSp new mod">
        <pc:chgData name="Evgenia Korneva" userId="e62070071816427d" providerId="LiveId" clId="{084D954A-65B6-457B-BBBA-5E252D88D15A}" dt="2021-03-15T18:54:29.314" v="1371" actId="113"/>
        <pc:sldMkLst>
          <pc:docMk/>
          <pc:sldMk cId="256894138" sldId="416"/>
        </pc:sldMkLst>
        <pc:spChg chg="del">
          <ac:chgData name="Evgenia Korneva" userId="e62070071816427d" providerId="LiveId" clId="{084D954A-65B6-457B-BBBA-5E252D88D15A}" dt="2021-03-15T18:53:48.447" v="1357"/>
          <ac:spMkLst>
            <pc:docMk/>
            <pc:sldMk cId="256894138" sldId="416"/>
            <ac:spMk id="2" creationId="{2D49D9C2-1540-4220-9055-560DD4F06870}"/>
          </ac:spMkLst>
        </pc:spChg>
        <pc:spChg chg="del">
          <ac:chgData name="Evgenia Korneva" userId="e62070071816427d" providerId="LiveId" clId="{084D954A-65B6-457B-BBBA-5E252D88D15A}" dt="2021-03-15T18:53:48.447" v="1357"/>
          <ac:spMkLst>
            <pc:docMk/>
            <pc:sldMk cId="256894138" sldId="416"/>
            <ac:spMk id="3" creationId="{7B02B8C2-CD57-4F63-BC1F-6070E5EE4521}"/>
          </ac:spMkLst>
        </pc:spChg>
        <pc:spChg chg="mod">
          <ac:chgData name="Evgenia Korneva" userId="e62070071816427d" providerId="LiveId" clId="{084D954A-65B6-457B-BBBA-5E252D88D15A}" dt="2021-03-15T18:53:48.447" v="1357"/>
          <ac:spMkLst>
            <pc:docMk/>
            <pc:sldMk cId="256894138" sldId="416"/>
            <ac:spMk id="4" creationId="{8A4FAE53-82FD-4C14-B011-796DE29C9D6F}"/>
          </ac:spMkLst>
        </pc:spChg>
        <pc:spChg chg="mod">
          <ac:chgData name="Evgenia Korneva" userId="e62070071816427d" providerId="LiveId" clId="{084D954A-65B6-457B-BBBA-5E252D88D15A}" dt="2021-03-15T18:53:48.447" v="1357"/>
          <ac:spMkLst>
            <pc:docMk/>
            <pc:sldMk cId="256894138" sldId="416"/>
            <ac:spMk id="5" creationId="{21FE7FD1-5CAB-4473-A992-A0382F6F1EE4}"/>
          </ac:spMkLst>
        </pc:spChg>
        <pc:spChg chg="add mod">
          <ac:chgData name="Evgenia Korneva" userId="e62070071816427d" providerId="LiveId" clId="{084D954A-65B6-457B-BBBA-5E252D88D15A}" dt="2021-03-15T18:54:29.314" v="1371" actId="113"/>
          <ac:spMkLst>
            <pc:docMk/>
            <pc:sldMk cId="256894138" sldId="416"/>
            <ac:spMk id="6" creationId="{C448E011-A805-4E47-87B0-2638724EA93F}"/>
          </ac:spMkLst>
        </pc:spChg>
        <pc:spChg chg="add mod">
          <ac:chgData name="Evgenia Korneva" userId="e62070071816427d" providerId="LiveId" clId="{084D954A-65B6-457B-BBBA-5E252D88D15A}" dt="2021-03-15T18:53:48.447" v="1357"/>
          <ac:spMkLst>
            <pc:docMk/>
            <pc:sldMk cId="256894138" sldId="416"/>
            <ac:spMk id="7" creationId="{A0E4829B-A0A9-41F0-AC85-68F625A0D146}"/>
          </ac:spMkLst>
        </pc:spChg>
      </pc:sldChg>
      <pc:sldChg chg="addSp modSp new del mod">
        <pc:chgData name="Evgenia Korneva" userId="e62070071816427d" providerId="LiveId" clId="{084D954A-65B6-457B-BBBA-5E252D88D15A}" dt="2021-03-15T23:51:18.148" v="7391" actId="2696"/>
        <pc:sldMkLst>
          <pc:docMk/>
          <pc:sldMk cId="712824094" sldId="417"/>
        </pc:sldMkLst>
        <pc:spChg chg="mod">
          <ac:chgData name="Evgenia Korneva" userId="e62070071816427d" providerId="LiveId" clId="{084D954A-65B6-457B-BBBA-5E252D88D15A}" dt="2021-03-15T19:00:09.132" v="1461" actId="20577"/>
          <ac:spMkLst>
            <pc:docMk/>
            <pc:sldMk cId="712824094" sldId="417"/>
            <ac:spMk id="2" creationId="{87CBA308-FBE5-48A6-A48F-927F1FC96AFA}"/>
          </ac:spMkLst>
        </pc:spChg>
        <pc:spChg chg="mod">
          <ac:chgData name="Evgenia Korneva" userId="e62070071816427d" providerId="LiveId" clId="{084D954A-65B6-457B-BBBA-5E252D88D15A}" dt="2021-03-15T19:07:18.198" v="1732" actId="403"/>
          <ac:spMkLst>
            <pc:docMk/>
            <pc:sldMk cId="712824094" sldId="417"/>
            <ac:spMk id="3" creationId="{92F77FB8-3635-48AB-846F-15B7CB499566}"/>
          </ac:spMkLst>
        </pc:spChg>
        <pc:graphicFrameChg chg="add mod modGraphic">
          <ac:chgData name="Evgenia Korneva" userId="e62070071816427d" providerId="LiveId" clId="{084D954A-65B6-457B-BBBA-5E252D88D15A}" dt="2021-03-15T19:04:00.514" v="1587" actId="1076"/>
          <ac:graphicFrameMkLst>
            <pc:docMk/>
            <pc:sldMk cId="712824094" sldId="417"/>
            <ac:graphicFrameMk id="6" creationId="{0C4F11D2-F3DF-4411-B7AD-B6C9EC29F165}"/>
          </ac:graphicFrameMkLst>
        </pc:graphicFrameChg>
        <pc:graphicFrameChg chg="add mod modGraphic">
          <ac:chgData name="Evgenia Korneva" userId="e62070071816427d" providerId="LiveId" clId="{084D954A-65B6-457B-BBBA-5E252D88D15A}" dt="2021-03-15T19:04:07.716" v="1601" actId="1035"/>
          <ac:graphicFrameMkLst>
            <pc:docMk/>
            <pc:sldMk cId="712824094" sldId="417"/>
            <ac:graphicFrameMk id="7" creationId="{6F28DE64-2354-4CEA-91CF-204BAB66DAAE}"/>
          </ac:graphicFrameMkLst>
        </pc:graphicFrameChg>
        <pc:graphicFrameChg chg="add mod modGraphic">
          <ac:chgData name="Evgenia Korneva" userId="e62070071816427d" providerId="LiveId" clId="{084D954A-65B6-457B-BBBA-5E252D88D15A}" dt="2021-03-15T19:04:39.073" v="1642" actId="20577"/>
          <ac:graphicFrameMkLst>
            <pc:docMk/>
            <pc:sldMk cId="712824094" sldId="417"/>
            <ac:graphicFrameMk id="8" creationId="{A3567FA6-843F-4B1C-A8C0-D796AC8252C9}"/>
          </ac:graphicFrameMkLst>
        </pc:graphicFrameChg>
      </pc:sldChg>
      <pc:sldChg chg="add">
        <pc:chgData name="Evgenia Korneva" userId="e62070071816427d" providerId="LiveId" clId="{084D954A-65B6-457B-BBBA-5E252D88D15A}" dt="2021-03-15T23:51:26.183" v="7392"/>
        <pc:sldMkLst>
          <pc:docMk/>
          <pc:sldMk cId="3764944785" sldId="417"/>
        </pc:sldMkLst>
      </pc:sldChg>
      <pc:sldChg chg="modSp new mod">
        <pc:chgData name="Evgenia Korneva" userId="e62070071816427d" providerId="LiveId" clId="{084D954A-65B6-457B-BBBA-5E252D88D15A}" dt="2021-03-16T05:52:21.637" v="8874" actId="27636"/>
        <pc:sldMkLst>
          <pc:docMk/>
          <pc:sldMk cId="1858056954" sldId="418"/>
        </pc:sldMkLst>
        <pc:spChg chg="mod">
          <ac:chgData name="Evgenia Korneva" userId="e62070071816427d" providerId="LiveId" clId="{084D954A-65B6-457B-BBBA-5E252D88D15A}" dt="2021-03-15T19:08:25.339" v="1750" actId="20577"/>
          <ac:spMkLst>
            <pc:docMk/>
            <pc:sldMk cId="1858056954" sldId="418"/>
            <ac:spMk id="2" creationId="{02B971A8-A329-445D-9B01-1D1D929BC47E}"/>
          </ac:spMkLst>
        </pc:spChg>
        <pc:spChg chg="mod">
          <ac:chgData name="Evgenia Korneva" userId="e62070071816427d" providerId="LiveId" clId="{084D954A-65B6-457B-BBBA-5E252D88D15A}" dt="2021-03-16T05:52:21.637" v="8874" actId="27636"/>
          <ac:spMkLst>
            <pc:docMk/>
            <pc:sldMk cId="1858056954" sldId="418"/>
            <ac:spMk id="3" creationId="{2A6288BD-3CD2-4B1D-AC67-B5AEC7481065}"/>
          </ac:spMkLst>
        </pc:spChg>
      </pc:sldChg>
      <pc:sldChg chg="addSp delSp modSp new mod">
        <pc:chgData name="Evgenia Korneva" userId="e62070071816427d" providerId="LiveId" clId="{084D954A-65B6-457B-BBBA-5E252D88D15A}" dt="2021-03-16T06:24:49.561" v="9471" actId="20577"/>
        <pc:sldMkLst>
          <pc:docMk/>
          <pc:sldMk cId="4216068871" sldId="419"/>
        </pc:sldMkLst>
        <pc:spChg chg="del">
          <ac:chgData name="Evgenia Korneva" userId="e62070071816427d" providerId="LiveId" clId="{084D954A-65B6-457B-BBBA-5E252D88D15A}" dt="2021-03-15T19:18:12.953" v="2090"/>
          <ac:spMkLst>
            <pc:docMk/>
            <pc:sldMk cId="4216068871" sldId="419"/>
            <ac:spMk id="2" creationId="{91DFCB7F-34A6-4330-9CAB-2D483396F710}"/>
          </ac:spMkLst>
        </pc:spChg>
        <pc:spChg chg="mod">
          <ac:chgData name="Evgenia Korneva" userId="e62070071816427d" providerId="LiveId" clId="{084D954A-65B6-457B-BBBA-5E252D88D15A}" dt="2021-03-16T06:24:42.778" v="9468" actId="27636"/>
          <ac:spMkLst>
            <pc:docMk/>
            <pc:sldMk cId="4216068871" sldId="419"/>
            <ac:spMk id="3" creationId="{42E4012C-8A04-4E9C-9678-474D0F42B336}"/>
          </ac:spMkLst>
        </pc:spChg>
        <pc:spChg chg="mod">
          <ac:chgData name="Evgenia Korneva" userId="e62070071816427d" providerId="LiveId" clId="{084D954A-65B6-457B-BBBA-5E252D88D15A}" dt="2021-03-15T19:18:12.953" v="2090"/>
          <ac:spMkLst>
            <pc:docMk/>
            <pc:sldMk cId="4216068871" sldId="419"/>
            <ac:spMk id="4" creationId="{22C176F9-0F52-4A77-82F2-8C488A696B4F}"/>
          </ac:spMkLst>
        </pc:spChg>
        <pc:spChg chg="mod">
          <ac:chgData name="Evgenia Korneva" userId="e62070071816427d" providerId="LiveId" clId="{084D954A-65B6-457B-BBBA-5E252D88D15A}" dt="2021-03-15T19:18:12.953" v="2090"/>
          <ac:spMkLst>
            <pc:docMk/>
            <pc:sldMk cId="4216068871" sldId="419"/>
            <ac:spMk id="5" creationId="{31534516-B0AC-4C0F-AD78-44C6E52C058B}"/>
          </ac:spMkLst>
        </pc:spChg>
        <pc:spChg chg="add mod">
          <ac:chgData name="Evgenia Korneva" userId="e62070071816427d" providerId="LiveId" clId="{084D954A-65B6-457B-BBBA-5E252D88D15A}" dt="2021-03-15T19:32:16.399" v="2491" actId="20577"/>
          <ac:spMkLst>
            <pc:docMk/>
            <pc:sldMk cId="4216068871" sldId="419"/>
            <ac:spMk id="6" creationId="{2D0771C1-3C63-49B6-8CC6-2DB0EE53D049}"/>
          </ac:spMkLst>
        </pc:spChg>
        <pc:spChg chg="add mod">
          <ac:chgData name="Evgenia Korneva" userId="e62070071816427d" providerId="LiveId" clId="{084D954A-65B6-457B-BBBA-5E252D88D15A}" dt="2021-03-16T06:24:49.561" v="9471" actId="20577"/>
          <ac:spMkLst>
            <pc:docMk/>
            <pc:sldMk cId="4216068871" sldId="419"/>
            <ac:spMk id="7" creationId="{D41B852C-D6AA-4310-8E06-05DABD00B951}"/>
          </ac:spMkLst>
        </pc:spChg>
      </pc:sldChg>
      <pc:sldChg chg="modSp new mod ord">
        <pc:chgData name="Evgenia Korneva" userId="e62070071816427d" providerId="LiveId" clId="{084D954A-65B6-457B-BBBA-5E252D88D15A}" dt="2021-03-16T15:12:12.715" v="9569" actId="20577"/>
        <pc:sldMkLst>
          <pc:docMk/>
          <pc:sldMk cId="2777295445" sldId="420"/>
        </pc:sldMkLst>
        <pc:spChg chg="mod">
          <ac:chgData name="Evgenia Korneva" userId="e62070071816427d" providerId="LiveId" clId="{084D954A-65B6-457B-BBBA-5E252D88D15A}" dt="2021-03-16T05:56:37.521" v="8982" actId="113"/>
          <ac:spMkLst>
            <pc:docMk/>
            <pc:sldMk cId="2777295445" sldId="420"/>
            <ac:spMk id="2" creationId="{B3659652-5580-4661-A2F6-EC1C682353D2}"/>
          </ac:spMkLst>
        </pc:spChg>
        <pc:spChg chg="mod">
          <ac:chgData name="Evgenia Korneva" userId="e62070071816427d" providerId="LiveId" clId="{084D954A-65B6-457B-BBBA-5E252D88D15A}" dt="2021-03-16T06:18:00.245" v="9357" actId="403"/>
          <ac:spMkLst>
            <pc:docMk/>
            <pc:sldMk cId="2777295445" sldId="420"/>
            <ac:spMk id="3" creationId="{C85D0BEC-6E28-49FE-9C26-828DBC29CD9F}"/>
          </ac:spMkLst>
        </pc:spChg>
        <pc:spChg chg="mod">
          <ac:chgData name="Evgenia Korneva" userId="e62070071816427d" providerId="LiveId" clId="{084D954A-65B6-457B-BBBA-5E252D88D15A}" dt="2021-03-16T15:12:12.715" v="9569" actId="20577"/>
          <ac:spMkLst>
            <pc:docMk/>
            <pc:sldMk cId="2777295445" sldId="420"/>
            <ac:spMk id="4" creationId="{961B6197-4BD3-4D71-B779-48FA63FF8429}"/>
          </ac:spMkLst>
        </pc:spChg>
      </pc:sldChg>
      <pc:sldChg chg="addSp delSp modSp add mod ord">
        <pc:chgData name="Evgenia Korneva" userId="e62070071816427d" providerId="LiveId" clId="{084D954A-65B6-457B-BBBA-5E252D88D15A}" dt="2021-03-16T06:20:24.756" v="9385" actId="207"/>
        <pc:sldMkLst>
          <pc:docMk/>
          <pc:sldMk cId="3457071844" sldId="421"/>
        </pc:sldMkLst>
        <pc:spChg chg="mod">
          <ac:chgData name="Evgenia Korneva" userId="e62070071816427d" providerId="LiveId" clId="{084D954A-65B6-457B-BBBA-5E252D88D15A}" dt="2021-03-16T06:19:59.668" v="9384" actId="20577"/>
          <ac:spMkLst>
            <pc:docMk/>
            <pc:sldMk cId="3457071844" sldId="421"/>
            <ac:spMk id="2" creationId="{B3659652-5580-4661-A2F6-EC1C682353D2}"/>
          </ac:spMkLst>
        </pc:spChg>
        <pc:spChg chg="mod">
          <ac:chgData name="Evgenia Korneva" userId="e62070071816427d" providerId="LiveId" clId="{084D954A-65B6-457B-BBBA-5E252D88D15A}" dt="2021-03-16T06:19:04.877" v="9366" actId="14100"/>
          <ac:spMkLst>
            <pc:docMk/>
            <pc:sldMk cId="3457071844" sldId="421"/>
            <ac:spMk id="3" creationId="{C85D0BEC-6E28-49FE-9C26-828DBC29CD9F}"/>
          </ac:spMkLst>
        </pc:spChg>
        <pc:spChg chg="add del mod">
          <ac:chgData name="Evgenia Korneva" userId="e62070071816427d" providerId="LiveId" clId="{084D954A-65B6-457B-BBBA-5E252D88D15A}" dt="2021-03-15T19:45:15.784" v="2900" actId="478"/>
          <ac:spMkLst>
            <pc:docMk/>
            <pc:sldMk cId="3457071844" sldId="421"/>
            <ac:spMk id="4" creationId="{961B6197-4BD3-4D71-B779-48FA63FF8429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8" creationId="{C3EBAFC9-17CD-4794-A0FA-399B189A82CD}"/>
          </ac:spMkLst>
        </pc:spChg>
        <pc:spChg chg="add del mod">
          <ac:chgData name="Evgenia Korneva" userId="e62070071816427d" providerId="LiveId" clId="{084D954A-65B6-457B-BBBA-5E252D88D15A}" dt="2021-03-15T19:47:16.168" v="2924"/>
          <ac:spMkLst>
            <pc:docMk/>
            <pc:sldMk cId="3457071844" sldId="421"/>
            <ac:spMk id="9" creationId="{E38DDACA-FF84-4E67-B211-C84FCD96533B}"/>
          </ac:spMkLst>
        </pc:spChg>
        <pc:spChg chg="add del mod">
          <ac:chgData name="Evgenia Korneva" userId="e62070071816427d" providerId="LiveId" clId="{084D954A-65B6-457B-BBBA-5E252D88D15A}" dt="2021-03-15T19:50:22.780" v="2978" actId="478"/>
          <ac:spMkLst>
            <pc:docMk/>
            <pc:sldMk cId="3457071844" sldId="421"/>
            <ac:spMk id="10" creationId="{1705FB7C-DA91-4980-A7AF-3B239E88933F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11" creationId="{E179F4B7-BE11-4F1E-A60A-823CACB92805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12" creationId="{1FADBD6C-D903-4B60-9E8D-0ED59E58A41A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13" creationId="{581893D1-D4A0-430B-8406-01D364E65FF8}"/>
          </ac:spMkLst>
        </pc:spChg>
        <pc:spChg chg="add mod">
          <ac:chgData name="Evgenia Korneva" userId="e62070071816427d" providerId="LiveId" clId="{084D954A-65B6-457B-BBBA-5E252D88D15A}" dt="2021-03-16T06:20:24.756" v="9385" actId="207"/>
          <ac:spMkLst>
            <pc:docMk/>
            <pc:sldMk cId="3457071844" sldId="421"/>
            <ac:spMk id="14" creationId="{C8DAAFCA-6065-4830-8B06-9948C195A750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15" creationId="{6A82A6D1-1CDE-4286-90AF-D258E89C6994}"/>
          </ac:spMkLst>
        </pc:spChg>
        <pc:spChg chg="add mod">
          <ac:chgData name="Evgenia Korneva" userId="e62070071816427d" providerId="LiveId" clId="{084D954A-65B6-457B-BBBA-5E252D88D15A}" dt="2021-03-15T20:01:29.490" v="3244" actId="1035"/>
          <ac:spMkLst>
            <pc:docMk/>
            <pc:sldMk cId="3457071844" sldId="421"/>
            <ac:spMk id="16" creationId="{FBE595A3-61F3-404D-9A56-B56452F12E79}"/>
          </ac:spMkLst>
        </pc:spChg>
        <pc:picChg chg="add del mod modCrop">
          <ac:chgData name="Evgenia Korneva" userId="e62070071816427d" providerId="LiveId" clId="{084D954A-65B6-457B-BBBA-5E252D88D15A}" dt="2021-03-15T20:01:29.490" v="3244" actId="1035"/>
          <ac:picMkLst>
            <pc:docMk/>
            <pc:sldMk cId="3457071844" sldId="421"/>
            <ac:picMk id="7" creationId="{C6F79867-F244-47A6-A6C8-1A0906477F1E}"/>
          </ac:picMkLst>
        </pc:picChg>
        <pc:cxnChg chg="add del mod">
          <ac:chgData name="Evgenia Korneva" userId="e62070071816427d" providerId="LiveId" clId="{084D954A-65B6-457B-BBBA-5E252D88D15A}" dt="2021-03-15T19:58:48.371" v="3180" actId="478"/>
          <ac:cxnSpMkLst>
            <pc:docMk/>
            <pc:sldMk cId="3457071844" sldId="421"/>
            <ac:cxnSpMk id="18" creationId="{2D941EF0-6E74-4AB8-9EC5-8EECBB6B9005}"/>
          </ac:cxnSpMkLst>
        </pc:cxnChg>
        <pc:cxnChg chg="add mod">
          <ac:chgData name="Evgenia Korneva" userId="e62070071816427d" providerId="LiveId" clId="{084D954A-65B6-457B-BBBA-5E252D88D15A}" dt="2021-03-15T20:01:29.490" v="3244" actId="1035"/>
          <ac:cxnSpMkLst>
            <pc:docMk/>
            <pc:sldMk cId="3457071844" sldId="421"/>
            <ac:cxnSpMk id="26" creationId="{07B00D81-523F-4126-94BE-A62567FAF3F4}"/>
          </ac:cxnSpMkLst>
        </pc:cxnChg>
        <pc:cxnChg chg="add mod">
          <ac:chgData name="Evgenia Korneva" userId="e62070071816427d" providerId="LiveId" clId="{084D954A-65B6-457B-BBBA-5E252D88D15A}" dt="2021-03-15T20:01:29.490" v="3244" actId="1035"/>
          <ac:cxnSpMkLst>
            <pc:docMk/>
            <pc:sldMk cId="3457071844" sldId="421"/>
            <ac:cxnSpMk id="29" creationId="{3858F8FC-B4BE-4728-B04B-22E24E93E9A8}"/>
          </ac:cxnSpMkLst>
        </pc:cxnChg>
        <pc:cxnChg chg="add mod">
          <ac:chgData name="Evgenia Korneva" userId="e62070071816427d" providerId="LiveId" clId="{084D954A-65B6-457B-BBBA-5E252D88D15A}" dt="2021-03-15T20:01:29.490" v="3244" actId="1035"/>
          <ac:cxnSpMkLst>
            <pc:docMk/>
            <pc:sldMk cId="3457071844" sldId="421"/>
            <ac:cxnSpMk id="33" creationId="{321EC0DD-8BB1-4F33-91F3-F05D53DA4DCD}"/>
          </ac:cxnSpMkLst>
        </pc:cxnChg>
        <pc:cxnChg chg="add mod">
          <ac:chgData name="Evgenia Korneva" userId="e62070071816427d" providerId="LiveId" clId="{084D954A-65B6-457B-BBBA-5E252D88D15A}" dt="2021-03-15T20:01:29.490" v="3244" actId="1035"/>
          <ac:cxnSpMkLst>
            <pc:docMk/>
            <pc:sldMk cId="3457071844" sldId="421"/>
            <ac:cxnSpMk id="36" creationId="{C8B05898-1EC7-4FF8-9A69-15BF609B17F7}"/>
          </ac:cxnSpMkLst>
        </pc:cxnChg>
      </pc:sldChg>
      <pc:sldChg chg="modSp new mod">
        <pc:chgData name="Evgenia Korneva" userId="e62070071816427d" providerId="LiveId" clId="{084D954A-65B6-457B-BBBA-5E252D88D15A}" dt="2021-03-15T20:25:27.194" v="3308" actId="113"/>
        <pc:sldMkLst>
          <pc:docMk/>
          <pc:sldMk cId="3856727988" sldId="422"/>
        </pc:sldMkLst>
        <pc:spChg chg="mod">
          <ac:chgData name="Evgenia Korneva" userId="e62070071816427d" providerId="LiveId" clId="{084D954A-65B6-457B-BBBA-5E252D88D15A}" dt="2021-03-15T20:25:27.194" v="3308" actId="113"/>
          <ac:spMkLst>
            <pc:docMk/>
            <pc:sldMk cId="3856727988" sldId="422"/>
            <ac:spMk id="2" creationId="{5648E816-2AC5-4FA7-B394-A3E5DD8488D9}"/>
          </ac:spMkLst>
        </pc:spChg>
      </pc:sldChg>
      <pc:sldChg chg="addSp delSp modSp new mod">
        <pc:chgData name="Evgenia Korneva" userId="e62070071816427d" providerId="LiveId" clId="{084D954A-65B6-457B-BBBA-5E252D88D15A}" dt="2021-03-15T20:30:39.977" v="3779" actId="404"/>
        <pc:sldMkLst>
          <pc:docMk/>
          <pc:sldMk cId="1421782928" sldId="423"/>
        </pc:sldMkLst>
        <pc:spChg chg="del">
          <ac:chgData name="Evgenia Korneva" userId="e62070071816427d" providerId="LiveId" clId="{084D954A-65B6-457B-BBBA-5E252D88D15A}" dt="2021-03-15T20:25:34.021" v="3310"/>
          <ac:spMkLst>
            <pc:docMk/>
            <pc:sldMk cId="1421782928" sldId="423"/>
            <ac:spMk id="2" creationId="{43CC8906-E30D-43EC-9C04-899C176D7743}"/>
          </ac:spMkLst>
        </pc:spChg>
        <pc:spChg chg="del">
          <ac:chgData name="Evgenia Korneva" userId="e62070071816427d" providerId="LiveId" clId="{084D954A-65B6-457B-BBBA-5E252D88D15A}" dt="2021-03-15T20:25:34.021" v="3310"/>
          <ac:spMkLst>
            <pc:docMk/>
            <pc:sldMk cId="1421782928" sldId="423"/>
            <ac:spMk id="3" creationId="{A05FD37F-CDD3-4A8B-937A-231322D7BBD9}"/>
          </ac:spMkLst>
        </pc:spChg>
        <pc:spChg chg="mod">
          <ac:chgData name="Evgenia Korneva" userId="e62070071816427d" providerId="LiveId" clId="{084D954A-65B6-457B-BBBA-5E252D88D15A}" dt="2021-03-15T20:25:34.021" v="3310"/>
          <ac:spMkLst>
            <pc:docMk/>
            <pc:sldMk cId="1421782928" sldId="423"/>
            <ac:spMk id="4" creationId="{47E4A5E1-F5A1-476A-8FF9-B98E7F7F85F6}"/>
          </ac:spMkLst>
        </pc:spChg>
        <pc:spChg chg="mod">
          <ac:chgData name="Evgenia Korneva" userId="e62070071816427d" providerId="LiveId" clId="{084D954A-65B6-457B-BBBA-5E252D88D15A}" dt="2021-03-15T20:25:34.021" v="3310"/>
          <ac:spMkLst>
            <pc:docMk/>
            <pc:sldMk cId="1421782928" sldId="423"/>
            <ac:spMk id="5" creationId="{210A7076-7328-49A2-864C-635DF196CFBE}"/>
          </ac:spMkLst>
        </pc:spChg>
        <pc:spChg chg="add mod">
          <ac:chgData name="Evgenia Korneva" userId="e62070071816427d" providerId="LiveId" clId="{084D954A-65B6-457B-BBBA-5E252D88D15A}" dt="2021-03-15T20:25:44.198" v="3334" actId="20577"/>
          <ac:spMkLst>
            <pc:docMk/>
            <pc:sldMk cId="1421782928" sldId="423"/>
            <ac:spMk id="6" creationId="{DC53B0BE-4C7F-4D9E-A2B8-5956599EE104}"/>
          </ac:spMkLst>
        </pc:spChg>
        <pc:spChg chg="add mod">
          <ac:chgData name="Evgenia Korneva" userId="e62070071816427d" providerId="LiveId" clId="{084D954A-65B6-457B-BBBA-5E252D88D15A}" dt="2021-03-15T20:30:39.977" v="3779" actId="404"/>
          <ac:spMkLst>
            <pc:docMk/>
            <pc:sldMk cId="1421782928" sldId="423"/>
            <ac:spMk id="7" creationId="{CE33E33C-DA75-43F0-B0F9-2E9A76BF616F}"/>
          </ac:spMkLst>
        </pc:spChg>
      </pc:sldChg>
      <pc:sldChg chg="modSp new mod">
        <pc:chgData name="Evgenia Korneva" userId="e62070071816427d" providerId="LiveId" clId="{084D954A-65B6-457B-BBBA-5E252D88D15A}" dt="2021-03-15T21:07:04.031" v="3821" actId="20577"/>
        <pc:sldMkLst>
          <pc:docMk/>
          <pc:sldMk cId="3077532429" sldId="424"/>
        </pc:sldMkLst>
        <pc:spChg chg="mod">
          <ac:chgData name="Evgenia Korneva" userId="e62070071816427d" providerId="LiveId" clId="{084D954A-65B6-457B-BBBA-5E252D88D15A}" dt="2021-03-15T21:07:04.031" v="3821" actId="20577"/>
          <ac:spMkLst>
            <pc:docMk/>
            <pc:sldMk cId="3077532429" sldId="424"/>
            <ac:spMk id="2" creationId="{1FC11269-C77E-40BB-9DDF-7812C5A7542E}"/>
          </ac:spMkLst>
        </pc:spChg>
      </pc:sldChg>
      <pc:sldChg chg="addSp modSp new del mod">
        <pc:chgData name="Evgenia Korneva" userId="e62070071816427d" providerId="LiveId" clId="{084D954A-65B6-457B-BBBA-5E252D88D15A}" dt="2021-03-15T23:46:54.693" v="7352" actId="47"/>
        <pc:sldMkLst>
          <pc:docMk/>
          <pc:sldMk cId="2005053901" sldId="425"/>
        </pc:sldMkLst>
        <pc:picChg chg="add mod modCrop">
          <ac:chgData name="Evgenia Korneva" userId="e62070071816427d" providerId="LiveId" clId="{084D954A-65B6-457B-BBBA-5E252D88D15A}" dt="2021-03-15T21:44:58.866" v="3828" actId="14100"/>
          <ac:picMkLst>
            <pc:docMk/>
            <pc:sldMk cId="2005053901" sldId="425"/>
            <ac:picMk id="4" creationId="{3E1156B3-E5B9-486C-A044-663F371B33FB}"/>
          </ac:picMkLst>
        </pc:picChg>
      </pc:sldChg>
      <pc:sldChg chg="addSp new del">
        <pc:chgData name="Evgenia Korneva" userId="e62070071816427d" providerId="LiveId" clId="{084D954A-65B6-457B-BBBA-5E252D88D15A}" dt="2021-03-15T23:46:59.352" v="7353" actId="47"/>
        <pc:sldMkLst>
          <pc:docMk/>
          <pc:sldMk cId="1732330753" sldId="426"/>
        </pc:sldMkLst>
        <pc:picChg chg="add">
          <ac:chgData name="Evgenia Korneva" userId="e62070071816427d" providerId="LiveId" clId="{084D954A-65B6-457B-BBBA-5E252D88D15A}" dt="2021-03-15T21:47:20.136" v="3830"/>
          <ac:picMkLst>
            <pc:docMk/>
            <pc:sldMk cId="1732330753" sldId="426"/>
            <ac:picMk id="4" creationId="{1B20AEB0-6F19-49E0-8D6C-F25D1336DEF4}"/>
          </ac:picMkLst>
        </pc:picChg>
      </pc:sldChg>
      <pc:sldChg chg="addSp delSp modSp new mod">
        <pc:chgData name="Evgenia Korneva" userId="e62070071816427d" providerId="LiveId" clId="{084D954A-65B6-457B-BBBA-5E252D88D15A}" dt="2021-03-16T06:27:01.950" v="9492" actId="207"/>
        <pc:sldMkLst>
          <pc:docMk/>
          <pc:sldMk cId="4123929198" sldId="427"/>
        </pc:sldMkLst>
        <pc:spChg chg="del">
          <ac:chgData name="Evgenia Korneva" userId="e62070071816427d" providerId="LiveId" clId="{084D954A-65B6-457B-BBBA-5E252D88D15A}" dt="2021-03-15T22:08:47.413" v="3832"/>
          <ac:spMkLst>
            <pc:docMk/>
            <pc:sldMk cId="4123929198" sldId="427"/>
            <ac:spMk id="2" creationId="{899BE373-D76D-4D1E-958A-697FD52DAABD}"/>
          </ac:spMkLst>
        </pc:spChg>
        <pc:spChg chg="del">
          <ac:chgData name="Evgenia Korneva" userId="e62070071816427d" providerId="LiveId" clId="{084D954A-65B6-457B-BBBA-5E252D88D15A}" dt="2021-03-15T22:08:47.413" v="3832"/>
          <ac:spMkLst>
            <pc:docMk/>
            <pc:sldMk cId="4123929198" sldId="427"/>
            <ac:spMk id="3" creationId="{DFA184ED-5329-4FC5-8944-B4E009DEEF94}"/>
          </ac:spMkLst>
        </pc:spChg>
        <pc:spChg chg="mod">
          <ac:chgData name="Evgenia Korneva" userId="e62070071816427d" providerId="LiveId" clId="{084D954A-65B6-457B-BBBA-5E252D88D15A}" dt="2021-03-15T22:08:47.413" v="3832"/>
          <ac:spMkLst>
            <pc:docMk/>
            <pc:sldMk cId="4123929198" sldId="427"/>
            <ac:spMk id="4" creationId="{886E033B-04D9-4A35-8BFA-1DDE534ABD62}"/>
          </ac:spMkLst>
        </pc:spChg>
        <pc:spChg chg="mod">
          <ac:chgData name="Evgenia Korneva" userId="e62070071816427d" providerId="LiveId" clId="{084D954A-65B6-457B-BBBA-5E252D88D15A}" dt="2021-03-15T22:08:47.413" v="3832"/>
          <ac:spMkLst>
            <pc:docMk/>
            <pc:sldMk cId="4123929198" sldId="427"/>
            <ac:spMk id="5" creationId="{E8BF8D17-E9ED-4798-B91F-FBE263ACB3DA}"/>
          </ac:spMkLst>
        </pc:spChg>
        <pc:spChg chg="add mod">
          <ac:chgData name="Evgenia Korneva" userId="e62070071816427d" providerId="LiveId" clId="{084D954A-65B6-457B-BBBA-5E252D88D15A}" dt="2021-03-15T22:08:55.117" v="3858" actId="20577"/>
          <ac:spMkLst>
            <pc:docMk/>
            <pc:sldMk cId="4123929198" sldId="427"/>
            <ac:spMk id="6" creationId="{278CEBA7-FB28-41B3-BEF6-AF0BE86B987C}"/>
          </ac:spMkLst>
        </pc:spChg>
        <pc:spChg chg="add mod">
          <ac:chgData name="Evgenia Korneva" userId="e62070071816427d" providerId="LiveId" clId="{084D954A-65B6-457B-BBBA-5E252D88D15A}" dt="2021-03-15T23:40:21.866" v="7291" actId="403"/>
          <ac:spMkLst>
            <pc:docMk/>
            <pc:sldMk cId="4123929198" sldId="427"/>
            <ac:spMk id="7" creationId="{CB9EE3A6-43E5-4B97-98E0-10AA4CDC49CB}"/>
          </ac:spMkLst>
        </pc:spChg>
        <pc:spChg chg="add mod">
          <ac:chgData name="Evgenia Korneva" userId="e62070071816427d" providerId="LiveId" clId="{084D954A-65B6-457B-BBBA-5E252D88D15A}" dt="2021-03-16T06:27:01.950" v="9492" actId="207"/>
          <ac:spMkLst>
            <pc:docMk/>
            <pc:sldMk cId="4123929198" sldId="427"/>
            <ac:spMk id="8" creationId="{BEA9D9CE-246F-45F6-B35E-8850621A1D30}"/>
          </ac:spMkLst>
        </pc:spChg>
        <pc:spChg chg="add mod">
          <ac:chgData name="Evgenia Korneva" userId="e62070071816427d" providerId="LiveId" clId="{084D954A-65B6-457B-BBBA-5E252D88D15A}" dt="2021-03-15T23:39:31.806" v="7281" actId="20577"/>
          <ac:spMkLst>
            <pc:docMk/>
            <pc:sldMk cId="4123929198" sldId="427"/>
            <ac:spMk id="9" creationId="{9D0F5230-C46A-4B35-801C-A1F3363B6FB1}"/>
          </ac:spMkLst>
        </pc:spChg>
        <pc:grpChg chg="add mod">
          <ac:chgData name="Evgenia Korneva" userId="e62070071816427d" providerId="LiveId" clId="{084D954A-65B6-457B-BBBA-5E252D88D15A}" dt="2021-03-15T23:38:29.577" v="7263" actId="164"/>
          <ac:grpSpMkLst>
            <pc:docMk/>
            <pc:sldMk cId="4123929198" sldId="427"/>
            <ac:grpSpMk id="10" creationId="{AC1B3826-2E29-4AAF-A6EE-F4BE7898A77A}"/>
          </ac:grpSpMkLst>
        </pc:grpChg>
      </pc:sldChg>
      <pc:sldChg chg="addSp modSp new mod">
        <pc:chgData name="Evgenia Korneva" userId="e62070071816427d" providerId="LiveId" clId="{084D954A-65B6-457B-BBBA-5E252D88D15A}" dt="2021-03-15T23:41:46.134" v="7309" actId="207"/>
        <pc:sldMkLst>
          <pc:docMk/>
          <pc:sldMk cId="1306067046" sldId="428"/>
        </pc:sldMkLst>
        <pc:spChg chg="mod">
          <ac:chgData name="Evgenia Korneva" userId="e62070071816427d" providerId="LiveId" clId="{084D954A-65B6-457B-BBBA-5E252D88D15A}" dt="2021-03-15T22:09:16.864" v="3882" actId="20577"/>
          <ac:spMkLst>
            <pc:docMk/>
            <pc:sldMk cId="1306067046" sldId="428"/>
            <ac:spMk id="2" creationId="{2C3E9C69-5FEC-4E63-824C-0CF84C9B110C}"/>
          </ac:spMkLst>
        </pc:spChg>
        <pc:spChg chg="mod">
          <ac:chgData name="Evgenia Korneva" userId="e62070071816427d" providerId="LiveId" clId="{084D954A-65B6-457B-BBBA-5E252D88D15A}" dt="2021-03-15T23:41:46.134" v="7309" actId="207"/>
          <ac:spMkLst>
            <pc:docMk/>
            <pc:sldMk cId="1306067046" sldId="428"/>
            <ac:spMk id="3" creationId="{E5B23DD8-BEC6-4188-A638-B106B29B272B}"/>
          </ac:spMkLst>
        </pc:spChg>
        <pc:spChg chg="add mod">
          <ac:chgData name="Evgenia Korneva" userId="e62070071816427d" providerId="LiveId" clId="{084D954A-65B6-457B-BBBA-5E252D88D15A}" dt="2021-03-15T22:10:21.664" v="3896" actId="1036"/>
          <ac:spMkLst>
            <pc:docMk/>
            <pc:sldMk cId="1306067046" sldId="428"/>
            <ac:spMk id="7" creationId="{9674FCB0-E2AC-4709-82EB-6F21C9C959A0}"/>
          </ac:spMkLst>
        </pc:spChg>
        <pc:picChg chg="add mod">
          <ac:chgData name="Evgenia Korneva" userId="e62070071816427d" providerId="LiveId" clId="{084D954A-65B6-457B-BBBA-5E252D88D15A}" dt="2021-03-15T22:09:48.421" v="3888"/>
          <ac:picMkLst>
            <pc:docMk/>
            <pc:sldMk cId="1306067046" sldId="428"/>
            <ac:picMk id="6" creationId="{C633869A-2AC6-4BD6-8A40-D5E5D6A4D694}"/>
          </ac:picMkLst>
        </pc:picChg>
      </pc:sldChg>
      <pc:sldChg chg="modSp new mod">
        <pc:chgData name="Evgenia Korneva" userId="e62070071816427d" providerId="LiveId" clId="{084D954A-65B6-457B-BBBA-5E252D88D15A}" dt="2021-03-15T22:14:57.434" v="4082" actId="27636"/>
        <pc:sldMkLst>
          <pc:docMk/>
          <pc:sldMk cId="1453081589" sldId="429"/>
        </pc:sldMkLst>
        <pc:spChg chg="mod">
          <ac:chgData name="Evgenia Korneva" userId="e62070071816427d" providerId="LiveId" clId="{084D954A-65B6-457B-BBBA-5E252D88D15A}" dt="2021-03-15T22:11:11.587" v="3905" actId="20577"/>
          <ac:spMkLst>
            <pc:docMk/>
            <pc:sldMk cId="1453081589" sldId="429"/>
            <ac:spMk id="2" creationId="{AC08D0C6-AFB1-4AB6-B5F9-757399904BE5}"/>
          </ac:spMkLst>
        </pc:spChg>
        <pc:spChg chg="mod">
          <ac:chgData name="Evgenia Korneva" userId="e62070071816427d" providerId="LiveId" clId="{084D954A-65B6-457B-BBBA-5E252D88D15A}" dt="2021-03-15T22:14:57.434" v="4082" actId="27636"/>
          <ac:spMkLst>
            <pc:docMk/>
            <pc:sldMk cId="1453081589" sldId="429"/>
            <ac:spMk id="3" creationId="{4C63F527-0FA0-4D75-BAB2-DFB76CA160AA}"/>
          </ac:spMkLst>
        </pc:spChg>
      </pc:sldChg>
      <pc:sldChg chg="modSp add">
        <pc:chgData name="Evgenia Korneva" userId="e62070071816427d" providerId="LiveId" clId="{084D954A-65B6-457B-BBBA-5E252D88D15A}" dt="2021-03-15T22:15:10.751" v="4084" actId="207"/>
        <pc:sldMkLst>
          <pc:docMk/>
          <pc:sldMk cId="2162565165" sldId="430"/>
        </pc:sldMkLst>
        <pc:spChg chg="mod">
          <ac:chgData name="Evgenia Korneva" userId="e62070071816427d" providerId="LiveId" clId="{084D954A-65B6-457B-BBBA-5E252D88D15A}" dt="2021-03-15T22:15:10.751" v="4084" actId="207"/>
          <ac:spMkLst>
            <pc:docMk/>
            <pc:sldMk cId="2162565165" sldId="430"/>
            <ac:spMk id="3" creationId="{4C63F527-0FA0-4D75-BAB2-DFB76CA160AA}"/>
          </ac:spMkLst>
        </pc:spChg>
      </pc:sldChg>
      <pc:sldChg chg="modSp new mod">
        <pc:chgData name="Evgenia Korneva" userId="e62070071816427d" providerId="LiveId" clId="{084D954A-65B6-457B-BBBA-5E252D88D15A}" dt="2021-03-16T04:46:27.322" v="7756" actId="20577"/>
        <pc:sldMkLst>
          <pc:docMk/>
          <pc:sldMk cId="1063103159" sldId="431"/>
        </pc:sldMkLst>
        <pc:spChg chg="mod">
          <ac:chgData name="Evgenia Korneva" userId="e62070071816427d" providerId="LiveId" clId="{084D954A-65B6-457B-BBBA-5E252D88D15A}" dt="2021-03-15T22:15:27.486" v="4093" actId="20577"/>
          <ac:spMkLst>
            <pc:docMk/>
            <pc:sldMk cId="1063103159" sldId="431"/>
            <ac:spMk id="2" creationId="{3CA5A81F-DFC4-4B54-B5DA-892E92A4844B}"/>
          </ac:spMkLst>
        </pc:spChg>
        <pc:spChg chg="mod">
          <ac:chgData name="Evgenia Korneva" userId="e62070071816427d" providerId="LiveId" clId="{084D954A-65B6-457B-BBBA-5E252D88D15A}" dt="2021-03-16T04:46:27.322" v="7756" actId="20577"/>
          <ac:spMkLst>
            <pc:docMk/>
            <pc:sldMk cId="1063103159" sldId="431"/>
            <ac:spMk id="3" creationId="{D7564B68-0840-4588-9E81-0E12A98F1221}"/>
          </ac:spMkLst>
        </pc:spChg>
      </pc:sldChg>
      <pc:sldChg chg="modSp add mod">
        <pc:chgData name="Evgenia Korneva" userId="e62070071816427d" providerId="LiveId" clId="{084D954A-65B6-457B-BBBA-5E252D88D15A}" dt="2021-03-16T04:46:20.148" v="7754" actId="20577"/>
        <pc:sldMkLst>
          <pc:docMk/>
          <pc:sldMk cId="1386187235" sldId="432"/>
        </pc:sldMkLst>
        <pc:spChg chg="mod">
          <ac:chgData name="Evgenia Korneva" userId="e62070071816427d" providerId="LiveId" clId="{084D954A-65B6-457B-BBBA-5E252D88D15A}" dt="2021-03-16T04:46:20.148" v="7754" actId="20577"/>
          <ac:spMkLst>
            <pc:docMk/>
            <pc:sldMk cId="1386187235" sldId="432"/>
            <ac:spMk id="3" creationId="{D7564B68-0840-4588-9E81-0E12A98F1221}"/>
          </ac:spMkLst>
        </pc:spChg>
      </pc:sldChg>
      <pc:sldChg chg="modSp new mod">
        <pc:chgData name="Evgenia Korneva" userId="e62070071816427d" providerId="LiveId" clId="{084D954A-65B6-457B-BBBA-5E252D88D15A}" dt="2021-03-15T22:32:38.598" v="4765" actId="20577"/>
        <pc:sldMkLst>
          <pc:docMk/>
          <pc:sldMk cId="489730416" sldId="433"/>
        </pc:sldMkLst>
        <pc:spChg chg="mod">
          <ac:chgData name="Evgenia Korneva" userId="e62070071816427d" providerId="LiveId" clId="{084D954A-65B6-457B-BBBA-5E252D88D15A}" dt="2021-03-15T22:20:43.683" v="4272" actId="20577"/>
          <ac:spMkLst>
            <pc:docMk/>
            <pc:sldMk cId="489730416" sldId="433"/>
            <ac:spMk id="2" creationId="{95E91822-D2CB-4288-A786-F89DC4C9F7F7}"/>
          </ac:spMkLst>
        </pc:spChg>
        <pc:spChg chg="mod">
          <ac:chgData name="Evgenia Korneva" userId="e62070071816427d" providerId="LiveId" clId="{084D954A-65B6-457B-BBBA-5E252D88D15A}" dt="2021-03-15T22:32:38.598" v="4765" actId="20577"/>
          <ac:spMkLst>
            <pc:docMk/>
            <pc:sldMk cId="489730416" sldId="433"/>
            <ac:spMk id="3" creationId="{5C895201-FCD0-4EF4-A542-1E4623A80C62}"/>
          </ac:spMkLst>
        </pc:spChg>
      </pc:sldChg>
      <pc:sldChg chg="modSp new mod">
        <pc:chgData name="Evgenia Korneva" userId="e62070071816427d" providerId="LiveId" clId="{084D954A-65B6-457B-BBBA-5E252D88D15A}" dt="2021-03-15T22:59:56.039" v="6067"/>
        <pc:sldMkLst>
          <pc:docMk/>
          <pc:sldMk cId="3836125356" sldId="434"/>
        </pc:sldMkLst>
        <pc:spChg chg="mod">
          <ac:chgData name="Evgenia Korneva" userId="e62070071816427d" providerId="LiveId" clId="{084D954A-65B6-457B-BBBA-5E252D88D15A}" dt="2021-03-15T22:52:50.254" v="5714" actId="20577"/>
          <ac:spMkLst>
            <pc:docMk/>
            <pc:sldMk cId="3836125356" sldId="434"/>
            <ac:spMk id="2" creationId="{55BE9459-12C5-46D0-96E8-C5BF8FCD7D5B}"/>
          </ac:spMkLst>
        </pc:spChg>
        <pc:spChg chg="mod">
          <ac:chgData name="Evgenia Korneva" userId="e62070071816427d" providerId="LiveId" clId="{084D954A-65B6-457B-BBBA-5E252D88D15A}" dt="2021-03-15T22:59:56.039" v="6067"/>
          <ac:spMkLst>
            <pc:docMk/>
            <pc:sldMk cId="3836125356" sldId="434"/>
            <ac:spMk id="3" creationId="{11900265-7501-4A85-BFC4-F90C21F894B2}"/>
          </ac:spMkLst>
        </pc:spChg>
      </pc:sldChg>
      <pc:sldChg chg="modSp add mod">
        <pc:chgData name="Evgenia Korneva" userId="e62070071816427d" providerId="LiveId" clId="{084D954A-65B6-457B-BBBA-5E252D88D15A}" dt="2021-03-15T22:38:05.971" v="5116" actId="20577"/>
        <pc:sldMkLst>
          <pc:docMk/>
          <pc:sldMk cId="30368835" sldId="435"/>
        </pc:sldMkLst>
        <pc:spChg chg="mod">
          <ac:chgData name="Evgenia Korneva" userId="e62070071816427d" providerId="LiveId" clId="{084D954A-65B6-457B-BBBA-5E252D88D15A}" dt="2021-03-15T22:38:05.971" v="5116" actId="20577"/>
          <ac:spMkLst>
            <pc:docMk/>
            <pc:sldMk cId="30368835" sldId="435"/>
            <ac:spMk id="3" creationId="{5C895201-FCD0-4EF4-A542-1E4623A80C62}"/>
          </ac:spMkLst>
        </pc:spChg>
      </pc:sldChg>
      <pc:sldChg chg="modSp add mod">
        <pc:chgData name="Evgenia Korneva" userId="e62070071816427d" providerId="LiveId" clId="{084D954A-65B6-457B-BBBA-5E252D88D15A}" dt="2021-03-16T04:48:43.836" v="7769" actId="114"/>
        <pc:sldMkLst>
          <pc:docMk/>
          <pc:sldMk cId="2151947897" sldId="436"/>
        </pc:sldMkLst>
        <pc:spChg chg="mod">
          <ac:chgData name="Evgenia Korneva" userId="e62070071816427d" providerId="LiveId" clId="{084D954A-65B6-457B-BBBA-5E252D88D15A}" dt="2021-03-16T04:48:43.836" v="7769" actId="114"/>
          <ac:spMkLst>
            <pc:docMk/>
            <pc:sldMk cId="2151947897" sldId="436"/>
            <ac:spMk id="3" creationId="{5C895201-FCD0-4EF4-A542-1E4623A80C62}"/>
          </ac:spMkLst>
        </pc:spChg>
      </pc:sldChg>
      <pc:sldChg chg="modSp add mod">
        <pc:chgData name="Evgenia Korneva" userId="e62070071816427d" providerId="LiveId" clId="{084D954A-65B6-457B-BBBA-5E252D88D15A}" dt="2021-03-15T22:51:09.634" v="5704"/>
        <pc:sldMkLst>
          <pc:docMk/>
          <pc:sldMk cId="3734476291" sldId="437"/>
        </pc:sldMkLst>
        <pc:spChg chg="mod">
          <ac:chgData name="Evgenia Korneva" userId="e62070071816427d" providerId="LiveId" clId="{084D954A-65B6-457B-BBBA-5E252D88D15A}" dt="2021-03-15T22:51:09.634" v="5704"/>
          <ac:spMkLst>
            <pc:docMk/>
            <pc:sldMk cId="3734476291" sldId="437"/>
            <ac:spMk id="3" creationId="{5C895201-FCD0-4EF4-A542-1E4623A80C62}"/>
          </ac:spMkLst>
        </pc:spChg>
      </pc:sldChg>
      <pc:sldChg chg="modSp add mod">
        <pc:chgData name="Evgenia Korneva" userId="e62070071816427d" providerId="LiveId" clId="{084D954A-65B6-457B-BBBA-5E252D88D15A}" dt="2021-03-15T22:36:28.143" v="4955" actId="27636"/>
        <pc:sldMkLst>
          <pc:docMk/>
          <pc:sldMk cId="2610836989" sldId="438"/>
        </pc:sldMkLst>
        <pc:spChg chg="mod">
          <ac:chgData name="Evgenia Korneva" userId="e62070071816427d" providerId="LiveId" clId="{084D954A-65B6-457B-BBBA-5E252D88D15A}" dt="2021-03-15T22:36:28.143" v="4955" actId="27636"/>
          <ac:spMkLst>
            <pc:docMk/>
            <pc:sldMk cId="2610836989" sldId="438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2:38:36.421" v="5118" actId="207"/>
        <pc:sldMkLst>
          <pc:docMk/>
          <pc:sldMk cId="3000599049" sldId="439"/>
        </pc:sldMkLst>
        <pc:spChg chg="mod">
          <ac:chgData name="Evgenia Korneva" userId="e62070071816427d" providerId="LiveId" clId="{084D954A-65B6-457B-BBBA-5E252D88D15A}" dt="2021-03-15T22:38:36.421" v="5118" actId="207"/>
          <ac:spMkLst>
            <pc:docMk/>
            <pc:sldMk cId="3000599049" sldId="439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2:38:47.354" v="5120" actId="207"/>
        <pc:sldMkLst>
          <pc:docMk/>
          <pc:sldMk cId="3041679391" sldId="440"/>
        </pc:sldMkLst>
        <pc:spChg chg="mod">
          <ac:chgData name="Evgenia Korneva" userId="e62070071816427d" providerId="LiveId" clId="{084D954A-65B6-457B-BBBA-5E252D88D15A}" dt="2021-03-15T22:38:47.354" v="5120" actId="207"/>
          <ac:spMkLst>
            <pc:docMk/>
            <pc:sldMk cId="3041679391" sldId="440"/>
            <ac:spMk id="3" creationId="{5C895201-FCD0-4EF4-A542-1E4623A80C62}"/>
          </ac:spMkLst>
        </pc:spChg>
      </pc:sldChg>
      <pc:sldChg chg="modSp new mod">
        <pc:chgData name="Evgenia Korneva" userId="e62070071816427d" providerId="LiveId" clId="{084D954A-65B6-457B-BBBA-5E252D88D15A}" dt="2021-03-16T05:11:51.275" v="8320" actId="20577"/>
        <pc:sldMkLst>
          <pc:docMk/>
          <pc:sldMk cId="2913444779" sldId="441"/>
        </pc:sldMkLst>
        <pc:spChg chg="mod">
          <ac:chgData name="Evgenia Korneva" userId="e62070071816427d" providerId="LiveId" clId="{084D954A-65B6-457B-BBBA-5E252D88D15A}" dt="2021-03-15T23:00:34.905" v="6098" actId="20577"/>
          <ac:spMkLst>
            <pc:docMk/>
            <pc:sldMk cId="2913444779" sldId="441"/>
            <ac:spMk id="2" creationId="{3F84B305-E5E7-493A-BE57-2A63AFD476D6}"/>
          </ac:spMkLst>
        </pc:spChg>
        <pc:spChg chg="mod">
          <ac:chgData name="Evgenia Korneva" userId="e62070071816427d" providerId="LiveId" clId="{084D954A-65B6-457B-BBBA-5E252D88D15A}" dt="2021-03-16T05:11:51.275" v="8320" actId="20577"/>
          <ac:spMkLst>
            <pc:docMk/>
            <pc:sldMk cId="2913444779" sldId="441"/>
            <ac:spMk id="3" creationId="{923EBC34-E36E-4E3D-B7DF-29875BC017BB}"/>
          </ac:spMkLst>
        </pc:spChg>
      </pc:sldChg>
      <pc:sldChg chg="modSp new mod">
        <pc:chgData name="Evgenia Korneva" userId="e62070071816427d" providerId="LiveId" clId="{084D954A-65B6-457B-BBBA-5E252D88D15A}" dt="2021-03-15T23:13:46.307" v="6630" actId="122"/>
        <pc:sldMkLst>
          <pc:docMk/>
          <pc:sldMk cId="3668525307" sldId="442"/>
        </pc:sldMkLst>
        <pc:spChg chg="mod">
          <ac:chgData name="Evgenia Korneva" userId="e62070071816427d" providerId="LiveId" clId="{084D954A-65B6-457B-BBBA-5E252D88D15A}" dt="2021-03-15T23:08:35.593" v="6432" actId="20577"/>
          <ac:spMkLst>
            <pc:docMk/>
            <pc:sldMk cId="3668525307" sldId="442"/>
            <ac:spMk id="2" creationId="{227D5234-31B5-499C-82AD-70D62D454459}"/>
          </ac:spMkLst>
        </pc:spChg>
        <pc:spChg chg="mod">
          <ac:chgData name="Evgenia Korneva" userId="e62070071816427d" providerId="LiveId" clId="{084D954A-65B6-457B-BBBA-5E252D88D15A}" dt="2021-03-15T23:13:46.307" v="6630" actId="122"/>
          <ac:spMkLst>
            <pc:docMk/>
            <pc:sldMk cId="3668525307" sldId="442"/>
            <ac:spMk id="3" creationId="{FDF6327D-B8F5-4163-B758-CF7FBF1FD13D}"/>
          </ac:spMkLst>
        </pc:spChg>
      </pc:sldChg>
      <pc:sldChg chg="new del">
        <pc:chgData name="Evgenia Korneva" userId="e62070071816427d" providerId="LiveId" clId="{084D954A-65B6-457B-BBBA-5E252D88D15A}" dt="2021-03-15T23:18:43.867" v="6945" actId="47"/>
        <pc:sldMkLst>
          <pc:docMk/>
          <pc:sldMk cId="2058298775" sldId="443"/>
        </pc:sldMkLst>
      </pc:sldChg>
      <pc:sldChg chg="modSp add mod ord">
        <pc:chgData name="Evgenia Korneva" userId="e62070071816427d" providerId="LiveId" clId="{084D954A-65B6-457B-BBBA-5E252D88D15A}" dt="2021-03-16T15:08:45.951" v="9544" actId="120"/>
        <pc:sldMkLst>
          <pc:docMk/>
          <pc:sldMk cId="1231781773" sldId="444"/>
        </pc:sldMkLst>
        <pc:spChg chg="mod">
          <ac:chgData name="Evgenia Korneva" userId="e62070071816427d" providerId="LiveId" clId="{084D954A-65B6-457B-BBBA-5E252D88D15A}" dt="2021-03-16T15:08:45.951" v="9544" actId="120"/>
          <ac:spMkLst>
            <pc:docMk/>
            <pc:sldMk cId="1231781773" sldId="444"/>
            <ac:spMk id="3" creationId="{FDF6327D-B8F5-4163-B758-CF7FBF1FD13D}"/>
          </ac:spMkLst>
        </pc:spChg>
      </pc:sldChg>
      <pc:sldChg chg="modSp add mod">
        <pc:chgData name="Evgenia Korneva" userId="e62070071816427d" providerId="LiveId" clId="{084D954A-65B6-457B-BBBA-5E252D88D15A}" dt="2021-03-16T15:09:49.459" v="9551"/>
        <pc:sldMkLst>
          <pc:docMk/>
          <pc:sldMk cId="2380329072" sldId="445"/>
        </pc:sldMkLst>
        <pc:spChg chg="mod">
          <ac:chgData name="Evgenia Korneva" userId="e62070071816427d" providerId="LiveId" clId="{084D954A-65B6-457B-BBBA-5E252D88D15A}" dt="2021-03-16T15:09:49.459" v="9551"/>
          <ac:spMkLst>
            <pc:docMk/>
            <pc:sldMk cId="2380329072" sldId="445"/>
            <ac:spMk id="3" creationId="{FDF6327D-B8F5-4163-B758-CF7FBF1FD13D}"/>
          </ac:spMkLst>
        </pc:spChg>
      </pc:sldChg>
      <pc:sldChg chg="new del">
        <pc:chgData name="Evgenia Korneva" userId="e62070071816427d" providerId="LiveId" clId="{084D954A-65B6-457B-BBBA-5E252D88D15A}" dt="2021-03-15T23:46:50.131" v="7351" actId="47"/>
        <pc:sldMkLst>
          <pc:docMk/>
          <pc:sldMk cId="1099138983" sldId="446"/>
        </pc:sldMkLst>
      </pc:sldChg>
      <pc:sldChg chg="addSp delSp modSp new mod ord">
        <pc:chgData name="Evgenia Korneva" userId="e62070071816427d" providerId="LiveId" clId="{084D954A-65B6-457B-BBBA-5E252D88D15A}" dt="2021-03-15T23:33:46.991" v="7232"/>
        <pc:sldMkLst>
          <pc:docMk/>
          <pc:sldMk cId="1609936399" sldId="447"/>
        </pc:sldMkLst>
        <pc:spChg chg="mod">
          <ac:chgData name="Evgenia Korneva" userId="e62070071816427d" providerId="LiveId" clId="{084D954A-65B6-457B-BBBA-5E252D88D15A}" dt="2021-03-15T23:19:32.873" v="6982" actId="5793"/>
          <ac:spMkLst>
            <pc:docMk/>
            <pc:sldMk cId="1609936399" sldId="447"/>
            <ac:spMk id="2" creationId="{D9EB641D-7E4B-4665-9C2F-CBD9BDE61F65}"/>
          </ac:spMkLst>
        </pc:spChg>
        <pc:spChg chg="mod">
          <ac:chgData name="Evgenia Korneva" userId="e62070071816427d" providerId="LiveId" clId="{084D954A-65B6-457B-BBBA-5E252D88D15A}" dt="2021-03-15T23:33:26.378" v="7230" actId="14100"/>
          <ac:spMkLst>
            <pc:docMk/>
            <pc:sldMk cId="1609936399" sldId="447"/>
            <ac:spMk id="3" creationId="{08E787BA-3649-4294-AA27-80471A40DF9D}"/>
          </ac:spMkLst>
        </pc:spChg>
        <pc:spChg chg="add mod">
          <ac:chgData name="Evgenia Korneva" userId="e62070071816427d" providerId="LiveId" clId="{084D954A-65B6-457B-BBBA-5E252D88D15A}" dt="2021-03-15T23:24:48.620" v="7041" actId="1076"/>
          <ac:spMkLst>
            <pc:docMk/>
            <pc:sldMk cId="1609936399" sldId="447"/>
            <ac:spMk id="6" creationId="{445C9F14-3CD6-4995-899D-EB0BDDAC2748}"/>
          </ac:spMkLst>
        </pc:spChg>
        <pc:spChg chg="add del mod">
          <ac:chgData name="Evgenia Korneva" userId="e62070071816427d" providerId="LiveId" clId="{084D954A-65B6-457B-BBBA-5E252D88D15A}" dt="2021-03-15T23:25:03.261" v="7043" actId="478"/>
          <ac:spMkLst>
            <pc:docMk/>
            <pc:sldMk cId="1609936399" sldId="447"/>
            <ac:spMk id="7" creationId="{949214D6-76FA-43FE-8CA9-90EACE85C6B7}"/>
          </ac:spMkLst>
        </pc:spChg>
        <pc:spChg chg="add del mod">
          <ac:chgData name="Evgenia Korneva" userId="e62070071816427d" providerId="LiveId" clId="{084D954A-65B6-457B-BBBA-5E252D88D15A}" dt="2021-03-15T23:21:59.934" v="7005" actId="478"/>
          <ac:spMkLst>
            <pc:docMk/>
            <pc:sldMk cId="1609936399" sldId="447"/>
            <ac:spMk id="8" creationId="{BA441D5D-225B-42A6-8E1E-C3D3DD780FF0}"/>
          </ac:spMkLst>
        </pc:spChg>
        <pc:spChg chg="add mod">
          <ac:chgData name="Evgenia Korneva" userId="e62070071816427d" providerId="LiveId" clId="{084D954A-65B6-457B-BBBA-5E252D88D15A}" dt="2021-03-15T23:24:20.438" v="7038" actId="164"/>
          <ac:spMkLst>
            <pc:docMk/>
            <pc:sldMk cId="1609936399" sldId="447"/>
            <ac:spMk id="9" creationId="{06494871-1C13-40B7-87C6-A3F47A5DA19F}"/>
          </ac:spMkLst>
        </pc:spChg>
        <pc:spChg chg="add mod">
          <ac:chgData name="Evgenia Korneva" userId="e62070071816427d" providerId="LiveId" clId="{084D954A-65B6-457B-BBBA-5E252D88D15A}" dt="2021-03-15T23:25:37.324" v="7057" actId="20577"/>
          <ac:spMkLst>
            <pc:docMk/>
            <pc:sldMk cId="1609936399" sldId="447"/>
            <ac:spMk id="10" creationId="{4DC3C801-FA43-46FD-92AE-C884FF0B42AA}"/>
          </ac:spMkLst>
        </pc:spChg>
        <pc:spChg chg="add mod">
          <ac:chgData name="Evgenia Korneva" userId="e62070071816427d" providerId="LiveId" clId="{084D954A-65B6-457B-BBBA-5E252D88D15A}" dt="2021-03-15T23:25:56.491" v="7071" actId="1076"/>
          <ac:spMkLst>
            <pc:docMk/>
            <pc:sldMk cId="1609936399" sldId="447"/>
            <ac:spMk id="11" creationId="{29A124AA-A1DE-4703-9646-0BEED56E197D}"/>
          </ac:spMkLst>
        </pc:spChg>
        <pc:spChg chg="add mod">
          <ac:chgData name="Evgenia Korneva" userId="e62070071816427d" providerId="LiveId" clId="{084D954A-65B6-457B-BBBA-5E252D88D15A}" dt="2021-03-15T23:26:47.685" v="7100" actId="164"/>
          <ac:spMkLst>
            <pc:docMk/>
            <pc:sldMk cId="1609936399" sldId="447"/>
            <ac:spMk id="13" creationId="{91363A30-7F09-47A6-BEAD-8C58646A9C82}"/>
          </ac:spMkLst>
        </pc:spChg>
        <pc:spChg chg="add mod">
          <ac:chgData name="Evgenia Korneva" userId="e62070071816427d" providerId="LiveId" clId="{084D954A-65B6-457B-BBBA-5E252D88D15A}" dt="2021-03-15T23:26:47.685" v="7100" actId="164"/>
          <ac:spMkLst>
            <pc:docMk/>
            <pc:sldMk cId="1609936399" sldId="447"/>
            <ac:spMk id="14" creationId="{F59E6F7A-F065-4859-9254-77474F3F52EA}"/>
          </ac:spMkLst>
        </pc:spChg>
        <pc:spChg chg="add mod">
          <ac:chgData name="Evgenia Korneva" userId="e62070071816427d" providerId="LiveId" clId="{084D954A-65B6-457B-BBBA-5E252D88D15A}" dt="2021-03-15T23:33:06.241" v="7228" actId="404"/>
          <ac:spMkLst>
            <pc:docMk/>
            <pc:sldMk cId="1609936399" sldId="447"/>
            <ac:spMk id="16" creationId="{85BC93B8-7A52-4332-829D-BBB6871DE2F3}"/>
          </ac:spMkLst>
        </pc:spChg>
        <pc:grpChg chg="add mod">
          <ac:chgData name="Evgenia Korneva" userId="e62070071816427d" providerId="LiveId" clId="{084D954A-65B6-457B-BBBA-5E252D88D15A}" dt="2021-03-15T23:26:47.685" v="7100" actId="164"/>
          <ac:grpSpMkLst>
            <pc:docMk/>
            <pc:sldMk cId="1609936399" sldId="447"/>
            <ac:grpSpMk id="12" creationId="{C94A3B45-DE1F-4686-B30F-9A47553DB4A5}"/>
          </ac:grpSpMkLst>
        </pc:grpChg>
        <pc:grpChg chg="add mod">
          <ac:chgData name="Evgenia Korneva" userId="e62070071816427d" providerId="LiveId" clId="{084D954A-65B6-457B-BBBA-5E252D88D15A}" dt="2021-03-15T23:33:18.047" v="7229" actId="1076"/>
          <ac:grpSpMkLst>
            <pc:docMk/>
            <pc:sldMk cId="1609936399" sldId="447"/>
            <ac:grpSpMk id="15" creationId="{C1F02646-7264-48AE-B2B6-D95C0F00C950}"/>
          </ac:grpSpMkLst>
        </pc:grpChg>
      </pc:sldChg>
      <pc:sldChg chg="modSp add mod">
        <pc:chgData name="Evgenia Korneva" userId="e62070071816427d" providerId="LiveId" clId="{084D954A-65B6-457B-BBBA-5E252D88D15A}" dt="2021-03-15T23:40:07.440" v="7287" actId="403"/>
        <pc:sldMkLst>
          <pc:docMk/>
          <pc:sldMk cId="703516920" sldId="448"/>
        </pc:sldMkLst>
        <pc:spChg chg="mod">
          <ac:chgData name="Evgenia Korneva" userId="e62070071816427d" providerId="LiveId" clId="{084D954A-65B6-457B-BBBA-5E252D88D15A}" dt="2021-03-15T23:40:07.440" v="7287" actId="403"/>
          <ac:spMkLst>
            <pc:docMk/>
            <pc:sldMk cId="703516920" sldId="448"/>
            <ac:spMk id="7" creationId="{CB9EE3A6-43E5-4B97-98E0-10AA4CDC49CB}"/>
          </ac:spMkLst>
        </pc:spChg>
      </pc:sldChg>
      <pc:sldChg chg="modSp add mod">
        <pc:chgData name="Evgenia Korneva" userId="e62070071816427d" providerId="LiveId" clId="{084D954A-65B6-457B-BBBA-5E252D88D15A}" dt="2021-03-16T06:26:54.930" v="9490" actId="208"/>
        <pc:sldMkLst>
          <pc:docMk/>
          <pc:sldMk cId="3862927577" sldId="449"/>
        </pc:sldMkLst>
        <pc:spChg chg="mod">
          <ac:chgData name="Evgenia Korneva" userId="e62070071816427d" providerId="LiveId" clId="{084D954A-65B6-457B-BBBA-5E252D88D15A}" dt="2021-03-15T23:40:16.181" v="7289" actId="403"/>
          <ac:spMkLst>
            <pc:docMk/>
            <pc:sldMk cId="3862927577" sldId="449"/>
            <ac:spMk id="7" creationId="{CB9EE3A6-43E5-4B97-98E0-10AA4CDC49CB}"/>
          </ac:spMkLst>
        </pc:spChg>
        <pc:spChg chg="mod">
          <ac:chgData name="Evgenia Korneva" userId="e62070071816427d" providerId="LiveId" clId="{084D954A-65B6-457B-BBBA-5E252D88D15A}" dt="2021-03-16T06:26:54.930" v="9490" actId="208"/>
          <ac:spMkLst>
            <pc:docMk/>
            <pc:sldMk cId="3862927577" sldId="449"/>
            <ac:spMk id="8" creationId="{BEA9D9CE-246F-45F6-B35E-8850621A1D30}"/>
          </ac:spMkLst>
        </pc:spChg>
        <pc:spChg chg="mod">
          <ac:chgData name="Evgenia Korneva" userId="e62070071816427d" providerId="LiveId" clId="{084D954A-65B6-457B-BBBA-5E252D88D15A}" dt="2021-03-15T23:39:50.422" v="7284" actId="207"/>
          <ac:spMkLst>
            <pc:docMk/>
            <pc:sldMk cId="3862927577" sldId="449"/>
            <ac:spMk id="9" creationId="{9D0F5230-C46A-4B35-801C-A1F3363B6FB1}"/>
          </ac:spMkLst>
        </pc:spChg>
        <pc:grpChg chg="mod">
          <ac:chgData name="Evgenia Korneva" userId="e62070071816427d" providerId="LiveId" clId="{084D954A-65B6-457B-BBBA-5E252D88D15A}" dt="2021-03-16T06:26:48.407" v="9488" actId="207"/>
          <ac:grpSpMkLst>
            <pc:docMk/>
            <pc:sldMk cId="3862927577" sldId="449"/>
            <ac:grpSpMk id="10" creationId="{AC1B3826-2E29-4AAF-A6EE-F4BE7898A77A}"/>
          </ac:grpSpMkLst>
        </pc:grpChg>
      </pc:sldChg>
      <pc:sldChg chg="delSp modSp add mod">
        <pc:chgData name="Evgenia Korneva" userId="e62070071816427d" providerId="LiveId" clId="{084D954A-65B6-457B-BBBA-5E252D88D15A}" dt="2021-03-15T23:41:31.938" v="7306" actId="403"/>
        <pc:sldMkLst>
          <pc:docMk/>
          <pc:sldMk cId="350546145" sldId="450"/>
        </pc:sldMkLst>
        <pc:spChg chg="mod">
          <ac:chgData name="Evgenia Korneva" userId="e62070071816427d" providerId="LiveId" clId="{084D954A-65B6-457B-BBBA-5E252D88D15A}" dt="2021-03-15T23:41:31.938" v="7306" actId="403"/>
          <ac:spMkLst>
            <pc:docMk/>
            <pc:sldMk cId="350546145" sldId="450"/>
            <ac:spMk id="3" creationId="{E5B23DD8-BEC6-4188-A638-B106B29B272B}"/>
          </ac:spMkLst>
        </pc:spChg>
        <pc:spChg chg="del">
          <ac:chgData name="Evgenia Korneva" userId="e62070071816427d" providerId="LiveId" clId="{084D954A-65B6-457B-BBBA-5E252D88D15A}" dt="2021-03-15T23:40:32.356" v="7293" actId="478"/>
          <ac:spMkLst>
            <pc:docMk/>
            <pc:sldMk cId="350546145" sldId="450"/>
            <ac:spMk id="7" creationId="{9674FCB0-E2AC-4709-82EB-6F21C9C959A0}"/>
          </ac:spMkLst>
        </pc:spChg>
      </pc:sldChg>
      <pc:sldChg chg="delSp modSp add mod">
        <pc:chgData name="Evgenia Korneva" userId="e62070071816427d" providerId="LiveId" clId="{084D954A-65B6-457B-BBBA-5E252D88D15A}" dt="2021-03-15T23:41:26.650" v="7304" actId="403"/>
        <pc:sldMkLst>
          <pc:docMk/>
          <pc:sldMk cId="12751051" sldId="451"/>
        </pc:sldMkLst>
        <pc:spChg chg="mod">
          <ac:chgData name="Evgenia Korneva" userId="e62070071816427d" providerId="LiveId" clId="{084D954A-65B6-457B-BBBA-5E252D88D15A}" dt="2021-03-15T23:41:26.650" v="7304" actId="403"/>
          <ac:spMkLst>
            <pc:docMk/>
            <pc:sldMk cId="12751051" sldId="451"/>
            <ac:spMk id="3" creationId="{E5B23DD8-BEC6-4188-A638-B106B29B272B}"/>
          </ac:spMkLst>
        </pc:spChg>
        <pc:picChg chg="del">
          <ac:chgData name="Evgenia Korneva" userId="e62070071816427d" providerId="LiveId" clId="{084D954A-65B6-457B-BBBA-5E252D88D15A}" dt="2021-03-15T23:41:15.105" v="7301" actId="478"/>
          <ac:picMkLst>
            <pc:docMk/>
            <pc:sldMk cId="12751051" sldId="451"/>
            <ac:picMk id="6" creationId="{C633869A-2AC6-4BD6-8A40-D5E5D6A4D694}"/>
          </ac:picMkLst>
        </pc:picChg>
      </pc:sldChg>
      <pc:sldChg chg="addSp modSp add mod">
        <pc:chgData name="Evgenia Korneva" userId="e62070071816427d" providerId="LiveId" clId="{084D954A-65B6-457B-BBBA-5E252D88D15A}" dt="2021-03-15T23:45:11.377" v="7343" actId="948"/>
        <pc:sldMkLst>
          <pc:docMk/>
          <pc:sldMk cId="3015371481" sldId="452"/>
        </pc:sldMkLst>
        <pc:spChg chg="mod">
          <ac:chgData name="Evgenia Korneva" userId="e62070071816427d" providerId="LiveId" clId="{084D954A-65B6-457B-BBBA-5E252D88D15A}" dt="2021-03-15T23:45:11.377" v="7343" actId="948"/>
          <ac:spMkLst>
            <pc:docMk/>
            <pc:sldMk cId="3015371481" sldId="452"/>
            <ac:spMk id="3" creationId="{6BD909B3-9529-4FCD-9FA2-5207BC20882C}"/>
          </ac:spMkLst>
        </pc:spChg>
        <pc:picChg chg="add mod">
          <ac:chgData name="Evgenia Korneva" userId="e62070071816427d" providerId="LiveId" clId="{084D954A-65B6-457B-BBBA-5E252D88D15A}" dt="2021-03-15T23:42:53.948" v="7315" actId="1076"/>
          <ac:picMkLst>
            <pc:docMk/>
            <pc:sldMk cId="3015371481" sldId="452"/>
            <ac:picMk id="6" creationId="{4C38A762-70F3-44AA-A00A-4605BB0E51B5}"/>
          </ac:picMkLst>
        </pc:picChg>
      </pc:sldChg>
      <pc:sldChg chg="modSp add">
        <pc:chgData name="Evgenia Korneva" userId="e62070071816427d" providerId="LiveId" clId="{084D954A-65B6-457B-BBBA-5E252D88D15A}" dt="2021-03-15T23:45:35.926" v="7345" actId="207"/>
        <pc:sldMkLst>
          <pc:docMk/>
          <pc:sldMk cId="215062970" sldId="453"/>
        </pc:sldMkLst>
        <pc:spChg chg="mod">
          <ac:chgData name="Evgenia Korneva" userId="e62070071816427d" providerId="LiveId" clId="{084D954A-65B6-457B-BBBA-5E252D88D15A}" dt="2021-03-15T23:45:35.926" v="7345" actId="207"/>
          <ac:spMkLst>
            <pc:docMk/>
            <pc:sldMk cId="215062970" sldId="453"/>
            <ac:spMk id="3" creationId="{6BD909B3-9529-4FCD-9FA2-5207BC20882C}"/>
          </ac:spMkLst>
        </pc:spChg>
      </pc:sldChg>
      <pc:sldChg chg="modSp add">
        <pc:chgData name="Evgenia Korneva" userId="e62070071816427d" providerId="LiveId" clId="{084D954A-65B6-457B-BBBA-5E252D88D15A}" dt="2021-03-15T23:45:47.014" v="7347" actId="207"/>
        <pc:sldMkLst>
          <pc:docMk/>
          <pc:sldMk cId="1102635817" sldId="454"/>
        </pc:sldMkLst>
        <pc:spChg chg="mod">
          <ac:chgData name="Evgenia Korneva" userId="e62070071816427d" providerId="LiveId" clId="{084D954A-65B6-457B-BBBA-5E252D88D15A}" dt="2021-03-15T23:45:47.014" v="7347" actId="207"/>
          <ac:spMkLst>
            <pc:docMk/>
            <pc:sldMk cId="1102635817" sldId="454"/>
            <ac:spMk id="3" creationId="{6BD909B3-9529-4FCD-9FA2-5207BC20882C}"/>
          </ac:spMkLst>
        </pc:spChg>
      </pc:sldChg>
      <pc:sldChg chg="modSp add">
        <pc:chgData name="Evgenia Korneva" userId="e62070071816427d" providerId="LiveId" clId="{084D954A-65B6-457B-BBBA-5E252D88D15A}" dt="2021-03-15T23:45:53.286" v="7349" actId="207"/>
        <pc:sldMkLst>
          <pc:docMk/>
          <pc:sldMk cId="2484941841" sldId="455"/>
        </pc:sldMkLst>
        <pc:spChg chg="mod">
          <ac:chgData name="Evgenia Korneva" userId="e62070071816427d" providerId="LiveId" clId="{084D954A-65B6-457B-BBBA-5E252D88D15A}" dt="2021-03-15T23:45:53.286" v="7349" actId="207"/>
          <ac:spMkLst>
            <pc:docMk/>
            <pc:sldMk cId="2484941841" sldId="455"/>
            <ac:spMk id="3" creationId="{6BD909B3-9529-4FCD-9FA2-5207BC20882C}"/>
          </ac:spMkLst>
        </pc:spChg>
      </pc:sldChg>
      <pc:sldChg chg="modSp add">
        <pc:chgData name="Evgenia Korneva" userId="e62070071816427d" providerId="LiveId" clId="{084D954A-65B6-457B-BBBA-5E252D88D15A}" dt="2021-03-15T23:47:42.657" v="7355" actId="207"/>
        <pc:sldMkLst>
          <pc:docMk/>
          <pc:sldMk cId="2121335816" sldId="456"/>
        </pc:sldMkLst>
        <pc:spChg chg="mod">
          <ac:chgData name="Evgenia Korneva" userId="e62070071816427d" providerId="LiveId" clId="{084D954A-65B6-457B-BBBA-5E252D88D15A}" dt="2021-03-15T23:47:42.657" v="7355" actId="207"/>
          <ac:spMkLst>
            <pc:docMk/>
            <pc:sldMk cId="2121335816" sldId="456"/>
            <ac:spMk id="7" creationId="{CE33E33C-DA75-43F0-B0F9-2E9A76BF616F}"/>
          </ac:spMkLst>
        </pc:spChg>
      </pc:sldChg>
      <pc:sldChg chg="modSp add">
        <pc:chgData name="Evgenia Korneva" userId="e62070071816427d" providerId="LiveId" clId="{084D954A-65B6-457B-BBBA-5E252D88D15A}" dt="2021-03-15T23:47:50.086" v="7357" actId="207"/>
        <pc:sldMkLst>
          <pc:docMk/>
          <pc:sldMk cId="2501553836" sldId="457"/>
        </pc:sldMkLst>
        <pc:spChg chg="mod">
          <ac:chgData name="Evgenia Korneva" userId="e62070071816427d" providerId="LiveId" clId="{084D954A-65B6-457B-BBBA-5E252D88D15A}" dt="2021-03-15T23:47:50.086" v="7357" actId="207"/>
          <ac:spMkLst>
            <pc:docMk/>
            <pc:sldMk cId="2501553836" sldId="457"/>
            <ac:spMk id="7" creationId="{CE33E33C-DA75-43F0-B0F9-2E9A76BF616F}"/>
          </ac:spMkLst>
        </pc:spChg>
      </pc:sldChg>
      <pc:sldChg chg="modSp add">
        <pc:chgData name="Evgenia Korneva" userId="e62070071816427d" providerId="LiveId" clId="{084D954A-65B6-457B-BBBA-5E252D88D15A}" dt="2021-03-15T23:47:57.201" v="7359" actId="207"/>
        <pc:sldMkLst>
          <pc:docMk/>
          <pc:sldMk cId="451045100" sldId="458"/>
        </pc:sldMkLst>
        <pc:spChg chg="mod">
          <ac:chgData name="Evgenia Korneva" userId="e62070071816427d" providerId="LiveId" clId="{084D954A-65B6-457B-BBBA-5E252D88D15A}" dt="2021-03-15T23:47:57.201" v="7359" actId="207"/>
          <ac:spMkLst>
            <pc:docMk/>
            <pc:sldMk cId="451045100" sldId="458"/>
            <ac:spMk id="7" creationId="{CE33E33C-DA75-43F0-B0F9-2E9A76BF616F}"/>
          </ac:spMkLst>
        </pc:spChg>
      </pc:sldChg>
      <pc:sldChg chg="modSp add">
        <pc:chgData name="Evgenia Korneva" userId="e62070071816427d" providerId="LiveId" clId="{084D954A-65B6-457B-BBBA-5E252D88D15A}" dt="2021-03-15T23:48:02.448" v="7361" actId="207"/>
        <pc:sldMkLst>
          <pc:docMk/>
          <pc:sldMk cId="431162721" sldId="459"/>
        </pc:sldMkLst>
        <pc:spChg chg="mod">
          <ac:chgData name="Evgenia Korneva" userId="e62070071816427d" providerId="LiveId" clId="{084D954A-65B6-457B-BBBA-5E252D88D15A}" dt="2021-03-15T23:48:02.448" v="7361" actId="207"/>
          <ac:spMkLst>
            <pc:docMk/>
            <pc:sldMk cId="431162721" sldId="459"/>
            <ac:spMk id="7" creationId="{CE33E33C-DA75-43F0-B0F9-2E9A76BF616F}"/>
          </ac:spMkLst>
        </pc:spChg>
      </pc:sldChg>
      <pc:sldChg chg="modSp add">
        <pc:chgData name="Evgenia Korneva" userId="e62070071816427d" providerId="LiveId" clId="{084D954A-65B6-457B-BBBA-5E252D88D15A}" dt="2021-03-15T23:48:48.244" v="7374" actId="207"/>
        <pc:sldMkLst>
          <pc:docMk/>
          <pc:sldMk cId="801810549" sldId="460"/>
        </pc:sldMkLst>
        <pc:spChg chg="mod">
          <ac:chgData name="Evgenia Korneva" userId="e62070071816427d" providerId="LiveId" clId="{084D954A-65B6-457B-BBBA-5E252D88D15A}" dt="2021-03-15T23:48:48.244" v="7374" actId="207"/>
          <ac:spMkLst>
            <pc:docMk/>
            <pc:sldMk cId="801810549" sldId="460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3:49:02.048" v="7376" actId="207"/>
        <pc:sldMkLst>
          <pc:docMk/>
          <pc:sldMk cId="1898951510" sldId="461"/>
        </pc:sldMkLst>
        <pc:spChg chg="mod">
          <ac:chgData name="Evgenia Korneva" userId="e62070071816427d" providerId="LiveId" clId="{084D954A-65B6-457B-BBBA-5E252D88D15A}" dt="2021-03-15T23:49:02.048" v="7376" actId="207"/>
          <ac:spMkLst>
            <pc:docMk/>
            <pc:sldMk cId="1898951510" sldId="461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3:49:08.228" v="7378" actId="207"/>
        <pc:sldMkLst>
          <pc:docMk/>
          <pc:sldMk cId="1038187175" sldId="462"/>
        </pc:sldMkLst>
        <pc:spChg chg="mod">
          <ac:chgData name="Evgenia Korneva" userId="e62070071816427d" providerId="LiveId" clId="{084D954A-65B6-457B-BBBA-5E252D88D15A}" dt="2021-03-15T23:49:08.228" v="7378" actId="207"/>
          <ac:spMkLst>
            <pc:docMk/>
            <pc:sldMk cId="1038187175" sldId="462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3:49:14.810" v="7380" actId="207"/>
        <pc:sldMkLst>
          <pc:docMk/>
          <pc:sldMk cId="1629870111" sldId="463"/>
        </pc:sldMkLst>
        <pc:spChg chg="mod">
          <ac:chgData name="Evgenia Korneva" userId="e62070071816427d" providerId="LiveId" clId="{084D954A-65B6-457B-BBBA-5E252D88D15A}" dt="2021-03-15T23:49:14.810" v="7380" actId="207"/>
          <ac:spMkLst>
            <pc:docMk/>
            <pc:sldMk cId="1629870111" sldId="463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5T23:50:35.030" v="7382" actId="207"/>
        <pc:sldMkLst>
          <pc:docMk/>
          <pc:sldMk cId="4122866151" sldId="464"/>
        </pc:sldMkLst>
        <pc:spChg chg="mod">
          <ac:chgData name="Evgenia Korneva" userId="e62070071816427d" providerId="LiveId" clId="{084D954A-65B6-457B-BBBA-5E252D88D15A}" dt="2021-03-15T23:50:35.030" v="7382" actId="207"/>
          <ac:spMkLst>
            <pc:docMk/>
            <pc:sldMk cId="4122866151" sldId="464"/>
            <ac:spMk id="3" creationId="{2A6288BD-3CD2-4B1D-AC67-B5AEC7481065}"/>
          </ac:spMkLst>
        </pc:spChg>
      </pc:sldChg>
      <pc:sldChg chg="modSp add">
        <pc:chgData name="Evgenia Korneva" userId="e62070071816427d" providerId="LiveId" clId="{084D954A-65B6-457B-BBBA-5E252D88D15A}" dt="2021-03-15T23:50:45.575" v="7384" actId="207"/>
        <pc:sldMkLst>
          <pc:docMk/>
          <pc:sldMk cId="1918744583" sldId="465"/>
        </pc:sldMkLst>
        <pc:spChg chg="mod">
          <ac:chgData name="Evgenia Korneva" userId="e62070071816427d" providerId="LiveId" clId="{084D954A-65B6-457B-BBBA-5E252D88D15A}" dt="2021-03-15T23:50:45.575" v="7384" actId="207"/>
          <ac:spMkLst>
            <pc:docMk/>
            <pc:sldMk cId="1918744583" sldId="465"/>
            <ac:spMk id="3" creationId="{2A6288BD-3CD2-4B1D-AC67-B5AEC7481065}"/>
          </ac:spMkLst>
        </pc:spChg>
      </pc:sldChg>
      <pc:sldChg chg="modSp add">
        <pc:chgData name="Evgenia Korneva" userId="e62070071816427d" providerId="LiveId" clId="{084D954A-65B6-457B-BBBA-5E252D88D15A}" dt="2021-03-15T23:50:54.230" v="7386" actId="207"/>
        <pc:sldMkLst>
          <pc:docMk/>
          <pc:sldMk cId="3644000334" sldId="466"/>
        </pc:sldMkLst>
        <pc:spChg chg="mod">
          <ac:chgData name="Evgenia Korneva" userId="e62070071816427d" providerId="LiveId" clId="{084D954A-65B6-457B-BBBA-5E252D88D15A}" dt="2021-03-15T23:50:54.230" v="7386" actId="207"/>
          <ac:spMkLst>
            <pc:docMk/>
            <pc:sldMk cId="3644000334" sldId="466"/>
            <ac:spMk id="3" creationId="{2A6288BD-3CD2-4B1D-AC67-B5AEC7481065}"/>
          </ac:spMkLst>
        </pc:spChg>
      </pc:sldChg>
      <pc:sldChg chg="modSp add">
        <pc:chgData name="Evgenia Korneva" userId="e62070071816427d" providerId="LiveId" clId="{084D954A-65B6-457B-BBBA-5E252D88D15A}" dt="2021-03-15T23:51:02.796" v="7388" actId="207"/>
        <pc:sldMkLst>
          <pc:docMk/>
          <pc:sldMk cId="1577652708" sldId="467"/>
        </pc:sldMkLst>
        <pc:spChg chg="mod">
          <ac:chgData name="Evgenia Korneva" userId="e62070071816427d" providerId="LiveId" clId="{084D954A-65B6-457B-BBBA-5E252D88D15A}" dt="2021-03-15T23:51:02.796" v="7388" actId="207"/>
          <ac:spMkLst>
            <pc:docMk/>
            <pc:sldMk cId="1577652708" sldId="467"/>
            <ac:spMk id="3" creationId="{2A6288BD-3CD2-4B1D-AC67-B5AEC7481065}"/>
          </ac:spMkLst>
        </pc:spChg>
      </pc:sldChg>
      <pc:sldChg chg="modSp add">
        <pc:chgData name="Evgenia Korneva" userId="e62070071816427d" providerId="LiveId" clId="{084D954A-65B6-457B-BBBA-5E252D88D15A}" dt="2021-03-15T23:51:10.928" v="7390" actId="207"/>
        <pc:sldMkLst>
          <pc:docMk/>
          <pc:sldMk cId="1716533152" sldId="468"/>
        </pc:sldMkLst>
        <pc:spChg chg="mod">
          <ac:chgData name="Evgenia Korneva" userId="e62070071816427d" providerId="LiveId" clId="{084D954A-65B6-457B-BBBA-5E252D88D15A}" dt="2021-03-15T23:51:10.928" v="7390" actId="207"/>
          <ac:spMkLst>
            <pc:docMk/>
            <pc:sldMk cId="1716533152" sldId="468"/>
            <ac:spMk id="3" creationId="{2A6288BD-3CD2-4B1D-AC67-B5AEC7481065}"/>
          </ac:spMkLst>
        </pc:spChg>
      </pc:sldChg>
      <pc:sldChg chg="addSp delSp modSp new mod">
        <pc:chgData name="Evgenia Korneva" userId="e62070071816427d" providerId="LiveId" clId="{084D954A-65B6-457B-BBBA-5E252D88D15A}" dt="2021-03-16T00:05:47.645" v="7676" actId="114"/>
        <pc:sldMkLst>
          <pc:docMk/>
          <pc:sldMk cId="843819494" sldId="469"/>
        </pc:sldMkLst>
        <pc:spChg chg="mod">
          <ac:chgData name="Evgenia Korneva" userId="e62070071816427d" providerId="LiveId" clId="{084D954A-65B6-457B-BBBA-5E252D88D15A}" dt="2021-03-16T00:02:36.451" v="7561"/>
          <ac:spMkLst>
            <pc:docMk/>
            <pc:sldMk cId="843819494" sldId="469"/>
            <ac:spMk id="2" creationId="{9DD6A6EF-83D4-45D0-AF05-38628409AFEC}"/>
          </ac:spMkLst>
        </pc:spChg>
        <pc:spChg chg="del">
          <ac:chgData name="Evgenia Korneva" userId="e62070071816427d" providerId="LiveId" clId="{084D954A-65B6-457B-BBBA-5E252D88D15A}" dt="2021-03-15T23:51:38.669" v="7394" actId="478"/>
          <ac:spMkLst>
            <pc:docMk/>
            <pc:sldMk cId="843819494" sldId="469"/>
            <ac:spMk id="3" creationId="{B6962CB6-3687-4C88-BF93-BDA8A1CB3435}"/>
          </ac:spMkLst>
        </pc:spChg>
        <pc:spChg chg="add mod">
          <ac:chgData name="Evgenia Korneva" userId="e62070071816427d" providerId="LiveId" clId="{084D954A-65B6-457B-BBBA-5E252D88D15A}" dt="2021-03-15T23:53:18.066" v="7405" actId="208"/>
          <ac:spMkLst>
            <pc:docMk/>
            <pc:sldMk cId="843819494" sldId="469"/>
            <ac:spMk id="6" creationId="{DC3F7B9B-E4B4-4C85-81CF-AE55C7C1E82D}"/>
          </ac:spMkLst>
        </pc:spChg>
        <pc:spChg chg="add mod">
          <ac:chgData name="Evgenia Korneva" userId="e62070071816427d" providerId="LiveId" clId="{084D954A-65B6-457B-BBBA-5E252D88D15A}" dt="2021-03-15T23:53:29.033" v="7406" actId="208"/>
          <ac:spMkLst>
            <pc:docMk/>
            <pc:sldMk cId="843819494" sldId="469"/>
            <ac:spMk id="7" creationId="{37F12DA7-A78F-4836-A055-846502F0CCF6}"/>
          </ac:spMkLst>
        </pc:spChg>
        <pc:spChg chg="add mod">
          <ac:chgData name="Evgenia Korneva" userId="e62070071816427d" providerId="LiveId" clId="{084D954A-65B6-457B-BBBA-5E252D88D15A}" dt="2021-03-16T00:00:29.079" v="7514" actId="1037"/>
          <ac:spMkLst>
            <pc:docMk/>
            <pc:sldMk cId="843819494" sldId="469"/>
            <ac:spMk id="11" creationId="{70E5F7D9-76F5-405B-86BE-B3C46A876D6A}"/>
          </ac:spMkLst>
        </pc:spChg>
        <pc:spChg chg="add del mod">
          <ac:chgData name="Evgenia Korneva" userId="e62070071816427d" providerId="LiveId" clId="{084D954A-65B6-457B-BBBA-5E252D88D15A}" dt="2021-03-15T23:56:32.030" v="7419"/>
          <ac:spMkLst>
            <pc:docMk/>
            <pc:sldMk cId="843819494" sldId="469"/>
            <ac:spMk id="13" creationId="{A3A913C1-E9E3-4A84-B049-30256FAED080}"/>
          </ac:spMkLst>
        </pc:spChg>
        <pc:spChg chg="add mod">
          <ac:chgData name="Evgenia Korneva" userId="e62070071816427d" providerId="LiveId" clId="{084D954A-65B6-457B-BBBA-5E252D88D15A}" dt="2021-03-15T23:58:33.100" v="7443" actId="164"/>
          <ac:spMkLst>
            <pc:docMk/>
            <pc:sldMk cId="843819494" sldId="469"/>
            <ac:spMk id="14" creationId="{9C9734D0-8D87-413D-AC09-CC18E3559545}"/>
          </ac:spMkLst>
        </pc:spChg>
        <pc:spChg chg="add mod">
          <ac:chgData name="Evgenia Korneva" userId="e62070071816427d" providerId="LiveId" clId="{084D954A-65B6-457B-BBBA-5E252D88D15A}" dt="2021-03-15T23:58:33.100" v="7443" actId="164"/>
          <ac:spMkLst>
            <pc:docMk/>
            <pc:sldMk cId="843819494" sldId="469"/>
            <ac:spMk id="15" creationId="{1E34E2EE-5E9D-4BE1-9572-6BCFDBC146F4}"/>
          </ac:spMkLst>
        </pc:spChg>
        <pc:spChg chg="add del mod">
          <ac:chgData name="Evgenia Korneva" userId="e62070071816427d" providerId="LiveId" clId="{084D954A-65B6-457B-BBBA-5E252D88D15A}" dt="2021-03-15T23:57:39.047" v="7434"/>
          <ac:spMkLst>
            <pc:docMk/>
            <pc:sldMk cId="843819494" sldId="469"/>
            <ac:spMk id="16" creationId="{B028B8D3-459C-48B2-A7C8-ED62C5D5FAF2}"/>
          </ac:spMkLst>
        </pc:spChg>
        <pc:spChg chg="add del mod">
          <ac:chgData name="Evgenia Korneva" userId="e62070071816427d" providerId="LiveId" clId="{084D954A-65B6-457B-BBBA-5E252D88D15A}" dt="2021-03-15T23:57:41.637" v="7436"/>
          <ac:spMkLst>
            <pc:docMk/>
            <pc:sldMk cId="843819494" sldId="469"/>
            <ac:spMk id="17" creationId="{DCE482BF-D685-440E-AAD9-27544B57A84F}"/>
          </ac:spMkLst>
        </pc:spChg>
        <pc:spChg chg="add mod">
          <ac:chgData name="Evgenia Korneva" userId="e62070071816427d" providerId="LiveId" clId="{084D954A-65B6-457B-BBBA-5E252D88D15A}" dt="2021-03-16T00:04:50.764" v="7641" actId="114"/>
          <ac:spMkLst>
            <pc:docMk/>
            <pc:sldMk cId="843819494" sldId="469"/>
            <ac:spMk id="21" creationId="{8463AECA-E0B7-4E98-B9FB-94911D90612E}"/>
          </ac:spMkLst>
        </pc:spChg>
        <pc:spChg chg="add mod">
          <ac:chgData name="Evgenia Korneva" userId="e62070071816427d" providerId="LiveId" clId="{084D954A-65B6-457B-BBBA-5E252D88D15A}" dt="2021-03-16T00:05:24.834" v="7662" actId="20577"/>
          <ac:spMkLst>
            <pc:docMk/>
            <pc:sldMk cId="843819494" sldId="469"/>
            <ac:spMk id="22" creationId="{2EB0203A-9342-4F81-A707-821BCB877B20}"/>
          </ac:spMkLst>
        </pc:spChg>
        <pc:spChg chg="add mod">
          <ac:chgData name="Evgenia Korneva" userId="e62070071816427d" providerId="LiveId" clId="{084D954A-65B6-457B-BBBA-5E252D88D15A}" dt="2021-03-16T00:05:47.645" v="7676" actId="114"/>
          <ac:spMkLst>
            <pc:docMk/>
            <pc:sldMk cId="843819494" sldId="469"/>
            <ac:spMk id="23" creationId="{E5CB2E07-A671-4E51-B4D9-08A784DBD886}"/>
          </ac:spMkLst>
        </pc:spChg>
        <pc:spChg chg="add mod">
          <ac:chgData name="Evgenia Korneva" userId="e62070071816427d" providerId="LiveId" clId="{084D954A-65B6-457B-BBBA-5E252D88D15A}" dt="2021-03-16T00:04:37.406" v="7637" actId="1035"/>
          <ac:spMkLst>
            <pc:docMk/>
            <pc:sldMk cId="843819494" sldId="469"/>
            <ac:spMk id="25" creationId="{1F7C44B2-9DD8-4B78-B7E1-3C36BF71E201}"/>
          </ac:spMkLst>
        </pc:spChg>
        <pc:spChg chg="add mod">
          <ac:chgData name="Evgenia Korneva" userId="e62070071816427d" providerId="LiveId" clId="{084D954A-65B6-457B-BBBA-5E252D88D15A}" dt="2021-03-16T00:04:21.935" v="7615" actId="1038"/>
          <ac:spMkLst>
            <pc:docMk/>
            <pc:sldMk cId="843819494" sldId="469"/>
            <ac:spMk id="26" creationId="{5CB1683A-42B3-470D-9BD1-901BE22BAAF0}"/>
          </ac:spMkLst>
        </pc:spChg>
        <pc:spChg chg="add mod">
          <ac:chgData name="Evgenia Korneva" userId="e62070071816427d" providerId="LiveId" clId="{084D954A-65B6-457B-BBBA-5E252D88D15A}" dt="2021-03-16T00:02:34.875" v="7560" actId="571"/>
          <ac:spMkLst>
            <pc:docMk/>
            <pc:sldMk cId="843819494" sldId="469"/>
            <ac:spMk id="27" creationId="{D3540ACC-FE21-4C04-99D3-12A373471948}"/>
          </ac:spMkLst>
        </pc:spChg>
        <pc:spChg chg="add mod">
          <ac:chgData name="Evgenia Korneva" userId="e62070071816427d" providerId="LiveId" clId="{084D954A-65B6-457B-BBBA-5E252D88D15A}" dt="2021-03-16T00:03:50.088" v="7580" actId="27636"/>
          <ac:spMkLst>
            <pc:docMk/>
            <pc:sldMk cId="843819494" sldId="469"/>
            <ac:spMk id="29" creationId="{5B1F59F3-1C9F-4E2F-9B05-B82F0831C2BB}"/>
          </ac:spMkLst>
        </pc:spChg>
        <pc:grpChg chg="add del mod">
          <ac:chgData name="Evgenia Korneva" userId="e62070071816427d" providerId="LiveId" clId="{084D954A-65B6-457B-BBBA-5E252D88D15A}" dt="2021-03-15T23:54:01.746" v="7407" actId="478"/>
          <ac:grpSpMkLst>
            <pc:docMk/>
            <pc:sldMk cId="843819494" sldId="469"/>
            <ac:grpSpMk id="8" creationId="{52FF3E8B-D4B5-4013-AB9E-6F538206D0A7}"/>
          </ac:grpSpMkLst>
        </pc:grpChg>
        <pc:grpChg chg="add mod">
          <ac:chgData name="Evgenia Korneva" userId="e62070071816427d" providerId="LiveId" clId="{084D954A-65B6-457B-BBBA-5E252D88D15A}" dt="2021-03-16T00:01:13.211" v="7518" actId="164"/>
          <ac:grpSpMkLst>
            <pc:docMk/>
            <pc:sldMk cId="843819494" sldId="469"/>
            <ac:grpSpMk id="20" creationId="{7AB9202C-BE8A-4571-84CB-CB6D71451BF1}"/>
          </ac:grpSpMkLst>
        </pc:grpChg>
        <pc:grpChg chg="add mod">
          <ac:chgData name="Evgenia Korneva" userId="e62070071816427d" providerId="LiveId" clId="{084D954A-65B6-457B-BBBA-5E252D88D15A}" dt="2021-03-16T00:02:45.256" v="7562" actId="164"/>
          <ac:grpSpMkLst>
            <pc:docMk/>
            <pc:sldMk cId="843819494" sldId="469"/>
            <ac:grpSpMk id="24" creationId="{3E44C680-E823-4D46-9477-5B07A5E3D17C}"/>
          </ac:grpSpMkLst>
        </pc:grpChg>
        <pc:grpChg chg="add mod">
          <ac:chgData name="Evgenia Korneva" userId="e62070071816427d" providerId="LiveId" clId="{084D954A-65B6-457B-BBBA-5E252D88D15A}" dt="2021-03-16T00:02:51.844" v="7563" actId="1076"/>
          <ac:grpSpMkLst>
            <pc:docMk/>
            <pc:sldMk cId="843819494" sldId="469"/>
            <ac:grpSpMk id="28" creationId="{FA94419F-FD7D-4189-B859-E992BB32013B}"/>
          </ac:grpSpMkLst>
        </pc:grpChg>
        <pc:picChg chg="add del mod">
          <ac:chgData name="Evgenia Korneva" userId="e62070071816427d" providerId="LiveId" clId="{084D954A-65B6-457B-BBBA-5E252D88D15A}" dt="2021-03-15T23:57:21.933" v="7432" actId="478"/>
          <ac:picMkLst>
            <pc:docMk/>
            <pc:sldMk cId="843819494" sldId="469"/>
            <ac:picMk id="10" creationId="{043F1204-172E-4B18-8A01-855F09C3B414}"/>
          </ac:picMkLst>
        </pc:picChg>
        <pc:picChg chg="add del mod">
          <ac:chgData name="Evgenia Korneva" userId="e62070071816427d" providerId="LiveId" clId="{084D954A-65B6-457B-BBBA-5E252D88D15A}" dt="2021-03-15T23:56:32.030" v="7419"/>
          <ac:picMkLst>
            <pc:docMk/>
            <pc:sldMk cId="843819494" sldId="469"/>
            <ac:picMk id="12" creationId="{2F9E9A8E-F83C-41FE-BA9F-40A524DD5C6E}"/>
          </ac:picMkLst>
        </pc:picChg>
        <pc:picChg chg="add mod ord">
          <ac:chgData name="Evgenia Korneva" userId="e62070071816427d" providerId="LiveId" clId="{084D954A-65B6-457B-BBBA-5E252D88D15A}" dt="2021-03-15T23:58:33.100" v="7443" actId="164"/>
          <ac:picMkLst>
            <pc:docMk/>
            <pc:sldMk cId="843819494" sldId="469"/>
            <ac:picMk id="19" creationId="{B14400AB-7EE2-46EC-ACC8-A795C9689DED}"/>
          </ac:picMkLst>
        </pc:picChg>
      </pc:sldChg>
      <pc:sldChg chg="modSp add">
        <pc:chgData name="Evgenia Korneva" userId="e62070071816427d" providerId="LiveId" clId="{084D954A-65B6-457B-BBBA-5E252D88D15A}" dt="2021-03-16T00:06:56.009" v="7678" actId="207"/>
        <pc:sldMkLst>
          <pc:docMk/>
          <pc:sldMk cId="3659905891" sldId="470"/>
        </pc:sldMkLst>
        <pc:spChg chg="mod">
          <ac:chgData name="Evgenia Korneva" userId="e62070071816427d" providerId="LiveId" clId="{084D954A-65B6-457B-BBBA-5E252D88D15A}" dt="2021-03-16T00:06:56.009" v="7678" actId="207"/>
          <ac:spMkLst>
            <pc:docMk/>
            <pc:sldMk cId="3659905891" sldId="470"/>
            <ac:spMk id="3" creationId="{92F77FB8-3635-48AB-846F-15B7CB499566}"/>
          </ac:spMkLst>
        </pc:spChg>
      </pc:sldChg>
      <pc:sldChg chg="modSp add">
        <pc:chgData name="Evgenia Korneva" userId="e62070071816427d" providerId="LiveId" clId="{084D954A-65B6-457B-BBBA-5E252D88D15A}" dt="2021-03-16T00:07:08.107" v="7680" actId="207"/>
        <pc:sldMkLst>
          <pc:docMk/>
          <pc:sldMk cId="88977732" sldId="471"/>
        </pc:sldMkLst>
        <pc:spChg chg="mod">
          <ac:chgData name="Evgenia Korneva" userId="e62070071816427d" providerId="LiveId" clId="{084D954A-65B6-457B-BBBA-5E252D88D15A}" dt="2021-03-16T00:07:08.107" v="7680" actId="207"/>
          <ac:spMkLst>
            <pc:docMk/>
            <pc:sldMk cId="88977732" sldId="471"/>
            <ac:spMk id="3" creationId="{92F77FB8-3635-48AB-846F-15B7CB499566}"/>
          </ac:spMkLst>
        </pc:spChg>
      </pc:sldChg>
      <pc:sldChg chg="modSp add">
        <pc:chgData name="Evgenia Korneva" userId="e62070071816427d" providerId="LiveId" clId="{084D954A-65B6-457B-BBBA-5E252D88D15A}" dt="2021-03-16T00:07:14.736" v="7682" actId="207"/>
        <pc:sldMkLst>
          <pc:docMk/>
          <pc:sldMk cId="3392166747" sldId="472"/>
        </pc:sldMkLst>
        <pc:spChg chg="mod">
          <ac:chgData name="Evgenia Korneva" userId="e62070071816427d" providerId="LiveId" clId="{084D954A-65B6-457B-BBBA-5E252D88D15A}" dt="2021-03-16T00:07:14.736" v="7682" actId="207"/>
          <ac:spMkLst>
            <pc:docMk/>
            <pc:sldMk cId="3392166747" sldId="472"/>
            <ac:spMk id="3" creationId="{92F77FB8-3635-48AB-846F-15B7CB499566}"/>
          </ac:spMkLst>
        </pc:spChg>
      </pc:sldChg>
      <pc:sldChg chg="modSp add">
        <pc:chgData name="Evgenia Korneva" userId="e62070071816427d" providerId="LiveId" clId="{084D954A-65B6-457B-BBBA-5E252D88D15A}" dt="2021-03-16T00:07:24.325" v="7684" actId="207"/>
        <pc:sldMkLst>
          <pc:docMk/>
          <pc:sldMk cId="1273691578" sldId="473"/>
        </pc:sldMkLst>
        <pc:spChg chg="mod">
          <ac:chgData name="Evgenia Korneva" userId="e62070071816427d" providerId="LiveId" clId="{084D954A-65B6-457B-BBBA-5E252D88D15A}" dt="2021-03-16T00:07:24.325" v="7684" actId="207"/>
          <ac:spMkLst>
            <pc:docMk/>
            <pc:sldMk cId="1273691578" sldId="473"/>
            <ac:spMk id="3" creationId="{92F77FB8-3635-48AB-846F-15B7CB499566}"/>
          </ac:spMkLst>
        </pc:spChg>
      </pc:sldChg>
      <pc:sldChg chg="delSp add mod">
        <pc:chgData name="Evgenia Korneva" userId="e62070071816427d" providerId="LiveId" clId="{084D954A-65B6-457B-BBBA-5E252D88D15A}" dt="2021-03-16T00:07:34.945" v="7686" actId="478"/>
        <pc:sldMkLst>
          <pc:docMk/>
          <pc:sldMk cId="2871599509" sldId="474"/>
        </pc:sldMkLst>
        <pc:graphicFrameChg chg="del">
          <ac:chgData name="Evgenia Korneva" userId="e62070071816427d" providerId="LiveId" clId="{084D954A-65B6-457B-BBBA-5E252D88D15A}" dt="2021-03-16T00:07:34.945" v="7686" actId="478"/>
          <ac:graphicFrameMkLst>
            <pc:docMk/>
            <pc:sldMk cId="2871599509" sldId="474"/>
            <ac:graphicFrameMk id="8" creationId="{A3567FA6-843F-4B1C-A8C0-D796AC8252C9}"/>
          </ac:graphicFrameMkLst>
        </pc:graphicFrameChg>
      </pc:sldChg>
      <pc:sldChg chg="modSp add">
        <pc:chgData name="Evgenia Korneva" userId="e62070071816427d" providerId="LiveId" clId="{084D954A-65B6-457B-BBBA-5E252D88D15A}" dt="2021-03-16T00:07:43.040" v="7688" actId="207"/>
        <pc:sldMkLst>
          <pc:docMk/>
          <pc:sldMk cId="2211158847" sldId="475"/>
        </pc:sldMkLst>
        <pc:spChg chg="mod">
          <ac:chgData name="Evgenia Korneva" userId="e62070071816427d" providerId="LiveId" clId="{084D954A-65B6-457B-BBBA-5E252D88D15A}" dt="2021-03-16T00:07:43.040" v="7688" actId="207"/>
          <ac:spMkLst>
            <pc:docMk/>
            <pc:sldMk cId="2211158847" sldId="475"/>
            <ac:spMk id="3" creationId="{92F77FB8-3635-48AB-846F-15B7CB499566}"/>
          </ac:spMkLst>
        </pc:spChg>
      </pc:sldChg>
      <pc:sldChg chg="delSp add mod">
        <pc:chgData name="Evgenia Korneva" userId="e62070071816427d" providerId="LiveId" clId="{084D954A-65B6-457B-BBBA-5E252D88D15A}" dt="2021-03-16T00:07:50.257" v="7690" actId="478"/>
        <pc:sldMkLst>
          <pc:docMk/>
          <pc:sldMk cId="532093136" sldId="476"/>
        </pc:sldMkLst>
        <pc:graphicFrameChg chg="del">
          <ac:chgData name="Evgenia Korneva" userId="e62070071816427d" providerId="LiveId" clId="{084D954A-65B6-457B-BBBA-5E252D88D15A}" dt="2021-03-16T00:07:50.257" v="7690" actId="478"/>
          <ac:graphicFrameMkLst>
            <pc:docMk/>
            <pc:sldMk cId="532093136" sldId="476"/>
            <ac:graphicFrameMk id="7" creationId="{6F28DE64-2354-4CEA-91CF-204BAB66DAAE}"/>
          </ac:graphicFrameMkLst>
        </pc:graphicFrameChg>
      </pc:sldChg>
      <pc:sldChg chg="modSp add">
        <pc:chgData name="Evgenia Korneva" userId="e62070071816427d" providerId="LiveId" clId="{084D954A-65B6-457B-BBBA-5E252D88D15A}" dt="2021-03-16T00:08:01.700" v="7692" actId="207"/>
        <pc:sldMkLst>
          <pc:docMk/>
          <pc:sldMk cId="2450349184" sldId="477"/>
        </pc:sldMkLst>
        <pc:spChg chg="mod">
          <ac:chgData name="Evgenia Korneva" userId="e62070071816427d" providerId="LiveId" clId="{084D954A-65B6-457B-BBBA-5E252D88D15A}" dt="2021-03-16T00:08:01.700" v="7692" actId="207"/>
          <ac:spMkLst>
            <pc:docMk/>
            <pc:sldMk cId="2450349184" sldId="477"/>
            <ac:spMk id="3" creationId="{92F77FB8-3635-48AB-846F-15B7CB499566}"/>
          </ac:spMkLst>
        </pc:spChg>
      </pc:sldChg>
      <pc:sldChg chg="delSp add mod">
        <pc:chgData name="Evgenia Korneva" userId="e62070071816427d" providerId="LiveId" clId="{084D954A-65B6-457B-BBBA-5E252D88D15A}" dt="2021-03-16T00:08:06.954" v="7694" actId="478"/>
        <pc:sldMkLst>
          <pc:docMk/>
          <pc:sldMk cId="3076078387" sldId="478"/>
        </pc:sldMkLst>
        <pc:graphicFrameChg chg="del">
          <ac:chgData name="Evgenia Korneva" userId="e62070071816427d" providerId="LiveId" clId="{084D954A-65B6-457B-BBBA-5E252D88D15A}" dt="2021-03-16T00:08:06.954" v="7694" actId="478"/>
          <ac:graphicFrameMkLst>
            <pc:docMk/>
            <pc:sldMk cId="3076078387" sldId="478"/>
            <ac:graphicFrameMk id="6" creationId="{0C4F11D2-F3DF-4411-B7AD-B6C9EC29F165}"/>
          </ac:graphicFrameMkLst>
        </pc:graphicFrameChg>
      </pc:sldChg>
      <pc:sldChg chg="modSp add">
        <pc:chgData name="Evgenia Korneva" userId="e62070071816427d" providerId="LiveId" clId="{084D954A-65B6-457B-BBBA-5E252D88D15A}" dt="2021-03-16T00:08:17.162" v="7696" actId="207"/>
        <pc:sldMkLst>
          <pc:docMk/>
          <pc:sldMk cId="458336944" sldId="479"/>
        </pc:sldMkLst>
        <pc:spChg chg="mod">
          <ac:chgData name="Evgenia Korneva" userId="e62070071816427d" providerId="LiveId" clId="{084D954A-65B6-457B-BBBA-5E252D88D15A}" dt="2021-03-16T00:08:17.162" v="7696" actId="207"/>
          <ac:spMkLst>
            <pc:docMk/>
            <pc:sldMk cId="458336944" sldId="479"/>
            <ac:spMk id="3" creationId="{92F77FB8-3635-48AB-846F-15B7CB499566}"/>
          </ac:spMkLst>
        </pc:spChg>
      </pc:sldChg>
      <pc:sldChg chg="addSp modSp add">
        <pc:chgData name="Evgenia Korneva" userId="e62070071816427d" providerId="LiveId" clId="{084D954A-65B6-457B-BBBA-5E252D88D15A}" dt="2021-03-16T00:10:48.363" v="7720" actId="207"/>
        <pc:sldMkLst>
          <pc:docMk/>
          <pc:sldMk cId="988141157" sldId="480"/>
        </pc:sldMkLst>
        <pc:spChg chg="mod">
          <ac:chgData name="Evgenia Korneva" userId="e62070071816427d" providerId="LiveId" clId="{084D954A-65B6-457B-BBBA-5E252D88D15A}" dt="2021-03-16T00:10:48.363" v="7720" actId="207"/>
          <ac:spMkLst>
            <pc:docMk/>
            <pc:sldMk cId="988141157" sldId="480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16.189" v="7718"/>
          <ac:spMkLst>
            <pc:docMk/>
            <pc:sldMk cId="988141157" sldId="480"/>
            <ac:spMk id="17" creationId="{35E5167D-4942-4996-9057-D176B740013D}"/>
          </ac:spMkLst>
        </pc:spChg>
      </pc:sldChg>
      <pc:sldChg chg="addSp modSp add">
        <pc:chgData name="Evgenia Korneva" userId="e62070071816427d" providerId="LiveId" clId="{084D954A-65B6-457B-BBBA-5E252D88D15A}" dt="2021-03-16T00:10:52.893" v="7721" actId="207"/>
        <pc:sldMkLst>
          <pc:docMk/>
          <pc:sldMk cId="2389075862" sldId="481"/>
        </pc:sldMkLst>
        <pc:spChg chg="mod">
          <ac:chgData name="Evgenia Korneva" userId="e62070071816427d" providerId="LiveId" clId="{084D954A-65B6-457B-BBBA-5E252D88D15A}" dt="2021-03-16T00:10:52.893" v="7721" actId="207"/>
          <ac:spMkLst>
            <pc:docMk/>
            <pc:sldMk cId="2389075862" sldId="481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12.655" v="7717"/>
          <ac:spMkLst>
            <pc:docMk/>
            <pc:sldMk cId="2389075862" sldId="481"/>
            <ac:spMk id="17" creationId="{5BD0B149-E831-4463-B058-A70FE27BBF8A}"/>
          </ac:spMkLst>
        </pc:spChg>
      </pc:sldChg>
      <pc:sldChg chg="addSp modSp add">
        <pc:chgData name="Evgenia Korneva" userId="e62070071816427d" providerId="LiveId" clId="{084D954A-65B6-457B-BBBA-5E252D88D15A}" dt="2021-03-16T00:10:57.856" v="7722" actId="207"/>
        <pc:sldMkLst>
          <pc:docMk/>
          <pc:sldMk cId="70421436" sldId="482"/>
        </pc:sldMkLst>
        <pc:spChg chg="mod">
          <ac:chgData name="Evgenia Korneva" userId="e62070071816427d" providerId="LiveId" clId="{084D954A-65B6-457B-BBBA-5E252D88D15A}" dt="2021-03-16T00:10:57.856" v="7722" actId="207"/>
          <ac:spMkLst>
            <pc:docMk/>
            <pc:sldMk cId="70421436" sldId="482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11.049" v="7716"/>
          <ac:spMkLst>
            <pc:docMk/>
            <pc:sldMk cId="70421436" sldId="482"/>
            <ac:spMk id="17" creationId="{2E48640B-2F87-41CF-91B9-DBCFF84E2752}"/>
          </ac:spMkLst>
        </pc:spChg>
      </pc:sldChg>
      <pc:sldChg chg="addSp modSp add">
        <pc:chgData name="Evgenia Korneva" userId="e62070071816427d" providerId="LiveId" clId="{084D954A-65B6-457B-BBBA-5E252D88D15A}" dt="2021-03-16T00:11:02.808" v="7723" actId="207"/>
        <pc:sldMkLst>
          <pc:docMk/>
          <pc:sldMk cId="2691465123" sldId="483"/>
        </pc:sldMkLst>
        <pc:spChg chg="mod">
          <ac:chgData name="Evgenia Korneva" userId="e62070071816427d" providerId="LiveId" clId="{084D954A-65B6-457B-BBBA-5E252D88D15A}" dt="2021-03-16T00:11:02.808" v="7723" actId="207"/>
          <ac:spMkLst>
            <pc:docMk/>
            <pc:sldMk cId="2691465123" sldId="483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08.493" v="7715"/>
          <ac:spMkLst>
            <pc:docMk/>
            <pc:sldMk cId="2691465123" sldId="483"/>
            <ac:spMk id="17" creationId="{4041FECE-192A-4656-8F27-838154FE52A3}"/>
          </ac:spMkLst>
        </pc:spChg>
      </pc:sldChg>
      <pc:sldChg chg="addSp modSp add">
        <pc:chgData name="Evgenia Korneva" userId="e62070071816427d" providerId="LiveId" clId="{084D954A-65B6-457B-BBBA-5E252D88D15A}" dt="2021-03-16T00:10:06.155" v="7714"/>
        <pc:sldMkLst>
          <pc:docMk/>
          <pc:sldMk cId="1898130941" sldId="484"/>
        </pc:sldMkLst>
        <pc:spChg chg="mod">
          <ac:chgData name="Evgenia Korneva" userId="e62070071816427d" providerId="LiveId" clId="{084D954A-65B6-457B-BBBA-5E252D88D15A}" dt="2021-03-16T00:09:19.412" v="7706" actId="207"/>
          <ac:spMkLst>
            <pc:docMk/>
            <pc:sldMk cId="1898130941" sldId="484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06.155" v="7714"/>
          <ac:spMkLst>
            <pc:docMk/>
            <pc:sldMk cId="1898130941" sldId="484"/>
            <ac:spMk id="17" creationId="{61CF725B-B6DA-4A5C-9143-D1AA7DF7BDCA}"/>
          </ac:spMkLst>
        </pc:spChg>
      </pc:sldChg>
      <pc:sldChg chg="addSp modSp add mod">
        <pc:chgData name="Evgenia Korneva" userId="e62070071816427d" providerId="LiveId" clId="{084D954A-65B6-457B-BBBA-5E252D88D15A}" dt="2021-03-16T00:10:01.217" v="7713" actId="113"/>
        <pc:sldMkLst>
          <pc:docMk/>
          <pc:sldMk cId="879033585" sldId="485"/>
        </pc:sldMkLst>
        <pc:spChg chg="mod">
          <ac:chgData name="Evgenia Korneva" userId="e62070071816427d" providerId="LiveId" clId="{084D954A-65B6-457B-BBBA-5E252D88D15A}" dt="2021-03-16T00:09:26.266" v="7708" actId="207"/>
          <ac:spMkLst>
            <pc:docMk/>
            <pc:sldMk cId="879033585" sldId="485"/>
            <ac:spMk id="16" creationId="{85BC93B8-7A52-4332-829D-BBB6871DE2F3}"/>
          </ac:spMkLst>
        </pc:spChg>
        <pc:spChg chg="add mod">
          <ac:chgData name="Evgenia Korneva" userId="e62070071816427d" providerId="LiveId" clId="{084D954A-65B6-457B-BBBA-5E252D88D15A}" dt="2021-03-16T00:10:01.217" v="7713" actId="113"/>
          <ac:spMkLst>
            <pc:docMk/>
            <pc:sldMk cId="879033585" sldId="485"/>
            <ac:spMk id="17" creationId="{11F67E84-B0C5-4791-AD7F-446691B2D279}"/>
          </ac:spMkLst>
        </pc:spChg>
      </pc:sldChg>
      <pc:sldChg chg="modSp add">
        <pc:chgData name="Evgenia Korneva" userId="e62070071816427d" providerId="LiveId" clId="{084D954A-65B6-457B-BBBA-5E252D88D15A}" dt="2021-03-16T00:11:16.795" v="7725" actId="207"/>
        <pc:sldMkLst>
          <pc:docMk/>
          <pc:sldMk cId="2540508894" sldId="486"/>
        </pc:sldMkLst>
        <pc:spChg chg="mod">
          <ac:chgData name="Evgenia Korneva" userId="e62070071816427d" providerId="LiveId" clId="{084D954A-65B6-457B-BBBA-5E252D88D15A}" dt="2021-03-16T00:11:16.795" v="7725" actId="207"/>
          <ac:spMkLst>
            <pc:docMk/>
            <pc:sldMk cId="2540508894" sldId="486"/>
            <ac:spMk id="16" creationId="{85BC93B8-7A52-4332-829D-BBB6871DE2F3}"/>
          </ac:spMkLst>
        </pc:spChg>
      </pc:sldChg>
      <pc:sldChg chg="delSp add mod">
        <pc:chgData name="Evgenia Korneva" userId="e62070071816427d" providerId="LiveId" clId="{084D954A-65B6-457B-BBBA-5E252D88D15A}" dt="2021-03-16T00:11:44.864" v="7729" actId="478"/>
        <pc:sldMkLst>
          <pc:docMk/>
          <pc:sldMk cId="611958613" sldId="487"/>
        </pc:sldMkLst>
        <pc:spChg chg="del">
          <ac:chgData name="Evgenia Korneva" userId="e62070071816427d" providerId="LiveId" clId="{084D954A-65B6-457B-BBBA-5E252D88D15A}" dt="2021-03-16T00:11:41.206" v="7728" actId="478"/>
          <ac:spMkLst>
            <pc:docMk/>
            <pc:sldMk cId="611958613" sldId="487"/>
            <ac:spMk id="9" creationId="{06494871-1C13-40B7-87C6-A3F47A5DA19F}"/>
          </ac:spMkLst>
        </pc:spChg>
        <pc:spChg chg="del">
          <ac:chgData name="Evgenia Korneva" userId="e62070071816427d" providerId="LiveId" clId="{084D954A-65B6-457B-BBBA-5E252D88D15A}" dt="2021-03-16T00:11:44.864" v="7729" actId="478"/>
          <ac:spMkLst>
            <pc:docMk/>
            <pc:sldMk cId="611958613" sldId="487"/>
            <ac:spMk id="14" creationId="{F59E6F7A-F065-4859-9254-77474F3F52EA}"/>
          </ac:spMkLst>
        </pc:spChg>
        <pc:spChg chg="del">
          <ac:chgData name="Evgenia Korneva" userId="e62070071816427d" providerId="LiveId" clId="{084D954A-65B6-457B-BBBA-5E252D88D15A}" dt="2021-03-16T00:11:31.614" v="7727" actId="478"/>
          <ac:spMkLst>
            <pc:docMk/>
            <pc:sldMk cId="611958613" sldId="487"/>
            <ac:spMk id="17" creationId="{11F67E84-B0C5-4791-AD7F-446691B2D279}"/>
          </ac:spMkLst>
        </pc:spChg>
      </pc:sldChg>
      <pc:sldChg chg="delSp add mod">
        <pc:chgData name="Evgenia Korneva" userId="e62070071816427d" providerId="LiveId" clId="{084D954A-65B6-457B-BBBA-5E252D88D15A}" dt="2021-03-16T00:11:51.682" v="7731" actId="478"/>
        <pc:sldMkLst>
          <pc:docMk/>
          <pc:sldMk cId="3355638054" sldId="488"/>
        </pc:sldMkLst>
        <pc:grpChg chg="del">
          <ac:chgData name="Evgenia Korneva" userId="e62070071816427d" providerId="LiveId" clId="{084D954A-65B6-457B-BBBA-5E252D88D15A}" dt="2021-03-16T00:11:51.682" v="7731" actId="478"/>
          <ac:grpSpMkLst>
            <pc:docMk/>
            <pc:sldMk cId="3355638054" sldId="488"/>
            <ac:grpSpMk id="15" creationId="{C1F02646-7264-48AE-B2B6-D95C0F00C950}"/>
          </ac:grpSpMkLst>
        </pc:grpChg>
      </pc:sldChg>
      <pc:sldChg chg="add">
        <pc:chgData name="Evgenia Korneva" userId="e62070071816427d" providerId="LiveId" clId="{084D954A-65B6-457B-BBBA-5E252D88D15A}" dt="2021-03-16T06:16:33.377" v="9339"/>
        <pc:sldMkLst>
          <pc:docMk/>
          <pc:sldMk cId="1081600811" sldId="489"/>
        </pc:sldMkLst>
      </pc:sldChg>
      <pc:sldChg chg="addSp delSp modSp new del mod ord">
        <pc:chgData name="Evgenia Korneva" userId="e62070071816427d" providerId="LiveId" clId="{084D954A-65B6-457B-BBBA-5E252D88D15A}" dt="2021-03-16T06:16:29.071" v="9338" actId="2696"/>
        <pc:sldMkLst>
          <pc:docMk/>
          <pc:sldMk cId="3516194786" sldId="489"/>
        </pc:sldMkLst>
        <pc:spChg chg="del">
          <ac:chgData name="Evgenia Korneva" userId="e62070071816427d" providerId="LiveId" clId="{084D954A-65B6-457B-BBBA-5E252D88D15A}" dt="2021-03-16T00:12:29.189" v="7733"/>
          <ac:spMkLst>
            <pc:docMk/>
            <pc:sldMk cId="3516194786" sldId="489"/>
            <ac:spMk id="2" creationId="{F922E669-90C9-4BA5-BE51-2B094FA68958}"/>
          </ac:spMkLst>
        </pc:spChg>
        <pc:spChg chg="del">
          <ac:chgData name="Evgenia Korneva" userId="e62070071816427d" providerId="LiveId" clId="{084D954A-65B6-457B-BBBA-5E252D88D15A}" dt="2021-03-16T00:12:29.189" v="7733"/>
          <ac:spMkLst>
            <pc:docMk/>
            <pc:sldMk cId="3516194786" sldId="489"/>
            <ac:spMk id="3" creationId="{60E3F155-1956-488F-A2E5-725142FFAF3E}"/>
          </ac:spMkLst>
        </pc:spChg>
        <pc:spChg chg="del">
          <ac:chgData name="Evgenia Korneva" userId="e62070071816427d" providerId="LiveId" clId="{084D954A-65B6-457B-BBBA-5E252D88D15A}" dt="2021-03-16T00:12:29.189" v="7733"/>
          <ac:spMkLst>
            <pc:docMk/>
            <pc:sldMk cId="3516194786" sldId="489"/>
            <ac:spMk id="4" creationId="{4CA92EE7-09EB-480E-B44D-D9513261FCFE}"/>
          </ac:spMkLst>
        </pc:spChg>
        <pc:spChg chg="mod">
          <ac:chgData name="Evgenia Korneva" userId="e62070071816427d" providerId="LiveId" clId="{084D954A-65B6-457B-BBBA-5E252D88D15A}" dt="2021-03-16T00:12:29.189" v="7733"/>
          <ac:spMkLst>
            <pc:docMk/>
            <pc:sldMk cId="3516194786" sldId="489"/>
            <ac:spMk id="5" creationId="{174F8C68-D6A6-4EBE-AA27-36629B8DAABE}"/>
          </ac:spMkLst>
        </pc:spChg>
        <pc:spChg chg="mod">
          <ac:chgData name="Evgenia Korneva" userId="e62070071816427d" providerId="LiveId" clId="{084D954A-65B6-457B-BBBA-5E252D88D15A}" dt="2021-03-16T00:12:29.189" v="7733"/>
          <ac:spMkLst>
            <pc:docMk/>
            <pc:sldMk cId="3516194786" sldId="489"/>
            <ac:spMk id="6" creationId="{824C9C03-AD34-4D7F-9E0A-E9E6F1B58C31}"/>
          </ac:spMkLst>
        </pc:spChg>
        <pc:spChg chg="add mod">
          <ac:chgData name="Evgenia Korneva" userId="e62070071816427d" providerId="LiveId" clId="{084D954A-65B6-457B-BBBA-5E252D88D15A}" dt="2021-03-16T00:12:40.796" v="7750" actId="113"/>
          <ac:spMkLst>
            <pc:docMk/>
            <pc:sldMk cId="3516194786" sldId="489"/>
            <ac:spMk id="7" creationId="{2E94410F-B035-4896-AC81-5DE9890A55AF}"/>
          </ac:spMkLst>
        </pc:spChg>
        <pc:spChg chg="add mod">
          <ac:chgData name="Evgenia Korneva" userId="e62070071816427d" providerId="LiveId" clId="{084D954A-65B6-457B-BBBA-5E252D88D15A}" dt="2021-03-16T06:16:10.765" v="9330" actId="20577"/>
          <ac:spMkLst>
            <pc:docMk/>
            <pc:sldMk cId="3516194786" sldId="489"/>
            <ac:spMk id="8" creationId="{BA6D6046-F2BF-408C-8802-0EF20F40E225}"/>
          </ac:spMkLst>
        </pc:spChg>
      </pc:sldChg>
      <pc:sldChg chg="modSp add mod">
        <pc:chgData name="Evgenia Korneva" userId="e62070071816427d" providerId="LiveId" clId="{084D954A-65B6-457B-BBBA-5E252D88D15A}" dt="2021-03-16T04:47:36.795" v="7760" actId="207"/>
        <pc:sldMkLst>
          <pc:docMk/>
          <pc:sldMk cId="2210573928" sldId="490"/>
        </pc:sldMkLst>
        <pc:spChg chg="mod">
          <ac:chgData name="Evgenia Korneva" userId="e62070071816427d" providerId="LiveId" clId="{084D954A-65B6-457B-BBBA-5E252D88D15A}" dt="2021-03-16T04:47:36.795" v="7760" actId="207"/>
          <ac:spMkLst>
            <pc:docMk/>
            <pc:sldMk cId="2210573928" sldId="490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7:45.021" v="7762" actId="207"/>
        <pc:sldMkLst>
          <pc:docMk/>
          <pc:sldMk cId="901115471" sldId="491"/>
        </pc:sldMkLst>
        <pc:spChg chg="mod">
          <ac:chgData name="Evgenia Korneva" userId="e62070071816427d" providerId="LiveId" clId="{084D954A-65B6-457B-BBBA-5E252D88D15A}" dt="2021-03-16T04:47:45.021" v="7762" actId="207"/>
          <ac:spMkLst>
            <pc:docMk/>
            <pc:sldMk cId="901115471" sldId="491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7:52.605" v="7764" actId="207"/>
        <pc:sldMkLst>
          <pc:docMk/>
          <pc:sldMk cId="189330780" sldId="492"/>
        </pc:sldMkLst>
        <pc:spChg chg="mod">
          <ac:chgData name="Evgenia Korneva" userId="e62070071816427d" providerId="LiveId" clId="{084D954A-65B6-457B-BBBA-5E252D88D15A}" dt="2021-03-16T04:47:52.605" v="7764" actId="207"/>
          <ac:spMkLst>
            <pc:docMk/>
            <pc:sldMk cId="189330780" sldId="492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8:00.994" v="7766" actId="207"/>
        <pc:sldMkLst>
          <pc:docMk/>
          <pc:sldMk cId="1273915873" sldId="493"/>
        </pc:sldMkLst>
        <pc:spChg chg="mod">
          <ac:chgData name="Evgenia Korneva" userId="e62070071816427d" providerId="LiveId" clId="{084D954A-65B6-457B-BBBA-5E252D88D15A}" dt="2021-03-16T04:48:00.994" v="7766" actId="207"/>
          <ac:spMkLst>
            <pc:docMk/>
            <pc:sldMk cId="1273915873" sldId="493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8:09.227" v="7768" actId="207"/>
        <pc:sldMkLst>
          <pc:docMk/>
          <pc:sldMk cId="2742415016" sldId="494"/>
        </pc:sldMkLst>
        <pc:spChg chg="mod">
          <ac:chgData name="Evgenia Korneva" userId="e62070071816427d" providerId="LiveId" clId="{084D954A-65B6-457B-BBBA-5E252D88D15A}" dt="2021-03-16T04:48:09.227" v="7768" actId="207"/>
          <ac:spMkLst>
            <pc:docMk/>
            <pc:sldMk cId="2742415016" sldId="494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8:57.459" v="7771" actId="207"/>
        <pc:sldMkLst>
          <pc:docMk/>
          <pc:sldMk cId="3577103051" sldId="495"/>
        </pc:sldMkLst>
        <pc:spChg chg="mod">
          <ac:chgData name="Evgenia Korneva" userId="e62070071816427d" providerId="LiveId" clId="{084D954A-65B6-457B-BBBA-5E252D88D15A}" dt="2021-03-16T04:48:57.459" v="7771" actId="207"/>
          <ac:spMkLst>
            <pc:docMk/>
            <pc:sldMk cId="3577103051" sldId="495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07.459" v="7773" actId="207"/>
        <pc:sldMkLst>
          <pc:docMk/>
          <pc:sldMk cId="3502489816" sldId="496"/>
        </pc:sldMkLst>
        <pc:spChg chg="mod">
          <ac:chgData name="Evgenia Korneva" userId="e62070071816427d" providerId="LiveId" clId="{084D954A-65B6-457B-BBBA-5E252D88D15A}" dt="2021-03-16T04:49:07.459" v="7773" actId="207"/>
          <ac:spMkLst>
            <pc:docMk/>
            <pc:sldMk cId="3502489816" sldId="496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14.667" v="7775" actId="207"/>
        <pc:sldMkLst>
          <pc:docMk/>
          <pc:sldMk cId="3156345079" sldId="497"/>
        </pc:sldMkLst>
        <pc:spChg chg="mod">
          <ac:chgData name="Evgenia Korneva" userId="e62070071816427d" providerId="LiveId" clId="{084D954A-65B6-457B-BBBA-5E252D88D15A}" dt="2021-03-16T04:49:14.667" v="7775" actId="207"/>
          <ac:spMkLst>
            <pc:docMk/>
            <pc:sldMk cId="3156345079" sldId="497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23.631" v="7777" actId="207"/>
        <pc:sldMkLst>
          <pc:docMk/>
          <pc:sldMk cId="4095291741" sldId="498"/>
        </pc:sldMkLst>
        <pc:spChg chg="mod">
          <ac:chgData name="Evgenia Korneva" userId="e62070071816427d" providerId="LiveId" clId="{084D954A-65B6-457B-BBBA-5E252D88D15A}" dt="2021-03-16T04:49:23.631" v="7777" actId="207"/>
          <ac:spMkLst>
            <pc:docMk/>
            <pc:sldMk cId="4095291741" sldId="498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38.489" v="7779" actId="207"/>
        <pc:sldMkLst>
          <pc:docMk/>
          <pc:sldMk cId="1397996460" sldId="499"/>
        </pc:sldMkLst>
        <pc:spChg chg="mod">
          <ac:chgData name="Evgenia Korneva" userId="e62070071816427d" providerId="LiveId" clId="{084D954A-65B6-457B-BBBA-5E252D88D15A}" dt="2021-03-16T04:49:38.489" v="7779" actId="207"/>
          <ac:spMkLst>
            <pc:docMk/>
            <pc:sldMk cId="1397996460" sldId="499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47.985" v="7781" actId="207"/>
        <pc:sldMkLst>
          <pc:docMk/>
          <pc:sldMk cId="1855694472" sldId="500"/>
        </pc:sldMkLst>
        <pc:spChg chg="mod">
          <ac:chgData name="Evgenia Korneva" userId="e62070071816427d" providerId="LiveId" clId="{084D954A-65B6-457B-BBBA-5E252D88D15A}" dt="2021-03-16T04:49:47.985" v="7781" actId="207"/>
          <ac:spMkLst>
            <pc:docMk/>
            <pc:sldMk cId="1855694472" sldId="500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49:58.486" v="7783" actId="207"/>
        <pc:sldMkLst>
          <pc:docMk/>
          <pc:sldMk cId="2982629668" sldId="501"/>
        </pc:sldMkLst>
        <pc:spChg chg="mod">
          <ac:chgData name="Evgenia Korneva" userId="e62070071816427d" providerId="LiveId" clId="{084D954A-65B6-457B-BBBA-5E252D88D15A}" dt="2021-03-16T04:49:58.486" v="7783" actId="207"/>
          <ac:spMkLst>
            <pc:docMk/>
            <pc:sldMk cId="2982629668" sldId="501"/>
            <ac:spMk id="3" creationId="{5C895201-FCD0-4EF4-A542-1E4623A80C62}"/>
          </ac:spMkLst>
        </pc:spChg>
      </pc:sldChg>
      <pc:sldChg chg="modSp add mod">
        <pc:chgData name="Evgenia Korneva" userId="e62070071816427d" providerId="LiveId" clId="{084D954A-65B6-457B-BBBA-5E252D88D15A}" dt="2021-03-16T04:58:56.809" v="8064" actId="948"/>
        <pc:sldMkLst>
          <pc:docMk/>
          <pc:sldMk cId="2820452289" sldId="502"/>
        </pc:sldMkLst>
        <pc:spChg chg="mod">
          <ac:chgData name="Evgenia Korneva" userId="e62070071816427d" providerId="LiveId" clId="{084D954A-65B6-457B-BBBA-5E252D88D15A}" dt="2021-03-16T04:58:56.809" v="8064" actId="948"/>
          <ac:spMkLst>
            <pc:docMk/>
            <pc:sldMk cId="2820452289" sldId="502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4:59:21.088" v="8066" actId="207"/>
        <pc:sldMkLst>
          <pc:docMk/>
          <pc:sldMk cId="894469899" sldId="503"/>
        </pc:sldMkLst>
        <pc:spChg chg="mod">
          <ac:chgData name="Evgenia Korneva" userId="e62070071816427d" providerId="LiveId" clId="{084D954A-65B6-457B-BBBA-5E252D88D15A}" dt="2021-03-16T04:59:21.088" v="8066" actId="207"/>
          <ac:spMkLst>
            <pc:docMk/>
            <pc:sldMk cId="894469899" sldId="503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0:01.674" v="8070" actId="207"/>
        <pc:sldMkLst>
          <pc:docMk/>
          <pc:sldMk cId="2630623426" sldId="504"/>
        </pc:sldMkLst>
        <pc:spChg chg="mod">
          <ac:chgData name="Evgenia Korneva" userId="e62070071816427d" providerId="LiveId" clId="{084D954A-65B6-457B-BBBA-5E252D88D15A}" dt="2021-03-16T05:00:01.674" v="8070" actId="207"/>
          <ac:spMkLst>
            <pc:docMk/>
            <pc:sldMk cId="2630623426" sldId="504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2:08.220" v="8080" actId="207"/>
        <pc:sldMkLst>
          <pc:docMk/>
          <pc:sldMk cId="169018840" sldId="505"/>
        </pc:sldMkLst>
        <pc:spChg chg="mod">
          <ac:chgData name="Evgenia Korneva" userId="e62070071816427d" providerId="LiveId" clId="{084D954A-65B6-457B-BBBA-5E252D88D15A}" dt="2021-03-16T05:02:08.220" v="8080" actId="207"/>
          <ac:spMkLst>
            <pc:docMk/>
            <pc:sldMk cId="169018840" sldId="505"/>
            <ac:spMk id="3" creationId="{5C895201-FCD0-4EF4-A542-1E4623A80C62}"/>
          </ac:spMkLst>
        </pc:spChg>
      </pc:sldChg>
      <pc:sldChg chg="modSp add del">
        <pc:chgData name="Evgenia Korneva" userId="e62070071816427d" providerId="LiveId" clId="{084D954A-65B6-457B-BBBA-5E252D88D15A}" dt="2021-03-16T05:01:51.668" v="8078" actId="47"/>
        <pc:sldMkLst>
          <pc:docMk/>
          <pc:sldMk cId="1444020068" sldId="505"/>
        </pc:sldMkLst>
        <pc:spChg chg="mod">
          <ac:chgData name="Evgenia Korneva" userId="e62070071816427d" providerId="LiveId" clId="{084D954A-65B6-457B-BBBA-5E252D88D15A}" dt="2021-03-16T05:00:55.690" v="8072" actId="207"/>
          <ac:spMkLst>
            <pc:docMk/>
            <pc:sldMk cId="1444020068" sldId="505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2:19.103" v="8082" actId="207"/>
        <pc:sldMkLst>
          <pc:docMk/>
          <pc:sldMk cId="681749469" sldId="506"/>
        </pc:sldMkLst>
        <pc:spChg chg="mod">
          <ac:chgData name="Evgenia Korneva" userId="e62070071816427d" providerId="LiveId" clId="{084D954A-65B6-457B-BBBA-5E252D88D15A}" dt="2021-03-16T05:02:19.103" v="8082" actId="207"/>
          <ac:spMkLst>
            <pc:docMk/>
            <pc:sldMk cId="681749469" sldId="506"/>
            <ac:spMk id="3" creationId="{5C895201-FCD0-4EF4-A542-1E4623A80C62}"/>
          </ac:spMkLst>
        </pc:spChg>
      </pc:sldChg>
      <pc:sldChg chg="modSp add del">
        <pc:chgData name="Evgenia Korneva" userId="e62070071816427d" providerId="LiveId" clId="{084D954A-65B6-457B-BBBA-5E252D88D15A}" dt="2021-03-16T05:01:51.668" v="8078" actId="47"/>
        <pc:sldMkLst>
          <pc:docMk/>
          <pc:sldMk cId="1067967625" sldId="506"/>
        </pc:sldMkLst>
        <pc:spChg chg="mod">
          <ac:chgData name="Evgenia Korneva" userId="e62070071816427d" providerId="LiveId" clId="{084D954A-65B6-457B-BBBA-5E252D88D15A}" dt="2021-03-16T05:01:01.865" v="8074" actId="207"/>
          <ac:spMkLst>
            <pc:docMk/>
            <pc:sldMk cId="1067967625" sldId="506"/>
            <ac:spMk id="3" creationId="{5C895201-FCD0-4EF4-A542-1E4623A80C62}"/>
          </ac:spMkLst>
        </pc:spChg>
      </pc:sldChg>
      <pc:sldChg chg="modSp add del">
        <pc:chgData name="Evgenia Korneva" userId="e62070071816427d" providerId="LiveId" clId="{084D954A-65B6-457B-BBBA-5E252D88D15A}" dt="2021-03-16T05:01:51.668" v="8078" actId="47"/>
        <pc:sldMkLst>
          <pc:docMk/>
          <pc:sldMk cId="1576079026" sldId="507"/>
        </pc:sldMkLst>
        <pc:spChg chg="mod">
          <ac:chgData name="Evgenia Korneva" userId="e62070071816427d" providerId="LiveId" clId="{084D954A-65B6-457B-BBBA-5E252D88D15A}" dt="2021-03-16T05:01:12.141" v="8076" actId="207"/>
          <ac:spMkLst>
            <pc:docMk/>
            <pc:sldMk cId="1576079026" sldId="507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2:28.632" v="8084" actId="207"/>
        <pc:sldMkLst>
          <pc:docMk/>
          <pc:sldMk cId="2161414945" sldId="507"/>
        </pc:sldMkLst>
        <pc:spChg chg="mod">
          <ac:chgData name="Evgenia Korneva" userId="e62070071816427d" providerId="LiveId" clId="{084D954A-65B6-457B-BBBA-5E252D88D15A}" dt="2021-03-16T05:02:28.632" v="8084" actId="207"/>
          <ac:spMkLst>
            <pc:docMk/>
            <pc:sldMk cId="2161414945" sldId="507"/>
            <ac:spMk id="3" creationId="{5C895201-FCD0-4EF4-A542-1E4623A80C62}"/>
          </ac:spMkLst>
        </pc:spChg>
      </pc:sldChg>
      <pc:sldChg chg="add del">
        <pc:chgData name="Evgenia Korneva" userId="e62070071816427d" providerId="LiveId" clId="{084D954A-65B6-457B-BBBA-5E252D88D15A}" dt="2021-03-16T05:01:51.668" v="8078" actId="47"/>
        <pc:sldMkLst>
          <pc:docMk/>
          <pc:sldMk cId="2507415776" sldId="508"/>
        </pc:sldMkLst>
      </pc:sldChg>
      <pc:sldChg chg="modSp add">
        <pc:chgData name="Evgenia Korneva" userId="e62070071816427d" providerId="LiveId" clId="{084D954A-65B6-457B-BBBA-5E252D88D15A}" dt="2021-03-16T05:02:34.486" v="8086" actId="207"/>
        <pc:sldMkLst>
          <pc:docMk/>
          <pc:sldMk cId="3273356205" sldId="508"/>
        </pc:sldMkLst>
        <pc:spChg chg="mod">
          <ac:chgData name="Evgenia Korneva" userId="e62070071816427d" providerId="LiveId" clId="{084D954A-65B6-457B-BBBA-5E252D88D15A}" dt="2021-03-16T05:02:34.486" v="8086" actId="207"/>
          <ac:spMkLst>
            <pc:docMk/>
            <pc:sldMk cId="3273356205" sldId="508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2:41.618" v="8088" actId="207"/>
        <pc:sldMkLst>
          <pc:docMk/>
          <pc:sldMk cId="119335221" sldId="509"/>
        </pc:sldMkLst>
        <pc:spChg chg="mod">
          <ac:chgData name="Evgenia Korneva" userId="e62070071816427d" providerId="LiveId" clId="{084D954A-65B6-457B-BBBA-5E252D88D15A}" dt="2021-03-16T05:02:41.618" v="8088" actId="207"/>
          <ac:spMkLst>
            <pc:docMk/>
            <pc:sldMk cId="119335221" sldId="509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2:52.915" v="8090" actId="207"/>
        <pc:sldMkLst>
          <pc:docMk/>
          <pc:sldMk cId="3302679438" sldId="510"/>
        </pc:sldMkLst>
        <pc:spChg chg="mod">
          <ac:chgData name="Evgenia Korneva" userId="e62070071816427d" providerId="LiveId" clId="{084D954A-65B6-457B-BBBA-5E252D88D15A}" dt="2021-03-16T05:02:52.915" v="8090" actId="207"/>
          <ac:spMkLst>
            <pc:docMk/>
            <pc:sldMk cId="3302679438" sldId="510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3:26.294" v="8092" actId="207"/>
        <pc:sldMkLst>
          <pc:docMk/>
          <pc:sldMk cId="1761816311" sldId="511"/>
        </pc:sldMkLst>
        <pc:spChg chg="mod">
          <ac:chgData name="Evgenia Korneva" userId="e62070071816427d" providerId="LiveId" clId="{084D954A-65B6-457B-BBBA-5E252D88D15A}" dt="2021-03-16T05:03:26.294" v="8092" actId="207"/>
          <ac:spMkLst>
            <pc:docMk/>
            <pc:sldMk cId="1761816311" sldId="511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3:32.528" v="8094" actId="207"/>
        <pc:sldMkLst>
          <pc:docMk/>
          <pc:sldMk cId="1296544692" sldId="512"/>
        </pc:sldMkLst>
        <pc:spChg chg="mod">
          <ac:chgData name="Evgenia Korneva" userId="e62070071816427d" providerId="LiveId" clId="{084D954A-65B6-457B-BBBA-5E252D88D15A}" dt="2021-03-16T05:03:32.528" v="8094" actId="207"/>
          <ac:spMkLst>
            <pc:docMk/>
            <pc:sldMk cId="1296544692" sldId="512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3:40.137" v="8096" actId="207"/>
        <pc:sldMkLst>
          <pc:docMk/>
          <pc:sldMk cId="2393695565" sldId="513"/>
        </pc:sldMkLst>
        <pc:spChg chg="mod">
          <ac:chgData name="Evgenia Korneva" userId="e62070071816427d" providerId="LiveId" clId="{084D954A-65B6-457B-BBBA-5E252D88D15A}" dt="2021-03-16T05:03:40.137" v="8096" actId="207"/>
          <ac:spMkLst>
            <pc:docMk/>
            <pc:sldMk cId="2393695565" sldId="513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3:46.465" v="8098" actId="207"/>
        <pc:sldMkLst>
          <pc:docMk/>
          <pc:sldMk cId="1974561815" sldId="514"/>
        </pc:sldMkLst>
        <pc:spChg chg="mod">
          <ac:chgData name="Evgenia Korneva" userId="e62070071816427d" providerId="LiveId" clId="{084D954A-65B6-457B-BBBA-5E252D88D15A}" dt="2021-03-16T05:03:46.465" v="8098" actId="207"/>
          <ac:spMkLst>
            <pc:docMk/>
            <pc:sldMk cId="1974561815" sldId="514"/>
            <ac:spMk id="3" creationId="{5C895201-FCD0-4EF4-A542-1E4623A80C62}"/>
          </ac:spMkLst>
        </pc:spChg>
      </pc:sldChg>
      <pc:sldChg chg="modSp add">
        <pc:chgData name="Evgenia Korneva" userId="e62070071816427d" providerId="LiveId" clId="{084D954A-65B6-457B-BBBA-5E252D88D15A}" dt="2021-03-16T05:03:53.143" v="8100" actId="207"/>
        <pc:sldMkLst>
          <pc:docMk/>
          <pc:sldMk cId="2526846050" sldId="515"/>
        </pc:sldMkLst>
        <pc:spChg chg="mod">
          <ac:chgData name="Evgenia Korneva" userId="e62070071816427d" providerId="LiveId" clId="{084D954A-65B6-457B-BBBA-5E252D88D15A}" dt="2021-03-16T05:03:53.143" v="8100" actId="207"/>
          <ac:spMkLst>
            <pc:docMk/>
            <pc:sldMk cId="2526846050" sldId="515"/>
            <ac:spMk id="3" creationId="{5C895201-FCD0-4EF4-A542-1E4623A80C62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1548586547" sldId="516"/>
        </pc:sldMkLst>
        <pc:spChg chg="mod">
          <ac:chgData name="Evgenia Korneva" userId="e62070071816427d" providerId="LiveId" clId="{084D954A-65B6-457B-BBBA-5E252D88D15A}" dt="2021-03-16T05:04:27.437" v="8102" actId="207"/>
          <ac:spMkLst>
            <pc:docMk/>
            <pc:sldMk cId="1548586547" sldId="516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845370030" sldId="517"/>
        </pc:sldMkLst>
        <pc:spChg chg="mod">
          <ac:chgData name="Evgenia Korneva" userId="e62070071816427d" providerId="LiveId" clId="{084D954A-65B6-457B-BBBA-5E252D88D15A}" dt="2021-03-16T05:04:37.963" v="8104" actId="207"/>
          <ac:spMkLst>
            <pc:docMk/>
            <pc:sldMk cId="845370030" sldId="517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927999293" sldId="518"/>
        </pc:sldMkLst>
        <pc:spChg chg="mod">
          <ac:chgData name="Evgenia Korneva" userId="e62070071816427d" providerId="LiveId" clId="{084D954A-65B6-457B-BBBA-5E252D88D15A}" dt="2021-03-16T05:04:45.663" v="8106" actId="207"/>
          <ac:spMkLst>
            <pc:docMk/>
            <pc:sldMk cId="927999293" sldId="518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546109661" sldId="519"/>
        </pc:sldMkLst>
        <pc:spChg chg="mod">
          <ac:chgData name="Evgenia Korneva" userId="e62070071816427d" providerId="LiveId" clId="{084D954A-65B6-457B-BBBA-5E252D88D15A}" dt="2021-03-16T05:04:51.905" v="8108" actId="207"/>
          <ac:spMkLst>
            <pc:docMk/>
            <pc:sldMk cId="546109661" sldId="519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5633264" sldId="520"/>
        </pc:sldMkLst>
        <pc:spChg chg="mod">
          <ac:chgData name="Evgenia Korneva" userId="e62070071816427d" providerId="LiveId" clId="{084D954A-65B6-457B-BBBA-5E252D88D15A}" dt="2021-03-16T05:04:59.883" v="8110" actId="207"/>
          <ac:spMkLst>
            <pc:docMk/>
            <pc:sldMk cId="5633264" sldId="520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2499092556" sldId="521"/>
        </pc:sldMkLst>
        <pc:spChg chg="mod">
          <ac:chgData name="Evgenia Korneva" userId="e62070071816427d" providerId="LiveId" clId="{084D954A-65B6-457B-BBBA-5E252D88D15A}" dt="2021-03-16T05:05:05.854" v="8112" actId="207"/>
          <ac:spMkLst>
            <pc:docMk/>
            <pc:sldMk cId="2499092556" sldId="521"/>
            <ac:spMk id="3" creationId="{FDF6327D-B8F5-4163-B758-CF7FBF1FD13D}"/>
          </ac:spMkLst>
        </pc:spChg>
      </pc:sldChg>
      <pc:sldChg chg="modSp add del">
        <pc:chgData name="Evgenia Korneva" userId="e62070071816427d" providerId="LiveId" clId="{084D954A-65B6-457B-BBBA-5E252D88D15A}" dt="2021-03-16T15:07:16.751" v="9494" actId="47"/>
        <pc:sldMkLst>
          <pc:docMk/>
          <pc:sldMk cId="1791940513" sldId="522"/>
        </pc:sldMkLst>
        <pc:spChg chg="mod">
          <ac:chgData name="Evgenia Korneva" userId="e62070071816427d" providerId="LiveId" clId="{084D954A-65B6-457B-BBBA-5E252D88D15A}" dt="2021-03-16T05:05:14.868" v="8114" actId="207"/>
          <ac:spMkLst>
            <pc:docMk/>
            <pc:sldMk cId="1791940513" sldId="522"/>
            <ac:spMk id="3" creationId="{FDF6327D-B8F5-4163-B758-CF7FBF1FD13D}"/>
          </ac:spMkLst>
        </pc:spChg>
      </pc:sldChg>
      <pc:sldChg chg="modSp add">
        <pc:chgData name="Evgenia Korneva" userId="e62070071816427d" providerId="LiveId" clId="{084D954A-65B6-457B-BBBA-5E252D88D15A}" dt="2021-03-16T05:05:20.660" v="8116" actId="207"/>
        <pc:sldMkLst>
          <pc:docMk/>
          <pc:sldMk cId="1328035665" sldId="523"/>
        </pc:sldMkLst>
        <pc:spChg chg="mod">
          <ac:chgData name="Evgenia Korneva" userId="e62070071816427d" providerId="LiveId" clId="{084D954A-65B6-457B-BBBA-5E252D88D15A}" dt="2021-03-16T05:05:20.660" v="8116" actId="207"/>
          <ac:spMkLst>
            <pc:docMk/>
            <pc:sldMk cId="1328035665" sldId="523"/>
            <ac:spMk id="3" creationId="{FDF6327D-B8F5-4163-B758-CF7FBF1FD13D}"/>
          </ac:spMkLst>
        </pc:spChg>
      </pc:sldChg>
      <pc:sldChg chg="modSp add">
        <pc:chgData name="Evgenia Korneva" userId="e62070071816427d" providerId="LiveId" clId="{084D954A-65B6-457B-BBBA-5E252D88D15A}" dt="2021-03-16T05:05:38.151" v="8118" actId="207"/>
        <pc:sldMkLst>
          <pc:docMk/>
          <pc:sldMk cId="561271040" sldId="524"/>
        </pc:sldMkLst>
        <pc:spChg chg="mod">
          <ac:chgData name="Evgenia Korneva" userId="e62070071816427d" providerId="LiveId" clId="{084D954A-65B6-457B-BBBA-5E252D88D15A}" dt="2021-03-16T05:05:38.151" v="8118" actId="207"/>
          <ac:spMkLst>
            <pc:docMk/>
            <pc:sldMk cId="561271040" sldId="524"/>
            <ac:spMk id="3" creationId="{FDF6327D-B8F5-4163-B758-CF7FBF1FD13D}"/>
          </ac:spMkLst>
        </pc:spChg>
      </pc:sldChg>
      <pc:sldChg chg="modSp add mod">
        <pc:chgData name="Evgenia Korneva" userId="e62070071816427d" providerId="LiveId" clId="{084D954A-65B6-457B-BBBA-5E252D88D15A}" dt="2021-03-16T15:09:21.206" v="9546" actId="20577"/>
        <pc:sldMkLst>
          <pc:docMk/>
          <pc:sldMk cId="2839571164" sldId="525"/>
        </pc:sldMkLst>
        <pc:spChg chg="mod">
          <ac:chgData name="Evgenia Korneva" userId="e62070071816427d" providerId="LiveId" clId="{084D954A-65B6-457B-BBBA-5E252D88D15A}" dt="2021-03-16T15:09:21.206" v="9546" actId="20577"/>
          <ac:spMkLst>
            <pc:docMk/>
            <pc:sldMk cId="2839571164" sldId="525"/>
            <ac:spMk id="3" creationId="{FDF6327D-B8F5-4163-B758-CF7FBF1FD13D}"/>
          </ac:spMkLst>
        </pc:spChg>
      </pc:sldChg>
      <pc:sldChg chg="modSp add">
        <pc:chgData name="Evgenia Korneva" userId="e62070071816427d" providerId="LiveId" clId="{084D954A-65B6-457B-BBBA-5E252D88D15A}" dt="2021-03-16T05:05:55.111" v="8122" actId="207"/>
        <pc:sldMkLst>
          <pc:docMk/>
          <pc:sldMk cId="334924091" sldId="526"/>
        </pc:sldMkLst>
        <pc:spChg chg="mod">
          <ac:chgData name="Evgenia Korneva" userId="e62070071816427d" providerId="LiveId" clId="{084D954A-65B6-457B-BBBA-5E252D88D15A}" dt="2021-03-16T05:05:55.111" v="8122" actId="207"/>
          <ac:spMkLst>
            <pc:docMk/>
            <pc:sldMk cId="334924091" sldId="526"/>
            <ac:spMk id="3" creationId="{FDF6327D-B8F5-4163-B758-CF7FBF1FD13D}"/>
          </ac:spMkLst>
        </pc:spChg>
      </pc:sldChg>
      <pc:sldChg chg="modSp add">
        <pc:chgData name="Evgenia Korneva" userId="e62070071816427d" providerId="LiveId" clId="{084D954A-65B6-457B-BBBA-5E252D88D15A}" dt="2021-03-16T05:06:01.435" v="8124" actId="207"/>
        <pc:sldMkLst>
          <pc:docMk/>
          <pc:sldMk cId="3770454794" sldId="527"/>
        </pc:sldMkLst>
        <pc:spChg chg="mod">
          <ac:chgData name="Evgenia Korneva" userId="e62070071816427d" providerId="LiveId" clId="{084D954A-65B6-457B-BBBA-5E252D88D15A}" dt="2021-03-16T05:06:01.435" v="8124" actId="207"/>
          <ac:spMkLst>
            <pc:docMk/>
            <pc:sldMk cId="3770454794" sldId="527"/>
            <ac:spMk id="3" creationId="{FDF6327D-B8F5-4163-B758-CF7FBF1FD13D}"/>
          </ac:spMkLst>
        </pc:spChg>
      </pc:sldChg>
      <pc:sldChg chg="modSp add">
        <pc:chgData name="Evgenia Korneva" userId="e62070071816427d" providerId="LiveId" clId="{084D954A-65B6-457B-BBBA-5E252D88D15A}" dt="2021-03-16T05:06:11.223" v="8126" actId="207"/>
        <pc:sldMkLst>
          <pc:docMk/>
          <pc:sldMk cId="25558511" sldId="528"/>
        </pc:sldMkLst>
        <pc:spChg chg="mod">
          <ac:chgData name="Evgenia Korneva" userId="e62070071816427d" providerId="LiveId" clId="{084D954A-65B6-457B-BBBA-5E252D88D15A}" dt="2021-03-16T05:06:11.223" v="8126" actId="207"/>
          <ac:spMkLst>
            <pc:docMk/>
            <pc:sldMk cId="25558511" sldId="528"/>
            <ac:spMk id="3" creationId="{FDF6327D-B8F5-4163-B758-CF7FBF1FD13D}"/>
          </ac:spMkLst>
        </pc:spChg>
      </pc:sldChg>
      <pc:sldChg chg="modSp add mod">
        <pc:chgData name="Evgenia Korneva" userId="e62070071816427d" providerId="LiveId" clId="{084D954A-65B6-457B-BBBA-5E252D88D15A}" dt="2021-03-16T05:09:51.581" v="8276" actId="207"/>
        <pc:sldMkLst>
          <pc:docMk/>
          <pc:sldMk cId="2892675790" sldId="529"/>
        </pc:sldMkLst>
        <pc:spChg chg="mod">
          <ac:chgData name="Evgenia Korneva" userId="e62070071816427d" providerId="LiveId" clId="{084D954A-65B6-457B-BBBA-5E252D88D15A}" dt="2021-03-16T05:09:51.581" v="8276" actId="207"/>
          <ac:spMkLst>
            <pc:docMk/>
            <pc:sldMk cId="2892675790" sldId="529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09:45.542" v="8275" actId="207"/>
        <pc:sldMkLst>
          <pc:docMk/>
          <pc:sldMk cId="1183459869" sldId="530"/>
        </pc:sldMkLst>
        <pc:spChg chg="mod">
          <ac:chgData name="Evgenia Korneva" userId="e62070071816427d" providerId="LiveId" clId="{084D954A-65B6-457B-BBBA-5E252D88D15A}" dt="2021-03-16T05:09:45.542" v="8275" actId="207"/>
          <ac:spMkLst>
            <pc:docMk/>
            <pc:sldMk cId="1183459869" sldId="530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09:29.177" v="8272" actId="207"/>
        <pc:sldMkLst>
          <pc:docMk/>
          <pc:sldMk cId="302841973" sldId="531"/>
        </pc:sldMkLst>
        <pc:spChg chg="mod">
          <ac:chgData name="Evgenia Korneva" userId="e62070071816427d" providerId="LiveId" clId="{084D954A-65B6-457B-BBBA-5E252D88D15A}" dt="2021-03-16T05:09:29.177" v="8272" actId="207"/>
          <ac:spMkLst>
            <pc:docMk/>
            <pc:sldMk cId="302841973" sldId="531"/>
            <ac:spMk id="3" creationId="{11900265-7501-4A85-BFC4-F90C21F894B2}"/>
          </ac:spMkLst>
        </pc:spChg>
      </pc:sldChg>
      <pc:sldChg chg="modSp add ord">
        <pc:chgData name="Evgenia Korneva" userId="e62070071816427d" providerId="LiveId" clId="{084D954A-65B6-457B-BBBA-5E252D88D15A}" dt="2021-03-16T05:09:23.873" v="8271"/>
        <pc:sldMkLst>
          <pc:docMk/>
          <pc:sldMk cId="1818573499" sldId="532"/>
        </pc:sldMkLst>
        <pc:spChg chg="mod">
          <ac:chgData name="Evgenia Korneva" userId="e62070071816427d" providerId="LiveId" clId="{084D954A-65B6-457B-BBBA-5E252D88D15A}" dt="2021-03-16T05:09:17.915" v="8269" actId="207"/>
          <ac:spMkLst>
            <pc:docMk/>
            <pc:sldMk cId="1818573499" sldId="532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09:36.932" v="8274" actId="207"/>
        <pc:sldMkLst>
          <pc:docMk/>
          <pc:sldMk cId="3955919939" sldId="533"/>
        </pc:sldMkLst>
        <pc:spChg chg="mod">
          <ac:chgData name="Evgenia Korneva" userId="e62070071816427d" providerId="LiveId" clId="{084D954A-65B6-457B-BBBA-5E252D88D15A}" dt="2021-03-16T05:09:36.932" v="8274" actId="207"/>
          <ac:spMkLst>
            <pc:docMk/>
            <pc:sldMk cId="3955919939" sldId="533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10:05.345" v="8278" actId="207"/>
        <pc:sldMkLst>
          <pc:docMk/>
          <pc:sldMk cId="1575511352" sldId="534"/>
        </pc:sldMkLst>
        <pc:spChg chg="mod">
          <ac:chgData name="Evgenia Korneva" userId="e62070071816427d" providerId="LiveId" clId="{084D954A-65B6-457B-BBBA-5E252D88D15A}" dt="2021-03-16T05:10:05.345" v="8278" actId="207"/>
          <ac:spMkLst>
            <pc:docMk/>
            <pc:sldMk cId="1575511352" sldId="534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10:13.057" v="8280" actId="207"/>
        <pc:sldMkLst>
          <pc:docMk/>
          <pc:sldMk cId="2933884651" sldId="535"/>
        </pc:sldMkLst>
        <pc:spChg chg="mod">
          <ac:chgData name="Evgenia Korneva" userId="e62070071816427d" providerId="LiveId" clId="{084D954A-65B6-457B-BBBA-5E252D88D15A}" dt="2021-03-16T05:10:13.057" v="8280" actId="207"/>
          <ac:spMkLst>
            <pc:docMk/>
            <pc:sldMk cId="2933884651" sldId="535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10:22.532" v="8282" actId="207"/>
        <pc:sldMkLst>
          <pc:docMk/>
          <pc:sldMk cId="3558461427" sldId="536"/>
        </pc:sldMkLst>
        <pc:spChg chg="mod">
          <ac:chgData name="Evgenia Korneva" userId="e62070071816427d" providerId="LiveId" clId="{084D954A-65B6-457B-BBBA-5E252D88D15A}" dt="2021-03-16T05:10:22.532" v="8282" actId="207"/>
          <ac:spMkLst>
            <pc:docMk/>
            <pc:sldMk cId="3558461427" sldId="536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10:31.217" v="8284" actId="207"/>
        <pc:sldMkLst>
          <pc:docMk/>
          <pc:sldMk cId="547221885" sldId="537"/>
        </pc:sldMkLst>
        <pc:spChg chg="mod">
          <ac:chgData name="Evgenia Korneva" userId="e62070071816427d" providerId="LiveId" clId="{084D954A-65B6-457B-BBBA-5E252D88D15A}" dt="2021-03-16T05:10:31.217" v="8284" actId="207"/>
          <ac:spMkLst>
            <pc:docMk/>
            <pc:sldMk cId="547221885" sldId="537"/>
            <ac:spMk id="3" creationId="{11900265-7501-4A85-BFC4-F90C21F894B2}"/>
          </ac:spMkLst>
        </pc:spChg>
      </pc:sldChg>
      <pc:sldChg chg="modSp add">
        <pc:chgData name="Evgenia Korneva" userId="e62070071816427d" providerId="LiveId" clId="{084D954A-65B6-457B-BBBA-5E252D88D15A}" dt="2021-03-16T05:10:37.173" v="8286" actId="207"/>
        <pc:sldMkLst>
          <pc:docMk/>
          <pc:sldMk cId="2224288623" sldId="538"/>
        </pc:sldMkLst>
        <pc:spChg chg="mod">
          <ac:chgData name="Evgenia Korneva" userId="e62070071816427d" providerId="LiveId" clId="{084D954A-65B6-457B-BBBA-5E252D88D15A}" dt="2021-03-16T05:10:37.173" v="8286" actId="207"/>
          <ac:spMkLst>
            <pc:docMk/>
            <pc:sldMk cId="2224288623" sldId="538"/>
            <ac:spMk id="3" creationId="{11900265-7501-4A85-BFC4-F90C21F894B2}"/>
          </ac:spMkLst>
        </pc:spChg>
      </pc:sldChg>
      <pc:sldChg chg="modSp add mod">
        <pc:chgData name="Evgenia Korneva" userId="e62070071816427d" providerId="LiveId" clId="{084D954A-65B6-457B-BBBA-5E252D88D15A}" dt="2021-03-16T05:11:59.939" v="8321" actId="207"/>
        <pc:sldMkLst>
          <pc:docMk/>
          <pc:sldMk cId="775948357" sldId="539"/>
        </pc:sldMkLst>
        <pc:spChg chg="mod">
          <ac:chgData name="Evgenia Korneva" userId="e62070071816427d" providerId="LiveId" clId="{084D954A-65B6-457B-BBBA-5E252D88D15A}" dt="2021-03-16T05:11:59.939" v="8321" actId="207"/>
          <ac:spMkLst>
            <pc:docMk/>
            <pc:sldMk cId="775948357" sldId="539"/>
            <ac:spMk id="3" creationId="{923EBC34-E36E-4E3D-B7DF-29875BC017BB}"/>
          </ac:spMkLst>
        </pc:spChg>
      </pc:sldChg>
      <pc:sldChg chg="modSp add">
        <pc:chgData name="Evgenia Korneva" userId="e62070071816427d" providerId="LiveId" clId="{084D954A-65B6-457B-BBBA-5E252D88D15A}" dt="2021-03-16T05:12:09.220" v="8323" actId="207"/>
        <pc:sldMkLst>
          <pc:docMk/>
          <pc:sldMk cId="398691505" sldId="540"/>
        </pc:sldMkLst>
        <pc:spChg chg="mod">
          <ac:chgData name="Evgenia Korneva" userId="e62070071816427d" providerId="LiveId" clId="{084D954A-65B6-457B-BBBA-5E252D88D15A}" dt="2021-03-16T05:12:09.220" v="8323" actId="207"/>
          <ac:spMkLst>
            <pc:docMk/>
            <pc:sldMk cId="398691505" sldId="540"/>
            <ac:spMk id="3" creationId="{923EBC34-E36E-4E3D-B7DF-29875BC017BB}"/>
          </ac:spMkLst>
        </pc:spChg>
      </pc:sldChg>
      <pc:sldChg chg="modSp add">
        <pc:chgData name="Evgenia Korneva" userId="e62070071816427d" providerId="LiveId" clId="{084D954A-65B6-457B-BBBA-5E252D88D15A}" dt="2021-03-16T05:12:14.770" v="8325" actId="207"/>
        <pc:sldMkLst>
          <pc:docMk/>
          <pc:sldMk cId="2824207516" sldId="541"/>
        </pc:sldMkLst>
        <pc:spChg chg="mod">
          <ac:chgData name="Evgenia Korneva" userId="e62070071816427d" providerId="LiveId" clId="{084D954A-65B6-457B-BBBA-5E252D88D15A}" dt="2021-03-16T05:12:14.770" v="8325" actId="207"/>
          <ac:spMkLst>
            <pc:docMk/>
            <pc:sldMk cId="2824207516" sldId="541"/>
            <ac:spMk id="3" creationId="{923EBC34-E36E-4E3D-B7DF-29875BC017BB}"/>
          </ac:spMkLst>
        </pc:spChg>
      </pc:sldChg>
      <pc:sldChg chg="modSp add">
        <pc:chgData name="Evgenia Korneva" userId="e62070071816427d" providerId="LiveId" clId="{084D954A-65B6-457B-BBBA-5E252D88D15A}" dt="2021-03-16T05:12:23.871" v="8327" actId="207"/>
        <pc:sldMkLst>
          <pc:docMk/>
          <pc:sldMk cId="3019208362" sldId="542"/>
        </pc:sldMkLst>
        <pc:spChg chg="mod">
          <ac:chgData name="Evgenia Korneva" userId="e62070071816427d" providerId="LiveId" clId="{084D954A-65B6-457B-BBBA-5E252D88D15A}" dt="2021-03-16T05:12:23.871" v="8327" actId="207"/>
          <ac:spMkLst>
            <pc:docMk/>
            <pc:sldMk cId="3019208362" sldId="542"/>
            <ac:spMk id="3" creationId="{923EBC34-E36E-4E3D-B7DF-29875BC017BB}"/>
          </ac:spMkLst>
        </pc:spChg>
      </pc:sldChg>
      <pc:sldChg chg="modSp add">
        <pc:chgData name="Evgenia Korneva" userId="e62070071816427d" providerId="LiveId" clId="{084D954A-65B6-457B-BBBA-5E252D88D15A}" dt="2021-03-16T05:26:45.181" v="8329" actId="207"/>
        <pc:sldMkLst>
          <pc:docMk/>
          <pc:sldMk cId="3425470312" sldId="543"/>
        </pc:sldMkLst>
        <pc:spChg chg="mod">
          <ac:chgData name="Evgenia Korneva" userId="e62070071816427d" providerId="LiveId" clId="{084D954A-65B6-457B-BBBA-5E252D88D15A}" dt="2021-03-16T05:26:45.181" v="8329" actId="207"/>
          <ac:spMkLst>
            <pc:docMk/>
            <pc:sldMk cId="3425470312" sldId="543"/>
            <ac:spMk id="3" creationId="{6E1DB172-F9DC-4FC7-A9E7-CEDAF6C98FDA}"/>
          </ac:spMkLst>
        </pc:spChg>
      </pc:sldChg>
      <pc:sldChg chg="modSp add">
        <pc:chgData name="Evgenia Korneva" userId="e62070071816427d" providerId="LiveId" clId="{084D954A-65B6-457B-BBBA-5E252D88D15A}" dt="2021-03-16T05:26:57.795" v="8331" actId="207"/>
        <pc:sldMkLst>
          <pc:docMk/>
          <pc:sldMk cId="2104151476" sldId="544"/>
        </pc:sldMkLst>
        <pc:spChg chg="mod">
          <ac:chgData name="Evgenia Korneva" userId="e62070071816427d" providerId="LiveId" clId="{084D954A-65B6-457B-BBBA-5E252D88D15A}" dt="2021-03-16T05:26:57.795" v="8331" actId="207"/>
          <ac:spMkLst>
            <pc:docMk/>
            <pc:sldMk cId="2104151476" sldId="544"/>
            <ac:spMk id="3" creationId="{6E1DB172-F9DC-4FC7-A9E7-CEDAF6C98FDA}"/>
          </ac:spMkLst>
        </pc:spChg>
      </pc:sldChg>
      <pc:sldChg chg="modSp add">
        <pc:chgData name="Evgenia Korneva" userId="e62070071816427d" providerId="LiveId" clId="{084D954A-65B6-457B-BBBA-5E252D88D15A}" dt="2021-03-16T05:27:07.552" v="8333" actId="207"/>
        <pc:sldMkLst>
          <pc:docMk/>
          <pc:sldMk cId="1397276768" sldId="545"/>
        </pc:sldMkLst>
        <pc:spChg chg="mod">
          <ac:chgData name="Evgenia Korneva" userId="e62070071816427d" providerId="LiveId" clId="{084D954A-65B6-457B-BBBA-5E252D88D15A}" dt="2021-03-16T05:27:07.552" v="8333" actId="207"/>
          <ac:spMkLst>
            <pc:docMk/>
            <pc:sldMk cId="1397276768" sldId="545"/>
            <ac:spMk id="3" creationId="{6E1DB172-F9DC-4FC7-A9E7-CEDAF6C98FDA}"/>
          </ac:spMkLst>
        </pc:spChg>
      </pc:sldChg>
      <pc:sldChg chg="modSp add">
        <pc:chgData name="Evgenia Korneva" userId="e62070071816427d" providerId="LiveId" clId="{084D954A-65B6-457B-BBBA-5E252D88D15A}" dt="2021-03-16T05:27:18.842" v="8335" actId="207"/>
        <pc:sldMkLst>
          <pc:docMk/>
          <pc:sldMk cId="2769301911" sldId="546"/>
        </pc:sldMkLst>
        <pc:spChg chg="mod">
          <ac:chgData name="Evgenia Korneva" userId="e62070071816427d" providerId="LiveId" clId="{084D954A-65B6-457B-BBBA-5E252D88D15A}" dt="2021-03-16T05:27:18.842" v="8335" actId="207"/>
          <ac:spMkLst>
            <pc:docMk/>
            <pc:sldMk cId="2769301911" sldId="546"/>
            <ac:spMk id="3" creationId="{6E1DB172-F9DC-4FC7-A9E7-CEDAF6C98FDA}"/>
          </ac:spMkLst>
        </pc:spChg>
      </pc:sldChg>
      <pc:sldChg chg="modSp add">
        <pc:chgData name="Evgenia Korneva" userId="e62070071816427d" providerId="LiveId" clId="{084D954A-65B6-457B-BBBA-5E252D88D15A}" dt="2021-03-16T05:27:33.927" v="8337" actId="207"/>
        <pc:sldMkLst>
          <pc:docMk/>
          <pc:sldMk cId="2641468536" sldId="547"/>
        </pc:sldMkLst>
        <pc:spChg chg="mod">
          <ac:chgData name="Evgenia Korneva" userId="e62070071816427d" providerId="LiveId" clId="{084D954A-65B6-457B-BBBA-5E252D88D15A}" dt="2021-03-16T05:27:33.927" v="8337" actId="207"/>
          <ac:spMkLst>
            <pc:docMk/>
            <pc:sldMk cId="2641468536" sldId="547"/>
            <ac:spMk id="3" creationId="{6E1DB172-F9DC-4FC7-A9E7-CEDAF6C98FDA}"/>
          </ac:spMkLst>
        </pc:spChg>
      </pc:sldChg>
      <pc:sldChg chg="modSp add">
        <pc:chgData name="Evgenia Korneva" userId="e62070071816427d" providerId="LiveId" clId="{084D954A-65B6-457B-BBBA-5E252D88D15A}" dt="2021-03-16T05:28:29.422" v="8350" actId="207"/>
        <pc:sldMkLst>
          <pc:docMk/>
          <pc:sldMk cId="2626898907" sldId="548"/>
        </pc:sldMkLst>
        <pc:spChg chg="mod">
          <ac:chgData name="Evgenia Korneva" userId="e62070071816427d" providerId="LiveId" clId="{084D954A-65B6-457B-BBBA-5E252D88D15A}" dt="2021-03-16T05:28:29.422" v="8350" actId="207"/>
          <ac:spMkLst>
            <pc:docMk/>
            <pc:sldMk cId="2626898907" sldId="548"/>
            <ac:spMk id="3" creationId="{287586B5-837E-43C6-BD39-87F64F0B067A}"/>
          </ac:spMkLst>
        </pc:spChg>
      </pc:sldChg>
      <pc:sldChg chg="addSp delSp modSp add mod">
        <pc:chgData name="Evgenia Korneva" userId="e62070071816427d" providerId="LiveId" clId="{084D954A-65B6-457B-BBBA-5E252D88D15A}" dt="2021-03-16T05:36:16.074" v="8460" actId="403"/>
        <pc:sldMkLst>
          <pc:docMk/>
          <pc:sldMk cId="2150021115" sldId="549"/>
        </pc:sldMkLst>
        <pc:spChg chg="mod">
          <ac:chgData name="Evgenia Korneva" userId="e62070071816427d" providerId="LiveId" clId="{084D954A-65B6-457B-BBBA-5E252D88D15A}" dt="2021-03-16T05:34:10.745" v="8419" actId="5793"/>
          <ac:spMkLst>
            <pc:docMk/>
            <pc:sldMk cId="2150021115" sldId="549"/>
            <ac:spMk id="3" creationId="{287586B5-837E-43C6-BD39-87F64F0B067A}"/>
          </ac:spMkLst>
        </pc:spChg>
        <pc:spChg chg="add mod">
          <ac:chgData name="Evgenia Korneva" userId="e62070071816427d" providerId="LiveId" clId="{084D954A-65B6-457B-BBBA-5E252D88D15A}" dt="2021-03-16T05:36:09.909" v="8456" actId="403"/>
          <ac:spMkLst>
            <pc:docMk/>
            <pc:sldMk cId="2150021115" sldId="549"/>
            <ac:spMk id="7" creationId="{C2E5FF39-BC8F-489E-ABBA-EFA8E813EE61}"/>
          </ac:spMkLst>
        </pc:spChg>
        <pc:spChg chg="add mod">
          <ac:chgData name="Evgenia Korneva" userId="e62070071816427d" providerId="LiveId" clId="{084D954A-65B6-457B-BBBA-5E252D88D15A}" dt="2021-03-16T05:36:16.074" v="8460" actId="403"/>
          <ac:spMkLst>
            <pc:docMk/>
            <pc:sldMk cId="2150021115" sldId="549"/>
            <ac:spMk id="8" creationId="{344C53A3-B5C0-4D6C-8D8F-A904BE81FE58}"/>
          </ac:spMkLst>
        </pc:spChg>
        <pc:grpChg chg="add mod">
          <ac:chgData name="Evgenia Korneva" userId="e62070071816427d" providerId="LiveId" clId="{084D954A-65B6-457B-BBBA-5E252D88D15A}" dt="2021-03-16T05:35:24.669" v="8449" actId="164"/>
          <ac:grpSpMkLst>
            <pc:docMk/>
            <pc:sldMk cId="2150021115" sldId="549"/>
            <ac:grpSpMk id="9" creationId="{68F0AFF7-096A-4BD9-AA18-E4345B1C5AE8}"/>
          </ac:grpSpMkLst>
        </pc:grpChg>
        <pc:picChg chg="del">
          <ac:chgData name="Evgenia Korneva" userId="e62070071816427d" providerId="LiveId" clId="{084D954A-65B6-457B-BBBA-5E252D88D15A}" dt="2021-03-16T05:32:08.463" v="8375" actId="478"/>
          <ac:picMkLst>
            <pc:docMk/>
            <pc:sldMk cId="2150021115" sldId="549"/>
            <ac:picMk id="6" creationId="{FAB78539-1683-45B2-814C-3A035EFE0A9D}"/>
          </ac:picMkLst>
        </pc:picChg>
      </pc:sldChg>
      <pc:sldChg chg="addSp delSp modSp add del mod">
        <pc:chgData name="Evgenia Korneva" userId="e62070071816427d" providerId="LiveId" clId="{084D954A-65B6-457B-BBBA-5E252D88D15A}" dt="2021-03-16T05:31:56.134" v="8373" actId="47"/>
        <pc:sldMkLst>
          <pc:docMk/>
          <pc:sldMk cId="3895329151" sldId="549"/>
        </pc:sldMkLst>
        <pc:picChg chg="add del mod modCrop">
          <ac:chgData name="Evgenia Korneva" userId="e62070071816427d" providerId="LiveId" clId="{084D954A-65B6-457B-BBBA-5E252D88D15A}" dt="2021-03-16T05:31:47.822" v="8371" actId="21"/>
          <ac:picMkLst>
            <pc:docMk/>
            <pc:sldMk cId="3895329151" sldId="549"/>
            <ac:picMk id="7" creationId="{650ED50D-47A7-4DBA-801B-75C4F2FA7F87}"/>
          </ac:picMkLst>
        </pc:picChg>
      </pc:sldChg>
      <pc:sldChg chg="addSp delSp modSp add mod">
        <pc:chgData name="Evgenia Korneva" userId="e62070071816427d" providerId="LiveId" clId="{084D954A-65B6-457B-BBBA-5E252D88D15A}" dt="2021-03-16T05:39:18.377" v="8601" actId="20577"/>
        <pc:sldMkLst>
          <pc:docMk/>
          <pc:sldMk cId="1040343913" sldId="550"/>
        </pc:sldMkLst>
        <pc:spChg chg="mod">
          <ac:chgData name="Evgenia Korneva" userId="e62070071816427d" providerId="LiveId" clId="{084D954A-65B6-457B-BBBA-5E252D88D15A}" dt="2021-03-16T05:39:18.377" v="8601" actId="20577"/>
          <ac:spMkLst>
            <pc:docMk/>
            <pc:sldMk cId="1040343913" sldId="550"/>
            <ac:spMk id="2" creationId="{9D4B1C7C-0659-4EF4-9C4A-E49E180FD519}"/>
          </ac:spMkLst>
        </pc:spChg>
        <pc:spChg chg="mod">
          <ac:chgData name="Evgenia Korneva" userId="e62070071816427d" providerId="LiveId" clId="{084D954A-65B6-457B-BBBA-5E252D88D15A}" dt="2021-03-16T05:39:05.047" v="8570" actId="207"/>
          <ac:spMkLst>
            <pc:docMk/>
            <pc:sldMk cId="1040343913" sldId="550"/>
            <ac:spMk id="3" creationId="{287586B5-837E-43C6-BD39-87F64F0B067A}"/>
          </ac:spMkLst>
        </pc:spChg>
        <pc:spChg chg="mod">
          <ac:chgData name="Evgenia Korneva" userId="e62070071816427d" providerId="LiveId" clId="{084D954A-65B6-457B-BBBA-5E252D88D15A}" dt="2021-03-16T05:37:39.145" v="8512" actId="1037"/>
          <ac:spMkLst>
            <pc:docMk/>
            <pc:sldMk cId="1040343913" sldId="550"/>
            <ac:spMk id="12" creationId="{3EAC8608-5B7F-4CC3-93B1-F372D20981BD}"/>
          </ac:spMkLst>
        </pc:spChg>
        <pc:grpChg chg="del">
          <ac:chgData name="Evgenia Korneva" userId="e62070071816427d" providerId="LiveId" clId="{084D954A-65B6-457B-BBBA-5E252D88D15A}" dt="2021-03-16T05:36:57.951" v="8478" actId="478"/>
          <ac:grpSpMkLst>
            <pc:docMk/>
            <pc:sldMk cId="1040343913" sldId="550"/>
            <ac:grpSpMk id="9" creationId="{68F0AFF7-096A-4BD9-AA18-E4345B1C5AE8}"/>
          </ac:grpSpMkLst>
        </pc:grpChg>
        <pc:grpChg chg="add mod">
          <ac:chgData name="Evgenia Korneva" userId="e62070071816427d" providerId="LiveId" clId="{084D954A-65B6-457B-BBBA-5E252D88D15A}" dt="2021-03-16T05:37:13.385" v="8481"/>
          <ac:grpSpMkLst>
            <pc:docMk/>
            <pc:sldMk cId="1040343913" sldId="550"/>
            <ac:grpSpMk id="11" creationId="{61B4C3ED-8FD3-42A9-B725-251D4EE7C879}"/>
          </ac:grpSpMkLst>
        </pc:grpChg>
        <pc:picChg chg="add mod">
          <ac:chgData name="Evgenia Korneva" userId="e62070071816427d" providerId="LiveId" clId="{084D954A-65B6-457B-BBBA-5E252D88D15A}" dt="2021-03-16T05:36:58.809" v="8479"/>
          <ac:picMkLst>
            <pc:docMk/>
            <pc:sldMk cId="1040343913" sldId="550"/>
            <ac:picMk id="10" creationId="{E8227588-2F5C-4A36-9A39-EBC875D1AA7B}"/>
          </ac:picMkLst>
        </pc:picChg>
        <pc:cxnChg chg="mod">
          <ac:chgData name="Evgenia Korneva" userId="e62070071816427d" providerId="LiveId" clId="{084D954A-65B6-457B-BBBA-5E252D88D15A}" dt="2021-03-16T05:37:44.170" v="8513" actId="14100"/>
          <ac:cxnSpMkLst>
            <pc:docMk/>
            <pc:sldMk cId="1040343913" sldId="550"/>
            <ac:cxnSpMk id="13" creationId="{B3610196-75E6-49FA-A643-E63471D2F1F7}"/>
          </ac:cxnSpMkLst>
        </pc:cxnChg>
      </pc:sldChg>
      <pc:sldChg chg="modSp add">
        <pc:chgData name="Evgenia Korneva" userId="e62070071816427d" providerId="LiveId" clId="{084D954A-65B6-457B-BBBA-5E252D88D15A}" dt="2021-03-16T05:39:34.108" v="8603" actId="207"/>
        <pc:sldMkLst>
          <pc:docMk/>
          <pc:sldMk cId="1111820586" sldId="551"/>
        </pc:sldMkLst>
        <pc:spChg chg="mod">
          <ac:chgData name="Evgenia Korneva" userId="e62070071816427d" providerId="LiveId" clId="{084D954A-65B6-457B-BBBA-5E252D88D15A}" dt="2021-03-16T05:39:34.108" v="8603" actId="207"/>
          <ac:spMkLst>
            <pc:docMk/>
            <pc:sldMk cId="1111820586" sldId="551"/>
            <ac:spMk id="3" creationId="{287586B5-837E-43C6-BD39-87F64F0B067A}"/>
          </ac:spMkLst>
        </pc:spChg>
      </pc:sldChg>
      <pc:sldChg chg="delSp modSp add mod">
        <pc:chgData name="Evgenia Korneva" userId="e62070071816427d" providerId="LiveId" clId="{084D954A-65B6-457B-BBBA-5E252D88D15A}" dt="2021-03-16T05:39:41.608" v="8605" actId="478"/>
        <pc:sldMkLst>
          <pc:docMk/>
          <pc:sldMk cId="2889294880" sldId="552"/>
        </pc:sldMkLst>
        <pc:grpChg chg="del">
          <ac:chgData name="Evgenia Korneva" userId="e62070071816427d" providerId="LiveId" clId="{084D954A-65B6-457B-BBBA-5E252D88D15A}" dt="2021-03-16T05:39:41.608" v="8605" actId="478"/>
          <ac:grpSpMkLst>
            <pc:docMk/>
            <pc:sldMk cId="2889294880" sldId="552"/>
            <ac:grpSpMk id="11" creationId="{61B4C3ED-8FD3-42A9-B725-251D4EE7C879}"/>
          </ac:grpSpMkLst>
        </pc:grpChg>
        <pc:cxnChg chg="mod">
          <ac:chgData name="Evgenia Korneva" userId="e62070071816427d" providerId="LiveId" clId="{084D954A-65B6-457B-BBBA-5E252D88D15A}" dt="2021-03-16T05:39:41.608" v="8605" actId="478"/>
          <ac:cxnSpMkLst>
            <pc:docMk/>
            <pc:sldMk cId="2889294880" sldId="552"/>
            <ac:cxnSpMk id="13" creationId="{B3610196-75E6-49FA-A643-E63471D2F1F7}"/>
          </ac:cxnSpMkLst>
        </pc:cxnChg>
      </pc:sldChg>
      <pc:sldChg chg="modSp add">
        <pc:chgData name="Evgenia Korneva" userId="e62070071816427d" providerId="LiveId" clId="{084D954A-65B6-457B-BBBA-5E252D88D15A}" dt="2021-03-16T05:40:04.334" v="8609" actId="207"/>
        <pc:sldMkLst>
          <pc:docMk/>
          <pc:sldMk cId="2962303048" sldId="553"/>
        </pc:sldMkLst>
        <pc:spChg chg="mod">
          <ac:chgData name="Evgenia Korneva" userId="e62070071816427d" providerId="LiveId" clId="{084D954A-65B6-457B-BBBA-5E252D88D15A}" dt="2021-03-16T05:40:04.334" v="8609" actId="207"/>
          <ac:spMkLst>
            <pc:docMk/>
            <pc:sldMk cId="2962303048" sldId="553"/>
            <ac:spMk id="3" creationId="{287586B5-837E-43C6-BD39-87F64F0B067A}"/>
          </ac:spMkLst>
        </pc:spChg>
      </pc:sldChg>
      <pc:sldChg chg="add del">
        <pc:chgData name="Evgenia Korneva" userId="e62070071816427d" providerId="LiveId" clId="{084D954A-65B6-457B-BBBA-5E252D88D15A}" dt="2021-03-16T05:40:18.942" v="8612" actId="47"/>
        <pc:sldMkLst>
          <pc:docMk/>
          <pc:sldMk cId="291793363" sldId="554"/>
        </pc:sldMkLst>
      </pc:sldChg>
      <pc:sldChg chg="addSp modSp new mod">
        <pc:chgData name="Evgenia Korneva" userId="e62070071816427d" providerId="LiveId" clId="{084D954A-65B6-457B-BBBA-5E252D88D15A}" dt="2021-03-16T05:47:28.086" v="8809" actId="20577"/>
        <pc:sldMkLst>
          <pc:docMk/>
          <pc:sldMk cId="642407897" sldId="554"/>
        </pc:sldMkLst>
        <pc:spChg chg="mod">
          <ac:chgData name="Evgenia Korneva" userId="e62070071816427d" providerId="LiveId" clId="{084D954A-65B6-457B-BBBA-5E252D88D15A}" dt="2021-03-16T05:43:51.645" v="8712"/>
          <ac:spMkLst>
            <pc:docMk/>
            <pc:sldMk cId="642407897" sldId="554"/>
            <ac:spMk id="2" creationId="{D39A6D4D-22D6-49F1-8C00-767222A9BAB7}"/>
          </ac:spMkLst>
        </pc:spChg>
        <pc:spChg chg="mod">
          <ac:chgData name="Evgenia Korneva" userId="e62070071816427d" providerId="LiveId" clId="{084D954A-65B6-457B-BBBA-5E252D88D15A}" dt="2021-03-16T05:47:28.086" v="8809" actId="20577"/>
          <ac:spMkLst>
            <pc:docMk/>
            <pc:sldMk cId="642407897" sldId="554"/>
            <ac:spMk id="3" creationId="{B849E1F7-39A5-4D49-8990-659D836A7B08}"/>
          </ac:spMkLst>
        </pc:spChg>
        <pc:spChg chg="mod">
          <ac:chgData name="Evgenia Korneva" userId="e62070071816427d" providerId="LiveId" clId="{084D954A-65B6-457B-BBBA-5E252D88D15A}" dt="2021-03-16T05:43:59.444" v="8713"/>
          <ac:spMkLst>
            <pc:docMk/>
            <pc:sldMk cId="642407897" sldId="554"/>
            <ac:spMk id="8" creationId="{0E9FEEC6-4C9D-4572-80BB-EBC9FE562258}"/>
          </ac:spMkLst>
        </pc:spChg>
        <pc:spChg chg="mod">
          <ac:chgData name="Evgenia Korneva" userId="e62070071816427d" providerId="LiveId" clId="{084D954A-65B6-457B-BBBA-5E252D88D15A}" dt="2021-03-16T05:43:59.444" v="8713"/>
          <ac:spMkLst>
            <pc:docMk/>
            <pc:sldMk cId="642407897" sldId="554"/>
            <ac:spMk id="9" creationId="{243F12DD-0574-4664-B52B-E5BAEFFF3980}"/>
          </ac:spMkLst>
        </pc:spChg>
        <pc:spChg chg="mod">
          <ac:chgData name="Evgenia Korneva" userId="e62070071816427d" providerId="LiveId" clId="{084D954A-65B6-457B-BBBA-5E252D88D15A}" dt="2021-03-16T05:43:59.444" v="8713"/>
          <ac:spMkLst>
            <pc:docMk/>
            <pc:sldMk cId="642407897" sldId="554"/>
            <ac:spMk id="10" creationId="{DE201535-BC13-4E9D-BF24-9286332C1496}"/>
          </ac:spMkLst>
        </pc:spChg>
        <pc:spChg chg="mod">
          <ac:chgData name="Evgenia Korneva" userId="e62070071816427d" providerId="LiveId" clId="{084D954A-65B6-457B-BBBA-5E252D88D15A}" dt="2021-03-16T05:43:59.444" v="8713"/>
          <ac:spMkLst>
            <pc:docMk/>
            <pc:sldMk cId="642407897" sldId="554"/>
            <ac:spMk id="11" creationId="{7B976DBA-DE23-4222-B49A-773667EE012C}"/>
          </ac:spMkLst>
        </pc:spChg>
        <pc:spChg chg="mod">
          <ac:chgData name="Evgenia Korneva" userId="e62070071816427d" providerId="LiveId" clId="{084D954A-65B6-457B-BBBA-5E252D88D15A}" dt="2021-03-16T05:43:59.444" v="8713"/>
          <ac:spMkLst>
            <pc:docMk/>
            <pc:sldMk cId="642407897" sldId="554"/>
            <ac:spMk id="12" creationId="{69843A9D-7CA4-48ED-9840-9B4B40F1BA55}"/>
          </ac:spMkLst>
        </pc:spChg>
        <pc:grpChg chg="add mod">
          <ac:chgData name="Evgenia Korneva" userId="e62070071816427d" providerId="LiveId" clId="{084D954A-65B6-457B-BBBA-5E252D88D15A}" dt="2021-03-16T05:43:59.444" v="8713"/>
          <ac:grpSpMkLst>
            <pc:docMk/>
            <pc:sldMk cId="642407897" sldId="554"/>
            <ac:grpSpMk id="6" creationId="{0E125451-892A-4A43-8B3C-258C8779E640}"/>
          </ac:grpSpMkLst>
        </pc:grpChg>
        <pc:grpChg chg="mod">
          <ac:chgData name="Evgenia Korneva" userId="e62070071816427d" providerId="LiveId" clId="{084D954A-65B6-457B-BBBA-5E252D88D15A}" dt="2021-03-16T05:43:59.444" v="8713"/>
          <ac:grpSpMkLst>
            <pc:docMk/>
            <pc:sldMk cId="642407897" sldId="554"/>
            <ac:grpSpMk id="7" creationId="{3BADA7CF-7001-4849-B9EA-F59692200F00}"/>
          </ac:grpSpMkLst>
        </pc:grpChg>
      </pc:sldChg>
      <pc:sldChg chg="add del">
        <pc:chgData name="Evgenia Korneva" userId="e62070071816427d" providerId="LiveId" clId="{084D954A-65B6-457B-BBBA-5E252D88D15A}" dt="2021-03-16T05:40:10.858" v="8610" actId="47"/>
        <pc:sldMkLst>
          <pc:docMk/>
          <pc:sldMk cId="3735697165" sldId="554"/>
        </pc:sldMkLst>
      </pc:sldChg>
      <pc:sldChg chg="delSp modSp add mod">
        <pc:chgData name="Evgenia Korneva" userId="e62070071816427d" providerId="LiveId" clId="{084D954A-65B6-457B-BBBA-5E252D88D15A}" dt="2021-03-16T15:11:13.382" v="9564" actId="20577"/>
        <pc:sldMkLst>
          <pc:docMk/>
          <pc:sldMk cId="2372588849" sldId="555"/>
        </pc:sldMkLst>
        <pc:spChg chg="mod">
          <ac:chgData name="Evgenia Korneva" userId="e62070071816427d" providerId="LiveId" clId="{084D954A-65B6-457B-BBBA-5E252D88D15A}" dt="2021-03-16T15:11:13.382" v="9564" actId="20577"/>
          <ac:spMkLst>
            <pc:docMk/>
            <pc:sldMk cId="2372588849" sldId="555"/>
            <ac:spMk id="3" creationId="{7E4CF433-62B1-4309-9855-77C58ED1BDB7}"/>
          </ac:spMkLst>
        </pc:spChg>
        <pc:spChg chg="del topLvl">
          <ac:chgData name="Evgenia Korneva" userId="e62070071816427d" providerId="LiveId" clId="{084D954A-65B6-457B-BBBA-5E252D88D15A}" dt="2021-03-16T05:46:36.933" v="8799" actId="478"/>
          <ac:spMkLst>
            <pc:docMk/>
            <pc:sldMk cId="2372588849" sldId="555"/>
            <ac:spMk id="18" creationId="{AB80D8FD-B464-42B8-951F-08C205775963}"/>
          </ac:spMkLst>
        </pc:spChg>
        <pc:grpChg chg="topLvl">
          <ac:chgData name="Evgenia Korneva" userId="e62070071816427d" providerId="LiveId" clId="{084D954A-65B6-457B-BBBA-5E252D88D15A}" dt="2021-03-16T05:46:36.933" v="8799" actId="478"/>
          <ac:grpSpMkLst>
            <pc:docMk/>
            <pc:sldMk cId="2372588849" sldId="555"/>
            <ac:grpSpMk id="17" creationId="{ADB40193-C865-40F8-9C66-51D02B0AC7BD}"/>
          </ac:grpSpMkLst>
        </pc:grpChg>
        <pc:grpChg chg="del">
          <ac:chgData name="Evgenia Korneva" userId="e62070071816427d" providerId="LiveId" clId="{084D954A-65B6-457B-BBBA-5E252D88D15A}" dt="2021-03-16T05:46:36.933" v="8799" actId="478"/>
          <ac:grpSpMkLst>
            <pc:docMk/>
            <pc:sldMk cId="2372588849" sldId="555"/>
            <ac:grpSpMk id="19" creationId="{AA731CCC-8710-4ECA-B18B-7E77FB89AFC7}"/>
          </ac:grpSpMkLst>
        </pc:grpChg>
      </pc:sldChg>
      <pc:sldChg chg="delSp modSp add mod">
        <pc:chgData name="Evgenia Korneva" userId="e62070071816427d" providerId="LiveId" clId="{084D954A-65B6-457B-BBBA-5E252D88D15A}" dt="2021-03-16T15:11:08.627" v="9562" actId="20577"/>
        <pc:sldMkLst>
          <pc:docMk/>
          <pc:sldMk cId="2216481856" sldId="556"/>
        </pc:sldMkLst>
        <pc:spChg chg="mod">
          <ac:chgData name="Evgenia Korneva" userId="e62070071816427d" providerId="LiveId" clId="{084D954A-65B6-457B-BBBA-5E252D88D15A}" dt="2021-03-16T15:11:08.627" v="9562" actId="20577"/>
          <ac:spMkLst>
            <pc:docMk/>
            <pc:sldMk cId="2216481856" sldId="556"/>
            <ac:spMk id="3" creationId="{7E4CF433-62B1-4309-9855-77C58ED1BDB7}"/>
          </ac:spMkLst>
        </pc:spChg>
        <pc:grpChg chg="del">
          <ac:chgData name="Evgenia Korneva" userId="e62070071816427d" providerId="LiveId" clId="{084D954A-65B6-457B-BBBA-5E252D88D15A}" dt="2021-03-16T05:46:45.579" v="8801" actId="478"/>
          <ac:grpSpMkLst>
            <pc:docMk/>
            <pc:sldMk cId="2216481856" sldId="556"/>
            <ac:grpSpMk id="17" creationId="{ADB40193-C865-40F8-9C66-51D02B0AC7BD}"/>
          </ac:grpSpMkLst>
        </pc:grpChg>
      </pc:sldChg>
      <pc:sldChg chg="modSp add mod">
        <pc:chgData name="Evgenia Korneva" userId="e62070071816427d" providerId="LiveId" clId="{084D954A-65B6-457B-BBBA-5E252D88D15A}" dt="2021-03-16T15:11:05.389" v="9560" actId="20577"/>
        <pc:sldMkLst>
          <pc:docMk/>
          <pc:sldMk cId="2794003615" sldId="557"/>
        </pc:sldMkLst>
        <pc:spChg chg="mod">
          <ac:chgData name="Evgenia Korneva" userId="e62070071816427d" providerId="LiveId" clId="{084D954A-65B6-457B-BBBA-5E252D88D15A}" dt="2021-03-16T15:11:05.389" v="9560" actId="20577"/>
          <ac:spMkLst>
            <pc:docMk/>
            <pc:sldMk cId="2794003615" sldId="557"/>
            <ac:spMk id="3" creationId="{7E4CF433-62B1-4309-9855-77C58ED1BDB7}"/>
          </ac:spMkLst>
        </pc:spChg>
      </pc:sldChg>
      <pc:sldChg chg="modSp add">
        <pc:chgData name="Evgenia Korneva" userId="e62070071816427d" providerId="LiveId" clId="{084D954A-65B6-457B-BBBA-5E252D88D15A}" dt="2021-03-16T05:47:08.218" v="8805" actId="207"/>
        <pc:sldMkLst>
          <pc:docMk/>
          <pc:sldMk cId="213639203" sldId="558"/>
        </pc:sldMkLst>
        <pc:spChg chg="mod">
          <ac:chgData name="Evgenia Korneva" userId="e62070071816427d" providerId="LiveId" clId="{084D954A-65B6-457B-BBBA-5E252D88D15A}" dt="2021-03-16T05:47:08.218" v="8805" actId="207"/>
          <ac:spMkLst>
            <pc:docMk/>
            <pc:sldMk cId="213639203" sldId="558"/>
            <ac:spMk id="3" creationId="{B849E1F7-39A5-4D49-8990-659D836A7B08}"/>
          </ac:spMkLst>
        </pc:spChg>
      </pc:sldChg>
      <pc:sldChg chg="modSp add">
        <pc:chgData name="Evgenia Korneva" userId="e62070071816427d" providerId="LiveId" clId="{084D954A-65B6-457B-BBBA-5E252D88D15A}" dt="2021-03-16T05:47:16.001" v="8807" actId="207"/>
        <pc:sldMkLst>
          <pc:docMk/>
          <pc:sldMk cId="3359274672" sldId="559"/>
        </pc:sldMkLst>
        <pc:spChg chg="mod">
          <ac:chgData name="Evgenia Korneva" userId="e62070071816427d" providerId="LiveId" clId="{084D954A-65B6-457B-BBBA-5E252D88D15A}" dt="2021-03-16T05:47:16.001" v="8807" actId="207"/>
          <ac:spMkLst>
            <pc:docMk/>
            <pc:sldMk cId="3359274672" sldId="559"/>
            <ac:spMk id="3" creationId="{B849E1F7-39A5-4D49-8990-659D836A7B08}"/>
          </ac:spMkLst>
        </pc:spChg>
      </pc:sldChg>
      <pc:sldChg chg="modSp add">
        <pc:chgData name="Evgenia Korneva" userId="e62070071816427d" providerId="LiveId" clId="{084D954A-65B6-457B-BBBA-5E252D88D15A}" dt="2021-03-16T05:51:20.220" v="8871" actId="207"/>
        <pc:sldMkLst>
          <pc:docMk/>
          <pc:sldMk cId="1154613920" sldId="560"/>
        </pc:sldMkLst>
        <pc:spChg chg="mod">
          <ac:chgData name="Evgenia Korneva" userId="e62070071816427d" providerId="LiveId" clId="{084D954A-65B6-457B-BBBA-5E252D88D15A}" dt="2021-03-16T05:51:20.220" v="8871" actId="207"/>
          <ac:spMkLst>
            <pc:docMk/>
            <pc:sldMk cId="1154613920" sldId="560"/>
            <ac:spMk id="3" creationId="{2A6288BD-3CD2-4B1D-AC67-B5AEC7481065}"/>
          </ac:spMkLst>
        </pc:spChg>
      </pc:sldChg>
      <pc:sldChg chg="add del">
        <pc:chgData name="Evgenia Korneva" userId="e62070071816427d" providerId="LiveId" clId="{084D954A-65B6-457B-BBBA-5E252D88D15A}" dt="2021-03-16T05:50:40.800" v="8849" actId="47"/>
        <pc:sldMkLst>
          <pc:docMk/>
          <pc:sldMk cId="4089647288" sldId="560"/>
        </pc:sldMkLst>
      </pc:sldChg>
      <pc:sldChg chg="modSp add mod">
        <pc:chgData name="Evgenia Korneva" userId="e62070071816427d" providerId="LiveId" clId="{084D954A-65B6-457B-BBBA-5E252D88D15A}" dt="2021-03-16T05:53:34.652" v="8884" actId="122"/>
        <pc:sldMkLst>
          <pc:docMk/>
          <pc:sldMk cId="4128992939" sldId="561"/>
        </pc:sldMkLst>
        <pc:spChg chg="mod">
          <ac:chgData name="Evgenia Korneva" userId="e62070071816427d" providerId="LiveId" clId="{084D954A-65B6-457B-BBBA-5E252D88D15A}" dt="2021-03-16T05:53:34.652" v="8884" actId="122"/>
          <ac:spMkLst>
            <pc:docMk/>
            <pc:sldMk cId="4128992939" sldId="561"/>
            <ac:spMk id="23" creationId="{E5CB2E07-A671-4E51-B4D9-08A784DBD886}"/>
          </ac:spMkLst>
        </pc:spChg>
      </pc:sldChg>
      <pc:sldChg chg="modSp add mod">
        <pc:chgData name="Evgenia Korneva" userId="e62070071816427d" providerId="LiveId" clId="{084D954A-65B6-457B-BBBA-5E252D88D15A}" dt="2021-03-16T05:53:01.747" v="8878" actId="20577"/>
        <pc:sldMkLst>
          <pc:docMk/>
          <pc:sldMk cId="3659303368" sldId="562"/>
        </pc:sldMkLst>
        <pc:spChg chg="mod">
          <ac:chgData name="Evgenia Korneva" userId="e62070071816427d" providerId="LiveId" clId="{084D954A-65B6-457B-BBBA-5E252D88D15A}" dt="2021-03-16T05:53:01.747" v="8878" actId="20577"/>
          <ac:spMkLst>
            <pc:docMk/>
            <pc:sldMk cId="3659303368" sldId="562"/>
            <ac:spMk id="22" creationId="{2EB0203A-9342-4F81-A707-821BCB877B20}"/>
          </ac:spMkLst>
        </pc:spChg>
      </pc:sldChg>
      <pc:sldChg chg="modSp add mod">
        <pc:chgData name="Evgenia Korneva" userId="e62070071816427d" providerId="LiveId" clId="{084D954A-65B6-457B-BBBA-5E252D88D15A}" dt="2021-03-16T05:53:39.441" v="8885" actId="113"/>
        <pc:sldMkLst>
          <pc:docMk/>
          <pc:sldMk cId="800432447" sldId="563"/>
        </pc:sldMkLst>
        <pc:spChg chg="mod">
          <ac:chgData name="Evgenia Korneva" userId="e62070071816427d" providerId="LiveId" clId="{084D954A-65B6-457B-BBBA-5E252D88D15A}" dt="2021-03-16T05:53:39.441" v="8885" actId="113"/>
          <ac:spMkLst>
            <pc:docMk/>
            <pc:sldMk cId="800432447" sldId="563"/>
            <ac:spMk id="22" creationId="{2EB0203A-9342-4F81-A707-821BCB877B20}"/>
          </ac:spMkLst>
        </pc:spChg>
      </pc:sldChg>
      <pc:sldChg chg="modSp add mod">
        <pc:chgData name="Evgenia Korneva" userId="e62070071816427d" providerId="LiveId" clId="{084D954A-65B6-457B-BBBA-5E252D88D15A}" dt="2021-03-16T05:55:48.240" v="8971" actId="114"/>
        <pc:sldMkLst>
          <pc:docMk/>
          <pc:sldMk cId="909986863" sldId="564"/>
        </pc:sldMkLst>
        <pc:spChg chg="mod">
          <ac:chgData name="Evgenia Korneva" userId="e62070071816427d" providerId="LiveId" clId="{084D954A-65B6-457B-BBBA-5E252D88D15A}" dt="2021-03-16T05:55:48.240" v="8971" actId="114"/>
          <ac:spMkLst>
            <pc:docMk/>
            <pc:sldMk cId="909986863" sldId="564"/>
            <ac:spMk id="3" creationId="{92F77FB8-3635-48AB-846F-15B7CB499566}"/>
          </ac:spMkLst>
        </pc:spChg>
      </pc:sldChg>
      <pc:sldChg chg="addSp delSp modSp new mod">
        <pc:chgData name="Evgenia Korneva" userId="e62070071816427d" providerId="LiveId" clId="{084D954A-65B6-457B-BBBA-5E252D88D15A}" dt="2021-03-16T06:05:16.449" v="9319" actId="20577"/>
        <pc:sldMkLst>
          <pc:docMk/>
          <pc:sldMk cId="1124302009" sldId="565"/>
        </pc:sldMkLst>
        <pc:spChg chg="del">
          <ac:chgData name="Evgenia Korneva" userId="e62070071816427d" providerId="LiveId" clId="{084D954A-65B6-457B-BBBA-5E252D88D15A}" dt="2021-03-16T05:57:19.971" v="8984"/>
          <ac:spMkLst>
            <pc:docMk/>
            <pc:sldMk cId="1124302009" sldId="565"/>
            <ac:spMk id="2" creationId="{B9ECAA29-7161-4703-A690-E5B4EAEE0D04}"/>
          </ac:spMkLst>
        </pc:spChg>
        <pc:spChg chg="del">
          <ac:chgData name="Evgenia Korneva" userId="e62070071816427d" providerId="LiveId" clId="{084D954A-65B6-457B-BBBA-5E252D88D15A}" dt="2021-03-16T05:57:19.971" v="8984"/>
          <ac:spMkLst>
            <pc:docMk/>
            <pc:sldMk cId="1124302009" sldId="565"/>
            <ac:spMk id="3" creationId="{56025940-D9FE-40C2-88EA-B55DAA9EB154}"/>
          </ac:spMkLst>
        </pc:spChg>
        <pc:spChg chg="del">
          <ac:chgData name="Evgenia Korneva" userId="e62070071816427d" providerId="LiveId" clId="{084D954A-65B6-457B-BBBA-5E252D88D15A}" dt="2021-03-16T05:57:19.971" v="8984"/>
          <ac:spMkLst>
            <pc:docMk/>
            <pc:sldMk cId="1124302009" sldId="565"/>
            <ac:spMk id="4" creationId="{4FE81C57-B1C6-4273-9E0E-65B09261F9ED}"/>
          </ac:spMkLst>
        </pc:spChg>
        <pc:spChg chg="mod">
          <ac:chgData name="Evgenia Korneva" userId="e62070071816427d" providerId="LiveId" clId="{084D954A-65B6-457B-BBBA-5E252D88D15A}" dt="2021-03-16T05:57:22.521" v="8985"/>
          <ac:spMkLst>
            <pc:docMk/>
            <pc:sldMk cId="1124302009" sldId="565"/>
            <ac:spMk id="5" creationId="{273D2515-EEB1-4E1E-BF5E-EA2043772A31}"/>
          </ac:spMkLst>
        </pc:spChg>
        <pc:spChg chg="mod">
          <ac:chgData name="Evgenia Korneva" userId="e62070071816427d" providerId="LiveId" clId="{084D954A-65B6-457B-BBBA-5E252D88D15A}" dt="2021-03-16T05:57:22.521" v="8985"/>
          <ac:spMkLst>
            <pc:docMk/>
            <pc:sldMk cId="1124302009" sldId="565"/>
            <ac:spMk id="6" creationId="{A6F7FD88-5353-4664-87B8-866FA7C0EDD2}"/>
          </ac:spMkLst>
        </pc:spChg>
        <pc:spChg chg="add del mod">
          <ac:chgData name="Evgenia Korneva" userId="e62070071816427d" providerId="LiveId" clId="{084D954A-65B6-457B-BBBA-5E252D88D15A}" dt="2021-03-16T05:57:19.971" v="8984"/>
          <ac:spMkLst>
            <pc:docMk/>
            <pc:sldMk cId="1124302009" sldId="565"/>
            <ac:spMk id="7" creationId="{186D1E6A-D51C-4021-AC7D-EE0302204A84}"/>
          </ac:spMkLst>
        </pc:spChg>
        <pc:spChg chg="add del mod">
          <ac:chgData name="Evgenia Korneva" userId="e62070071816427d" providerId="LiveId" clId="{084D954A-65B6-457B-BBBA-5E252D88D15A}" dt="2021-03-16T05:57:19.971" v="8984"/>
          <ac:spMkLst>
            <pc:docMk/>
            <pc:sldMk cId="1124302009" sldId="565"/>
            <ac:spMk id="8" creationId="{B9FE0C6E-2155-42DF-B467-17A41032B4D6}"/>
          </ac:spMkLst>
        </pc:spChg>
        <pc:spChg chg="add del mod">
          <ac:chgData name="Evgenia Korneva" userId="e62070071816427d" providerId="LiveId" clId="{084D954A-65B6-457B-BBBA-5E252D88D15A}" dt="2021-03-16T05:57:22.521" v="8985"/>
          <ac:spMkLst>
            <pc:docMk/>
            <pc:sldMk cId="1124302009" sldId="565"/>
            <ac:spMk id="9" creationId="{76FE97D1-74F1-461F-9034-8196DFD7EA7B}"/>
          </ac:spMkLst>
        </pc:spChg>
        <pc:spChg chg="add del mod">
          <ac:chgData name="Evgenia Korneva" userId="e62070071816427d" providerId="LiveId" clId="{084D954A-65B6-457B-BBBA-5E252D88D15A}" dt="2021-03-16T05:57:22.521" v="8985"/>
          <ac:spMkLst>
            <pc:docMk/>
            <pc:sldMk cId="1124302009" sldId="565"/>
            <ac:spMk id="10" creationId="{10C5BCAB-5BBC-4490-8C03-BA78C6EA9803}"/>
          </ac:spMkLst>
        </pc:spChg>
        <pc:spChg chg="add del mod">
          <ac:chgData name="Evgenia Korneva" userId="e62070071816427d" providerId="LiveId" clId="{084D954A-65B6-457B-BBBA-5E252D88D15A}" dt="2021-03-16T05:57:22.521" v="8985"/>
          <ac:spMkLst>
            <pc:docMk/>
            <pc:sldMk cId="1124302009" sldId="565"/>
            <ac:spMk id="11" creationId="{C88E3E6D-E576-4A44-9505-4A1B32AF5234}"/>
          </ac:spMkLst>
        </pc:spChg>
        <pc:spChg chg="add mod">
          <ac:chgData name="Evgenia Korneva" userId="e62070071816427d" providerId="LiveId" clId="{084D954A-65B6-457B-BBBA-5E252D88D15A}" dt="2021-03-16T05:57:46.137" v="9021" actId="27636"/>
          <ac:spMkLst>
            <pc:docMk/>
            <pc:sldMk cId="1124302009" sldId="565"/>
            <ac:spMk id="12" creationId="{93BD06D3-8E14-4815-B8BE-B6597DC29544}"/>
          </ac:spMkLst>
        </pc:spChg>
        <pc:spChg chg="add del mod">
          <ac:chgData name="Evgenia Korneva" userId="e62070071816427d" providerId="LiveId" clId="{084D954A-65B6-457B-BBBA-5E252D88D15A}" dt="2021-03-16T05:58:10.045" v="9026"/>
          <ac:spMkLst>
            <pc:docMk/>
            <pc:sldMk cId="1124302009" sldId="565"/>
            <ac:spMk id="13" creationId="{ABF20A75-4295-430A-82A6-D83D989AB29E}"/>
          </ac:spMkLst>
        </pc:spChg>
        <pc:spChg chg="add del mod">
          <ac:chgData name="Evgenia Korneva" userId="e62070071816427d" providerId="LiveId" clId="{084D954A-65B6-457B-BBBA-5E252D88D15A}" dt="2021-03-16T05:58:02.181" v="9025"/>
          <ac:spMkLst>
            <pc:docMk/>
            <pc:sldMk cId="1124302009" sldId="565"/>
            <ac:spMk id="14" creationId="{006804CD-B155-40BF-8B58-7C1DD5FA4463}"/>
          </ac:spMkLst>
        </pc:spChg>
        <pc:spChg chg="add mod">
          <ac:chgData name="Evgenia Korneva" userId="e62070071816427d" providerId="LiveId" clId="{084D954A-65B6-457B-BBBA-5E252D88D15A}" dt="2021-03-16T06:05:16.449" v="9319" actId="20577"/>
          <ac:spMkLst>
            <pc:docMk/>
            <pc:sldMk cId="1124302009" sldId="565"/>
            <ac:spMk id="18" creationId="{764791F9-AB0A-4736-874D-D738A5A4F355}"/>
          </ac:spMkLst>
        </pc:spChg>
        <pc:picChg chg="add del mod modCrop">
          <ac:chgData name="Evgenia Korneva" userId="e62070071816427d" providerId="LiveId" clId="{084D954A-65B6-457B-BBBA-5E252D88D15A}" dt="2021-03-16T05:58:49.680" v="9035" actId="21"/>
          <ac:picMkLst>
            <pc:docMk/>
            <pc:sldMk cId="1124302009" sldId="565"/>
            <ac:picMk id="16" creationId="{8A7A857C-2753-43CC-9395-9C690DD10F56}"/>
          </ac:picMkLst>
        </pc:picChg>
        <pc:picChg chg="add mod">
          <ac:chgData name="Evgenia Korneva" userId="e62070071816427d" providerId="LiveId" clId="{084D954A-65B6-457B-BBBA-5E252D88D15A}" dt="2021-03-16T06:03:47.920" v="9310" actId="1076"/>
          <ac:picMkLst>
            <pc:docMk/>
            <pc:sldMk cId="1124302009" sldId="565"/>
            <ac:picMk id="19" creationId="{2B3B7541-BEA4-4635-9E9F-D7858809FD3D}"/>
          </ac:picMkLst>
        </pc:picChg>
      </pc:sldChg>
      <pc:sldChg chg="modSp add">
        <pc:chgData name="Evgenia Korneva" userId="e62070071816427d" providerId="LiveId" clId="{084D954A-65B6-457B-BBBA-5E252D88D15A}" dt="2021-03-16T06:04:40.235" v="9312" actId="207"/>
        <pc:sldMkLst>
          <pc:docMk/>
          <pc:sldMk cId="3527410709" sldId="566"/>
        </pc:sldMkLst>
        <pc:spChg chg="mod">
          <ac:chgData name="Evgenia Korneva" userId="e62070071816427d" providerId="LiveId" clId="{084D954A-65B6-457B-BBBA-5E252D88D15A}" dt="2021-03-16T06:04:40.235" v="9312" actId="207"/>
          <ac:spMkLst>
            <pc:docMk/>
            <pc:sldMk cId="3527410709" sldId="566"/>
            <ac:spMk id="18" creationId="{764791F9-AB0A-4736-874D-D738A5A4F355}"/>
          </ac:spMkLst>
        </pc:spChg>
      </pc:sldChg>
      <pc:sldChg chg="modSp add">
        <pc:chgData name="Evgenia Korneva" userId="e62070071816427d" providerId="LiveId" clId="{084D954A-65B6-457B-BBBA-5E252D88D15A}" dt="2021-03-16T06:04:47.651" v="9314" actId="207"/>
        <pc:sldMkLst>
          <pc:docMk/>
          <pc:sldMk cId="883064958" sldId="567"/>
        </pc:sldMkLst>
        <pc:spChg chg="mod">
          <ac:chgData name="Evgenia Korneva" userId="e62070071816427d" providerId="LiveId" clId="{084D954A-65B6-457B-BBBA-5E252D88D15A}" dt="2021-03-16T06:04:47.651" v="9314" actId="207"/>
          <ac:spMkLst>
            <pc:docMk/>
            <pc:sldMk cId="883064958" sldId="567"/>
            <ac:spMk id="18" creationId="{764791F9-AB0A-4736-874D-D738A5A4F355}"/>
          </ac:spMkLst>
        </pc:spChg>
      </pc:sldChg>
      <pc:sldChg chg="modSp add">
        <pc:chgData name="Evgenia Korneva" userId="e62070071816427d" providerId="LiveId" clId="{084D954A-65B6-457B-BBBA-5E252D88D15A}" dt="2021-03-16T06:04:54.808" v="9316" actId="207"/>
        <pc:sldMkLst>
          <pc:docMk/>
          <pc:sldMk cId="562922815" sldId="568"/>
        </pc:sldMkLst>
        <pc:spChg chg="mod">
          <ac:chgData name="Evgenia Korneva" userId="e62070071816427d" providerId="LiveId" clId="{084D954A-65B6-457B-BBBA-5E252D88D15A}" dt="2021-03-16T06:04:54.808" v="9316" actId="207"/>
          <ac:spMkLst>
            <pc:docMk/>
            <pc:sldMk cId="562922815" sldId="568"/>
            <ac:spMk id="18" creationId="{764791F9-AB0A-4736-874D-D738A5A4F355}"/>
          </ac:spMkLst>
        </pc:spChg>
      </pc:sldChg>
      <pc:sldChg chg="modSp add">
        <pc:chgData name="Evgenia Korneva" userId="e62070071816427d" providerId="LiveId" clId="{084D954A-65B6-457B-BBBA-5E252D88D15A}" dt="2021-03-16T06:05:01.732" v="9318" actId="207"/>
        <pc:sldMkLst>
          <pc:docMk/>
          <pc:sldMk cId="114214356" sldId="569"/>
        </pc:sldMkLst>
        <pc:spChg chg="mod">
          <ac:chgData name="Evgenia Korneva" userId="e62070071816427d" providerId="LiveId" clId="{084D954A-65B6-457B-BBBA-5E252D88D15A}" dt="2021-03-16T06:05:01.732" v="9318" actId="207"/>
          <ac:spMkLst>
            <pc:docMk/>
            <pc:sldMk cId="114214356" sldId="569"/>
            <ac:spMk id="18" creationId="{764791F9-AB0A-4736-874D-D738A5A4F355}"/>
          </ac:spMkLst>
        </pc:spChg>
      </pc:sldChg>
      <pc:sldChg chg="modSp add mod">
        <pc:chgData name="Evgenia Korneva" userId="e62070071816427d" providerId="LiveId" clId="{084D954A-65B6-457B-BBBA-5E252D88D15A}" dt="2021-03-16T06:16:16.559" v="9334" actId="20577"/>
        <pc:sldMkLst>
          <pc:docMk/>
          <pc:sldMk cId="1285643744" sldId="570"/>
        </pc:sldMkLst>
        <pc:spChg chg="mod">
          <ac:chgData name="Evgenia Korneva" userId="e62070071816427d" providerId="LiveId" clId="{084D954A-65B6-457B-BBBA-5E252D88D15A}" dt="2021-03-16T06:16:16.559" v="9334" actId="20577"/>
          <ac:spMkLst>
            <pc:docMk/>
            <pc:sldMk cId="1285643744" sldId="570"/>
            <ac:spMk id="8" creationId="{BA6D6046-F2BF-408C-8802-0EF20F40E225}"/>
          </ac:spMkLst>
        </pc:spChg>
      </pc:sldChg>
      <pc:sldChg chg="modSp add">
        <pc:chgData name="Evgenia Korneva" userId="e62070071816427d" providerId="LiveId" clId="{084D954A-65B6-457B-BBBA-5E252D88D15A}" dt="2021-03-16T06:18:23.848" v="9359" actId="207"/>
        <pc:sldMkLst>
          <pc:docMk/>
          <pc:sldMk cId="713303640" sldId="571"/>
        </pc:sldMkLst>
        <pc:spChg chg="mod">
          <ac:chgData name="Evgenia Korneva" userId="e62070071816427d" providerId="LiveId" clId="{084D954A-65B6-457B-BBBA-5E252D88D15A}" dt="2021-03-16T06:18:23.848" v="9359" actId="207"/>
          <ac:spMkLst>
            <pc:docMk/>
            <pc:sldMk cId="713303640" sldId="571"/>
            <ac:spMk id="4" creationId="{961B6197-4BD3-4D71-B779-48FA63FF8429}"/>
          </ac:spMkLst>
        </pc:spChg>
      </pc:sldChg>
      <pc:sldChg chg="modSp add">
        <pc:chgData name="Evgenia Korneva" userId="e62070071816427d" providerId="LiveId" clId="{084D954A-65B6-457B-BBBA-5E252D88D15A}" dt="2021-03-16T06:18:33.689" v="9361" actId="207"/>
        <pc:sldMkLst>
          <pc:docMk/>
          <pc:sldMk cId="1449354509" sldId="572"/>
        </pc:sldMkLst>
        <pc:spChg chg="mod">
          <ac:chgData name="Evgenia Korneva" userId="e62070071816427d" providerId="LiveId" clId="{084D954A-65B6-457B-BBBA-5E252D88D15A}" dt="2021-03-16T06:18:33.689" v="9361" actId="207"/>
          <ac:spMkLst>
            <pc:docMk/>
            <pc:sldMk cId="1449354509" sldId="572"/>
            <ac:spMk id="4" creationId="{961B6197-4BD3-4D71-B779-48FA63FF8429}"/>
          </ac:spMkLst>
        </pc:spChg>
      </pc:sldChg>
      <pc:sldChg chg="modSp add">
        <pc:chgData name="Evgenia Korneva" userId="e62070071816427d" providerId="LiveId" clId="{084D954A-65B6-457B-BBBA-5E252D88D15A}" dt="2021-03-16T06:18:44.161" v="9363" actId="207"/>
        <pc:sldMkLst>
          <pc:docMk/>
          <pc:sldMk cId="3190057769" sldId="573"/>
        </pc:sldMkLst>
        <pc:spChg chg="mod">
          <ac:chgData name="Evgenia Korneva" userId="e62070071816427d" providerId="LiveId" clId="{084D954A-65B6-457B-BBBA-5E252D88D15A}" dt="2021-03-16T06:18:44.161" v="9363" actId="207"/>
          <ac:spMkLst>
            <pc:docMk/>
            <pc:sldMk cId="3190057769" sldId="573"/>
            <ac:spMk id="4" creationId="{961B6197-4BD3-4D71-B779-48FA63FF8429}"/>
          </ac:spMkLst>
        </pc:spChg>
      </pc:sldChg>
      <pc:sldChg chg="delSp add mod">
        <pc:chgData name="Evgenia Korneva" userId="e62070071816427d" providerId="LiveId" clId="{084D954A-65B6-457B-BBBA-5E252D88D15A}" dt="2021-03-16T06:20:48.924" v="9387" actId="478"/>
        <pc:sldMkLst>
          <pc:docMk/>
          <pc:sldMk cId="3388723207" sldId="574"/>
        </pc:sldMkLst>
        <pc:spChg chg="del">
          <ac:chgData name="Evgenia Korneva" userId="e62070071816427d" providerId="LiveId" clId="{084D954A-65B6-457B-BBBA-5E252D88D15A}" dt="2021-03-16T06:20:48.924" v="9387" actId="478"/>
          <ac:spMkLst>
            <pc:docMk/>
            <pc:sldMk cId="3388723207" sldId="574"/>
            <ac:spMk id="13" creationId="{581893D1-D4A0-430B-8406-01D364E65FF8}"/>
          </ac:spMkLst>
        </pc:spChg>
      </pc:sldChg>
      <pc:sldChg chg="delSp modSp add mod">
        <pc:chgData name="Evgenia Korneva" userId="e62070071816427d" providerId="LiveId" clId="{084D954A-65B6-457B-BBBA-5E252D88D15A}" dt="2021-03-16T06:21:05.454" v="9390" actId="478"/>
        <pc:sldMkLst>
          <pc:docMk/>
          <pc:sldMk cId="2857639076" sldId="575"/>
        </pc:sldMkLst>
        <pc:spChg chg="del">
          <ac:chgData name="Evgenia Korneva" userId="e62070071816427d" providerId="LiveId" clId="{084D954A-65B6-457B-BBBA-5E252D88D15A}" dt="2021-03-16T06:21:05.454" v="9390" actId="478"/>
          <ac:spMkLst>
            <pc:docMk/>
            <pc:sldMk cId="2857639076" sldId="575"/>
            <ac:spMk id="11" creationId="{E179F4B7-BE11-4F1E-A60A-823CACB92805}"/>
          </ac:spMkLst>
        </pc:spChg>
        <pc:cxnChg chg="mod">
          <ac:chgData name="Evgenia Korneva" userId="e62070071816427d" providerId="LiveId" clId="{084D954A-65B6-457B-BBBA-5E252D88D15A}" dt="2021-03-16T06:21:05.454" v="9390" actId="478"/>
          <ac:cxnSpMkLst>
            <pc:docMk/>
            <pc:sldMk cId="2857639076" sldId="575"/>
            <ac:cxnSpMk id="33" creationId="{321EC0DD-8BB1-4F33-91F3-F05D53DA4DCD}"/>
          </ac:cxnSpMkLst>
        </pc:cxnChg>
        <pc:cxnChg chg="del">
          <ac:chgData name="Evgenia Korneva" userId="e62070071816427d" providerId="LiveId" clId="{084D954A-65B6-457B-BBBA-5E252D88D15A}" dt="2021-03-16T06:20:55.578" v="9389" actId="478"/>
          <ac:cxnSpMkLst>
            <pc:docMk/>
            <pc:sldMk cId="2857639076" sldId="575"/>
            <ac:cxnSpMk id="36" creationId="{C8B05898-1EC7-4FF8-9A69-15BF609B17F7}"/>
          </ac:cxnSpMkLst>
        </pc:cxnChg>
      </pc:sldChg>
      <pc:sldChg chg="delSp add mod">
        <pc:chgData name="Evgenia Korneva" userId="e62070071816427d" providerId="LiveId" clId="{084D954A-65B6-457B-BBBA-5E252D88D15A}" dt="2021-03-16T06:22:13.243" v="9403" actId="478"/>
        <pc:sldMkLst>
          <pc:docMk/>
          <pc:sldMk cId="989464203" sldId="576"/>
        </pc:sldMkLst>
        <pc:spChg chg="del">
          <ac:chgData name="Evgenia Korneva" userId="e62070071816427d" providerId="LiveId" clId="{084D954A-65B6-457B-BBBA-5E252D88D15A}" dt="2021-03-16T06:21:17.658" v="9393" actId="478"/>
          <ac:spMkLst>
            <pc:docMk/>
            <pc:sldMk cId="989464203" sldId="576"/>
            <ac:spMk id="12" creationId="{1FADBD6C-D903-4B60-9E8D-0ED59E58A41A}"/>
          </ac:spMkLst>
        </pc:spChg>
        <pc:cxnChg chg="del">
          <ac:chgData name="Evgenia Korneva" userId="e62070071816427d" providerId="LiveId" clId="{084D954A-65B6-457B-BBBA-5E252D88D15A}" dt="2021-03-16T06:22:13.243" v="9403" actId="478"/>
          <ac:cxnSpMkLst>
            <pc:docMk/>
            <pc:sldMk cId="989464203" sldId="576"/>
            <ac:cxnSpMk id="29" creationId="{3858F8FC-B4BE-4728-B04B-22E24E93E9A8}"/>
          </ac:cxnSpMkLst>
        </pc:cxnChg>
        <pc:cxnChg chg="del">
          <ac:chgData name="Evgenia Korneva" userId="e62070071816427d" providerId="LiveId" clId="{084D954A-65B6-457B-BBBA-5E252D88D15A}" dt="2021-03-16T06:21:10.782" v="9392" actId="478"/>
          <ac:cxnSpMkLst>
            <pc:docMk/>
            <pc:sldMk cId="989464203" sldId="576"/>
            <ac:cxnSpMk id="33" creationId="{321EC0DD-8BB1-4F33-91F3-F05D53DA4DCD}"/>
          </ac:cxnSpMkLst>
        </pc:cxnChg>
      </pc:sldChg>
      <pc:sldChg chg="delSp add mod">
        <pc:chgData name="Evgenia Korneva" userId="e62070071816427d" providerId="LiveId" clId="{084D954A-65B6-457B-BBBA-5E252D88D15A}" dt="2021-03-16T06:21:34.047" v="9396" actId="478"/>
        <pc:sldMkLst>
          <pc:docMk/>
          <pc:sldMk cId="674383214" sldId="577"/>
        </pc:sldMkLst>
        <pc:spChg chg="del">
          <ac:chgData name="Evgenia Korneva" userId="e62070071816427d" providerId="LiveId" clId="{084D954A-65B6-457B-BBBA-5E252D88D15A}" dt="2021-03-16T06:21:34.047" v="9396" actId="478"/>
          <ac:spMkLst>
            <pc:docMk/>
            <pc:sldMk cId="674383214" sldId="577"/>
            <ac:spMk id="8" creationId="{C3EBAFC9-17CD-4794-A0FA-399B189A82CD}"/>
          </ac:spMkLst>
        </pc:spChg>
        <pc:cxnChg chg="del">
          <ac:chgData name="Evgenia Korneva" userId="e62070071816427d" providerId="LiveId" clId="{084D954A-65B6-457B-BBBA-5E252D88D15A}" dt="2021-03-16T06:21:34.047" v="9396" actId="478"/>
          <ac:cxnSpMkLst>
            <pc:docMk/>
            <pc:sldMk cId="674383214" sldId="577"/>
            <ac:cxnSpMk id="26" creationId="{07B00D81-523F-4126-94BE-A62567FAF3F4}"/>
          </ac:cxnSpMkLst>
        </pc:cxnChg>
        <pc:cxnChg chg="del">
          <ac:chgData name="Evgenia Korneva" userId="e62070071816427d" providerId="LiveId" clId="{084D954A-65B6-457B-BBBA-5E252D88D15A}" dt="2021-03-16T06:21:23.681" v="9395" actId="478"/>
          <ac:cxnSpMkLst>
            <pc:docMk/>
            <pc:sldMk cId="674383214" sldId="577"/>
            <ac:cxnSpMk id="29" creationId="{3858F8FC-B4BE-4728-B04B-22E24E93E9A8}"/>
          </ac:cxnSpMkLst>
        </pc:cxnChg>
      </pc:sldChg>
      <pc:sldChg chg="delSp add mod">
        <pc:chgData name="Evgenia Korneva" userId="e62070071816427d" providerId="LiveId" clId="{084D954A-65B6-457B-BBBA-5E252D88D15A}" dt="2021-03-16T06:21:46.135" v="9398" actId="478"/>
        <pc:sldMkLst>
          <pc:docMk/>
          <pc:sldMk cId="3946937309" sldId="578"/>
        </pc:sldMkLst>
        <pc:spChg chg="del">
          <ac:chgData name="Evgenia Korneva" userId="e62070071816427d" providerId="LiveId" clId="{084D954A-65B6-457B-BBBA-5E252D88D15A}" dt="2021-03-16T06:21:46.135" v="9398" actId="478"/>
          <ac:spMkLst>
            <pc:docMk/>
            <pc:sldMk cId="3946937309" sldId="578"/>
            <ac:spMk id="16" creationId="{FBE595A3-61F3-404D-9A56-B56452F12E79}"/>
          </ac:spMkLst>
        </pc:spChg>
      </pc:sldChg>
      <pc:sldChg chg="delSp add mod">
        <pc:chgData name="Evgenia Korneva" userId="e62070071816427d" providerId="LiveId" clId="{084D954A-65B6-457B-BBBA-5E252D88D15A}" dt="2021-03-16T06:21:57.617" v="9401" actId="478"/>
        <pc:sldMkLst>
          <pc:docMk/>
          <pc:sldMk cId="95669367" sldId="579"/>
        </pc:sldMkLst>
        <pc:spChg chg="del">
          <ac:chgData name="Evgenia Korneva" userId="e62070071816427d" providerId="LiveId" clId="{084D954A-65B6-457B-BBBA-5E252D88D15A}" dt="2021-03-16T06:21:57.617" v="9401" actId="478"/>
          <ac:spMkLst>
            <pc:docMk/>
            <pc:sldMk cId="95669367" sldId="579"/>
            <ac:spMk id="15" creationId="{6A82A6D1-1CDE-4286-90AF-D258E89C6994}"/>
          </ac:spMkLst>
        </pc:spChg>
        <pc:picChg chg="del">
          <ac:chgData name="Evgenia Korneva" userId="e62070071816427d" providerId="LiveId" clId="{084D954A-65B6-457B-BBBA-5E252D88D15A}" dt="2021-03-16T06:21:51.910" v="9400" actId="478"/>
          <ac:picMkLst>
            <pc:docMk/>
            <pc:sldMk cId="95669367" sldId="579"/>
            <ac:picMk id="7" creationId="{C6F79867-F244-47A6-A6C8-1A0906477F1E}"/>
          </ac:picMkLst>
        </pc:picChg>
      </pc:sldChg>
      <pc:sldChg chg="add">
        <pc:chgData name="Evgenia Korneva" userId="e62070071816427d" providerId="LiveId" clId="{084D954A-65B6-457B-BBBA-5E252D88D15A}" dt="2021-03-16T06:22:09.953" v="9402"/>
        <pc:sldMkLst>
          <pc:docMk/>
          <pc:sldMk cId="958313618" sldId="580"/>
        </pc:sldMkLst>
      </pc:sldChg>
      <pc:sldChg chg="delSp add mod">
        <pc:chgData name="Evgenia Korneva" userId="e62070071816427d" providerId="LiveId" clId="{084D954A-65B6-457B-BBBA-5E252D88D15A}" dt="2021-03-16T06:22:21.558" v="9405" actId="478"/>
        <pc:sldMkLst>
          <pc:docMk/>
          <pc:sldMk cId="3174920376" sldId="581"/>
        </pc:sldMkLst>
        <pc:cxnChg chg="del">
          <ac:chgData name="Evgenia Korneva" userId="e62070071816427d" providerId="LiveId" clId="{084D954A-65B6-457B-BBBA-5E252D88D15A}" dt="2021-03-16T06:22:21.558" v="9405" actId="478"/>
          <ac:cxnSpMkLst>
            <pc:docMk/>
            <pc:sldMk cId="3174920376" sldId="581"/>
            <ac:cxnSpMk id="33" creationId="{321EC0DD-8BB1-4F33-91F3-F05D53DA4DCD}"/>
          </ac:cxnSpMkLst>
        </pc:cxnChg>
      </pc:sldChg>
      <pc:sldChg chg="delSp add mod">
        <pc:chgData name="Evgenia Korneva" userId="e62070071816427d" providerId="LiveId" clId="{084D954A-65B6-457B-BBBA-5E252D88D15A}" dt="2021-03-16T06:22:28.432" v="9407" actId="478"/>
        <pc:sldMkLst>
          <pc:docMk/>
          <pc:sldMk cId="3958713473" sldId="582"/>
        </pc:sldMkLst>
        <pc:cxnChg chg="del">
          <ac:chgData name="Evgenia Korneva" userId="e62070071816427d" providerId="LiveId" clId="{084D954A-65B6-457B-BBBA-5E252D88D15A}" dt="2021-03-16T06:22:28.432" v="9407" actId="478"/>
          <ac:cxnSpMkLst>
            <pc:docMk/>
            <pc:sldMk cId="3958713473" sldId="582"/>
            <ac:cxnSpMk id="33" creationId="{321EC0DD-8BB1-4F33-91F3-F05D53DA4DCD}"/>
          </ac:cxnSpMkLst>
        </pc:cxnChg>
      </pc:sldChg>
      <pc:sldChg chg="delSp add mod">
        <pc:chgData name="Evgenia Korneva" userId="e62070071816427d" providerId="LiveId" clId="{084D954A-65B6-457B-BBBA-5E252D88D15A}" dt="2021-03-16T06:22:34.772" v="9409" actId="478"/>
        <pc:sldMkLst>
          <pc:docMk/>
          <pc:sldMk cId="1765870194" sldId="583"/>
        </pc:sldMkLst>
        <pc:cxnChg chg="del">
          <ac:chgData name="Evgenia Korneva" userId="e62070071816427d" providerId="LiveId" clId="{084D954A-65B6-457B-BBBA-5E252D88D15A}" dt="2021-03-16T06:22:34.772" v="9409" actId="478"/>
          <ac:cxnSpMkLst>
            <pc:docMk/>
            <pc:sldMk cId="1765870194" sldId="583"/>
            <ac:cxnSpMk id="33" creationId="{321EC0DD-8BB1-4F33-91F3-F05D53DA4DCD}"/>
          </ac:cxnSpMkLst>
        </pc:cxnChg>
      </pc:sldChg>
      <pc:sldChg chg="delSp add mod">
        <pc:chgData name="Evgenia Korneva" userId="e62070071816427d" providerId="LiveId" clId="{084D954A-65B6-457B-BBBA-5E252D88D15A}" dt="2021-03-16T06:22:43.420" v="9411" actId="478"/>
        <pc:sldMkLst>
          <pc:docMk/>
          <pc:sldMk cId="2590480630" sldId="584"/>
        </pc:sldMkLst>
        <pc:cxnChg chg="del">
          <ac:chgData name="Evgenia Korneva" userId="e62070071816427d" providerId="LiveId" clId="{084D954A-65B6-457B-BBBA-5E252D88D15A}" dt="2021-03-16T06:22:43.420" v="9411" actId="478"/>
          <ac:cxnSpMkLst>
            <pc:docMk/>
            <pc:sldMk cId="2590480630" sldId="584"/>
            <ac:cxnSpMk id="36" creationId="{C8B05898-1EC7-4FF8-9A69-15BF609B17F7}"/>
          </ac:cxnSpMkLst>
        </pc:cxnChg>
      </pc:sldChg>
      <pc:sldChg chg="addSp modSp add mod">
        <pc:chgData name="Evgenia Korneva" userId="e62070071816427d" providerId="LiveId" clId="{084D954A-65B6-457B-BBBA-5E252D88D15A}" dt="2021-03-16T06:23:43.146" v="9456" actId="1076"/>
        <pc:sldMkLst>
          <pc:docMk/>
          <pc:sldMk cId="333134854" sldId="585"/>
        </pc:sldMkLst>
        <pc:spChg chg="add mod">
          <ac:chgData name="Evgenia Korneva" userId="e62070071816427d" providerId="LiveId" clId="{084D954A-65B6-457B-BBBA-5E252D88D15A}" dt="2021-03-16T06:23:43.146" v="9456" actId="1076"/>
          <ac:spMkLst>
            <pc:docMk/>
            <pc:sldMk cId="333134854" sldId="585"/>
            <ac:spMk id="4" creationId="{6AB5FE67-8EAA-4528-B32E-019C2DF2C85C}"/>
          </ac:spMkLst>
        </pc:spChg>
      </pc:sldChg>
      <pc:sldChg chg="modSp add">
        <pc:chgData name="Evgenia Korneva" userId="e62070071816427d" providerId="LiveId" clId="{084D954A-65B6-457B-BBBA-5E252D88D15A}" dt="2021-03-16T06:25:28.420" v="9476" actId="207"/>
        <pc:sldMkLst>
          <pc:docMk/>
          <pc:sldMk cId="814489167" sldId="586"/>
        </pc:sldMkLst>
        <pc:spChg chg="mod">
          <ac:chgData name="Evgenia Korneva" userId="e62070071816427d" providerId="LiveId" clId="{084D954A-65B6-457B-BBBA-5E252D88D15A}" dt="2021-03-16T06:25:28.420" v="9476" actId="207"/>
          <ac:spMkLst>
            <pc:docMk/>
            <pc:sldMk cId="814489167" sldId="586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5:23.627" v="9475" actId="207"/>
        <pc:sldMkLst>
          <pc:docMk/>
          <pc:sldMk cId="1685115837" sldId="587"/>
        </pc:sldMkLst>
        <pc:spChg chg="mod">
          <ac:chgData name="Evgenia Korneva" userId="e62070071816427d" providerId="LiveId" clId="{084D954A-65B6-457B-BBBA-5E252D88D15A}" dt="2021-03-16T06:25:23.627" v="9475" actId="207"/>
          <ac:spMkLst>
            <pc:docMk/>
            <pc:sldMk cId="1685115837" sldId="587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5:39.095" v="9478" actId="207"/>
        <pc:sldMkLst>
          <pc:docMk/>
          <pc:sldMk cId="2468752305" sldId="588"/>
        </pc:sldMkLst>
        <pc:spChg chg="mod">
          <ac:chgData name="Evgenia Korneva" userId="e62070071816427d" providerId="LiveId" clId="{084D954A-65B6-457B-BBBA-5E252D88D15A}" dt="2021-03-16T06:25:39.095" v="9478" actId="207"/>
          <ac:spMkLst>
            <pc:docMk/>
            <pc:sldMk cId="2468752305" sldId="588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5:46.188" v="9480" actId="207"/>
        <pc:sldMkLst>
          <pc:docMk/>
          <pc:sldMk cId="910112483" sldId="589"/>
        </pc:sldMkLst>
        <pc:spChg chg="mod">
          <ac:chgData name="Evgenia Korneva" userId="e62070071816427d" providerId="LiveId" clId="{084D954A-65B6-457B-BBBA-5E252D88D15A}" dt="2021-03-16T06:25:46.188" v="9480" actId="207"/>
          <ac:spMkLst>
            <pc:docMk/>
            <pc:sldMk cId="910112483" sldId="589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5:55.541" v="9482" actId="207"/>
        <pc:sldMkLst>
          <pc:docMk/>
          <pc:sldMk cId="2907538651" sldId="590"/>
        </pc:sldMkLst>
        <pc:spChg chg="mod">
          <ac:chgData name="Evgenia Korneva" userId="e62070071816427d" providerId="LiveId" clId="{084D954A-65B6-457B-BBBA-5E252D88D15A}" dt="2021-03-16T06:25:55.541" v="9482" actId="207"/>
          <ac:spMkLst>
            <pc:docMk/>
            <pc:sldMk cId="2907538651" sldId="590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6:06.679" v="9485" actId="207"/>
        <pc:sldMkLst>
          <pc:docMk/>
          <pc:sldMk cId="4256409737" sldId="591"/>
        </pc:sldMkLst>
        <pc:spChg chg="mod">
          <ac:chgData name="Evgenia Korneva" userId="e62070071816427d" providerId="LiveId" clId="{084D954A-65B6-457B-BBBA-5E252D88D15A}" dt="2021-03-16T06:26:06.679" v="9485" actId="207"/>
          <ac:spMkLst>
            <pc:docMk/>
            <pc:sldMk cId="4256409737" sldId="591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06:26:13.565" v="9487" actId="207"/>
        <pc:sldMkLst>
          <pc:docMk/>
          <pc:sldMk cId="3447377039" sldId="592"/>
        </pc:sldMkLst>
        <pc:spChg chg="mod">
          <ac:chgData name="Evgenia Korneva" userId="e62070071816427d" providerId="LiveId" clId="{084D954A-65B6-457B-BBBA-5E252D88D15A}" dt="2021-03-16T06:26:13.565" v="9487" actId="207"/>
          <ac:spMkLst>
            <pc:docMk/>
            <pc:sldMk cId="3447377039" sldId="592"/>
            <ac:spMk id="7" creationId="{D41B852C-D6AA-4310-8E06-05DABD00B951}"/>
          </ac:spMkLst>
        </pc:spChg>
      </pc:sldChg>
      <pc:sldChg chg="modSp add">
        <pc:chgData name="Evgenia Korneva" userId="e62070071816427d" providerId="LiveId" clId="{084D954A-65B6-457B-BBBA-5E252D88D15A}" dt="2021-03-16T15:10:36.619" v="9558" actId="207"/>
        <pc:sldMkLst>
          <pc:docMk/>
          <pc:sldMk cId="2702798789" sldId="593"/>
        </pc:sldMkLst>
        <pc:spChg chg="mod">
          <ac:chgData name="Evgenia Korneva" userId="e62070071816427d" providerId="LiveId" clId="{084D954A-65B6-457B-BBBA-5E252D88D15A}" dt="2021-03-16T15:10:36.619" v="9558" actId="207"/>
          <ac:spMkLst>
            <pc:docMk/>
            <pc:sldMk cId="2702798789" sldId="593"/>
            <ac:spMk id="3" creationId="{FDF6327D-B8F5-4163-B758-CF7FBF1FD13D}"/>
          </ac:spMkLst>
        </pc:spChg>
      </pc:sldChg>
      <pc:sldMasterChg chg="modSldLayout">
        <pc:chgData name="Evgenia Korneva" userId="e62070071816427d" providerId="LiveId" clId="{084D954A-65B6-457B-BBBA-5E252D88D15A}" dt="2021-03-12T15:24:52.122" v="218" actId="123"/>
        <pc:sldMasterMkLst>
          <pc:docMk/>
          <pc:sldMasterMk cId="3058008452" sldId="2147483648"/>
        </pc:sldMasterMkLst>
        <pc:sldLayoutChg chg="modSp">
          <pc:chgData name="Evgenia Korneva" userId="e62070071816427d" providerId="LiveId" clId="{084D954A-65B6-457B-BBBA-5E252D88D15A}" dt="2021-03-12T15:24:52.122" v="218" actId="123"/>
          <pc:sldLayoutMkLst>
            <pc:docMk/>
            <pc:sldMasterMk cId="3058008452" sldId="2147483648"/>
            <pc:sldLayoutMk cId="3195274244" sldId="2147483650"/>
          </pc:sldLayoutMkLst>
          <pc:spChg chg="mod">
            <ac:chgData name="Evgenia Korneva" userId="e62070071816427d" providerId="LiveId" clId="{084D954A-65B6-457B-BBBA-5E252D88D15A}" dt="2021-03-12T15:24:52.122" v="218" actId="123"/>
            <ac:spMkLst>
              <pc:docMk/>
              <pc:sldMasterMk cId="3058008452" sldId="2147483648"/>
              <pc:sldLayoutMk cId="3195274244" sldId="2147483650"/>
              <ac:spMk id="3" creationId="{AAC9F055-B1DD-41DF-9EB7-11C64077E17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15/03/2021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15/03/2021 17:34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VIDmtgY9qrhqisifcF6R_E37QSOH7-g0Ib25bX4vxiw/edit?usp=sharing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VIDmtgY9qrhqisifcF6R_E37QSOH7-g0Ib25bX4vxiw/edit?usp=sharin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2 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of Inclusion-Exclusion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9C69-5FEC-4E63-824C-0CF84C9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law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DD8-BEC6-4188-A638-B106B29B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nl-BE" sz="3600" dirty="0"/>
              <a:t> ∪ </a:t>
            </a:r>
            <a:r>
              <a:rPr lang="nl-BE" sz="3600" dirty="0">
                <a:highlight>
                  <a:srgbClr val="FFFF00"/>
                </a:highlight>
              </a:rPr>
              <a:t>(A ∩ B</a:t>
            </a:r>
            <a:r>
              <a:rPr lang="nl-BE" sz="3600" dirty="0"/>
              <a:t>) =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9B64-977C-4456-8A31-BE0EB974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D8BD9-DF28-4674-9D14-898DA552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3869A-2AC6-4BD6-8A40-D5E5D6A4D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6" t="23407" r="59478" b="55704"/>
          <a:stretch/>
        </p:blipFill>
        <p:spPr>
          <a:xfrm>
            <a:off x="4111945" y="2210080"/>
            <a:ext cx="3968109" cy="36268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674FCB0-E2AC-4709-82EB-6F21C9C959A0}"/>
              </a:ext>
            </a:extLst>
          </p:cNvPr>
          <p:cNvSpPr/>
          <p:nvPr/>
        </p:nvSpPr>
        <p:spPr>
          <a:xfrm>
            <a:off x="4224336" y="3044031"/>
            <a:ext cx="2452689" cy="2452689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60670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29AB7-AB2A-400E-85F2-0FED4BC4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5969" r="8756" b="23798"/>
          <a:stretch/>
        </p:blipFill>
        <p:spPr>
          <a:xfrm rot="571216">
            <a:off x="8556059" y="1657234"/>
            <a:ext cx="2653830" cy="92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B3C7C-A9A0-4D18-84BE-CCB88B4F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433-62B1-4309-9855-77C58ED1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1" strike="sngStrike" dirty="0"/>
              <a:t>Sum rule: </a:t>
            </a:r>
          </a:p>
          <a:p>
            <a:pPr marL="0" indent="0" algn="ctr">
              <a:buNone/>
            </a:pPr>
            <a:r>
              <a:rPr lang="en-US" strike="sngStrike" dirty="0"/>
              <a:t>33 numbers divisible by 3 + 20 numbers divisible by 5 = </a:t>
            </a:r>
            <a:br>
              <a:rPr lang="en-US" strike="sngStrike" dirty="0"/>
            </a:br>
            <a:r>
              <a:rPr lang="en-US" strike="sngStrike" dirty="0"/>
              <a:t>= 53 numbers divisible by 3 or 5.</a:t>
            </a:r>
            <a:endParaRPr lang="en-BE" strike="sngStrike" dirty="0"/>
          </a:p>
          <a:p>
            <a:pPr algn="l"/>
            <a:r>
              <a:rPr lang="en-US" dirty="0"/>
              <a:t>Problem:</a:t>
            </a:r>
            <a:r>
              <a:rPr lang="en-US" dirty="0">
                <a:solidFill>
                  <a:schemeClr val="bg1"/>
                </a:solidFill>
              </a:rPr>
              <a:t> there are numbers which are divisible both by 3 and 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(e.g., 15, 30, 45, …).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9CB5-E10A-40C5-A5FB-7606764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4479-81EC-42CD-9A45-43BCD0F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400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29AB7-AB2A-400E-85F2-0FED4BC4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5969" r="8756" b="23798"/>
          <a:stretch/>
        </p:blipFill>
        <p:spPr>
          <a:xfrm rot="571216">
            <a:off x="8556059" y="1657234"/>
            <a:ext cx="2653830" cy="92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B3C7C-A9A0-4D18-84BE-CCB88B4F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433-62B1-4309-9855-77C58ED1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1" strike="sngStrike" dirty="0"/>
              <a:t>Sum rule: </a:t>
            </a:r>
          </a:p>
          <a:p>
            <a:pPr marL="0" indent="0" algn="ctr">
              <a:buNone/>
            </a:pPr>
            <a:r>
              <a:rPr lang="en-US" strike="sngStrike" dirty="0"/>
              <a:t>33 numbers divisible by 3 + 20 numbers divisible by 5 = </a:t>
            </a:r>
            <a:br>
              <a:rPr lang="en-US" strike="sngStrike" dirty="0"/>
            </a:br>
            <a:r>
              <a:rPr lang="en-US" strike="sngStrike" dirty="0"/>
              <a:t>= 53 numbers divisible by 3 or 5.</a:t>
            </a:r>
            <a:endParaRPr lang="en-BE" strike="sngStrike" dirty="0"/>
          </a:p>
          <a:p>
            <a:pPr algn="l"/>
            <a:r>
              <a:rPr lang="en-US" dirty="0"/>
              <a:t>Problem: there are numbers which are divisible both by 3 and 5 </a:t>
            </a:r>
            <a:br>
              <a:rPr lang="en-US" dirty="0"/>
            </a:br>
            <a:r>
              <a:rPr lang="en-US" dirty="0"/>
              <a:t>(e.g., 15, 30, 45, …).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9CB5-E10A-40C5-A5FB-7606764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4479-81EC-42CD-9A45-43BCD0F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4818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29AB7-AB2A-400E-85F2-0FED4BC4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5969" r="8756" b="23798"/>
          <a:stretch/>
        </p:blipFill>
        <p:spPr>
          <a:xfrm rot="571216">
            <a:off x="8556059" y="1657234"/>
            <a:ext cx="2653830" cy="92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B3C7C-A9A0-4D18-84BE-CCB88B4F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433-62B1-4309-9855-77C58ED1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1" strike="sngStrike" dirty="0"/>
              <a:t>Sum rule: </a:t>
            </a:r>
          </a:p>
          <a:p>
            <a:pPr marL="0" indent="0" algn="ctr">
              <a:buNone/>
            </a:pPr>
            <a:r>
              <a:rPr lang="en-US" strike="sngStrike" dirty="0"/>
              <a:t>33 numbers divisible by 3 + 20 numbers divisible by 5 = </a:t>
            </a:r>
            <a:br>
              <a:rPr lang="en-US" strike="sngStrike" dirty="0"/>
            </a:br>
            <a:r>
              <a:rPr lang="en-US" strike="sngStrike" dirty="0"/>
              <a:t>= 53 numbers divisible by 3 or 5.</a:t>
            </a:r>
            <a:endParaRPr lang="en-BE" strike="sngStrike" dirty="0"/>
          </a:p>
          <a:p>
            <a:pPr algn="l"/>
            <a:r>
              <a:rPr lang="en-US" dirty="0"/>
              <a:t>Problem: there are numbers which are divisible both by 3 and 5 </a:t>
            </a:r>
            <a:br>
              <a:rPr lang="en-US" dirty="0"/>
            </a:br>
            <a:r>
              <a:rPr lang="en-US" dirty="0"/>
              <a:t>(e.g., 15, 30, 45, …).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9CB5-E10A-40C5-A5FB-7606764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4479-81EC-42CD-9A45-43BCD0F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102</a:t>
            </a:fld>
            <a:endParaRPr lang="en-B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B40193-C865-40F8-9C66-51D02B0AC7BD}"/>
              </a:ext>
            </a:extLst>
          </p:cNvPr>
          <p:cNvGrpSpPr/>
          <p:nvPr/>
        </p:nvGrpSpPr>
        <p:grpSpPr>
          <a:xfrm>
            <a:off x="4367214" y="4001294"/>
            <a:ext cx="3457572" cy="2360409"/>
            <a:chOff x="4414587" y="4100513"/>
            <a:chExt cx="3041627" cy="20764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B8D4A-066D-4E4E-A27B-3A780C11B790}"/>
                </a:ext>
              </a:extLst>
            </p:cNvPr>
            <p:cNvSpPr/>
            <p:nvPr/>
          </p:nvSpPr>
          <p:spPr>
            <a:xfrm>
              <a:off x="4414587" y="4100513"/>
              <a:ext cx="2076450" cy="207645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E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C01552-AE14-4D65-8835-19D19723BEFD}"/>
                </a:ext>
              </a:extLst>
            </p:cNvPr>
            <p:cNvSpPr/>
            <p:nvPr/>
          </p:nvSpPr>
          <p:spPr>
            <a:xfrm>
              <a:off x="5379764" y="4100513"/>
              <a:ext cx="2076450" cy="20764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BD04C6-604A-4BE9-BFA6-6EAE32FBB438}"/>
                </a:ext>
              </a:extLst>
            </p:cNvPr>
            <p:cNvSpPr/>
            <p:nvPr/>
          </p:nvSpPr>
          <p:spPr>
            <a:xfrm>
              <a:off x="4440883" y="4630906"/>
              <a:ext cx="12346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Numbers </a:t>
              </a:r>
              <a:br>
                <a:rPr lang="en-US" sz="2000" dirty="0"/>
              </a:br>
              <a:r>
                <a:rPr lang="en-US" sz="2000" dirty="0"/>
                <a:t>divisible </a:t>
              </a:r>
              <a:br>
                <a:rPr lang="en-US" sz="2000" dirty="0"/>
              </a:br>
              <a:r>
                <a:rPr lang="en-US" sz="2000" dirty="0"/>
                <a:t>by 3</a:t>
              </a:r>
              <a:endParaRPr lang="en-BE" sz="2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5150B1-B3E2-4E13-A20D-AEA3EC0FBCCA}"/>
                </a:ext>
              </a:extLst>
            </p:cNvPr>
            <p:cNvSpPr/>
            <p:nvPr/>
          </p:nvSpPr>
          <p:spPr>
            <a:xfrm>
              <a:off x="6197104" y="4630906"/>
              <a:ext cx="12346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/>
                <a:t>Numbers </a:t>
              </a:r>
              <a:br>
                <a:rPr lang="en-US" sz="2000" dirty="0"/>
              </a:br>
              <a:r>
                <a:rPr lang="en-US" sz="2000" dirty="0"/>
                <a:t>divisible </a:t>
              </a:r>
              <a:br>
                <a:rPr lang="en-US" sz="2000" dirty="0"/>
              </a:br>
              <a:r>
                <a:rPr lang="en-US" sz="2000" dirty="0"/>
                <a:t>by 5</a:t>
              </a:r>
              <a:endParaRPr lang="en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588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29AB7-AB2A-400E-85F2-0FED4BC4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5969" r="8756" b="23798"/>
          <a:stretch/>
        </p:blipFill>
        <p:spPr>
          <a:xfrm rot="571216">
            <a:off x="8556059" y="1657234"/>
            <a:ext cx="2653830" cy="92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B3C7C-A9A0-4D18-84BE-CCB88B4F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433-62B1-4309-9855-77C58ED1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1" strike="sngStrike" dirty="0"/>
              <a:t>Sum rule: </a:t>
            </a:r>
          </a:p>
          <a:p>
            <a:pPr marL="0" indent="0" algn="ctr">
              <a:buNone/>
            </a:pPr>
            <a:r>
              <a:rPr lang="en-US" strike="sngStrike" dirty="0"/>
              <a:t>33 numbers divisible by 3 + 20 numbers divisible by 5 = </a:t>
            </a:r>
            <a:br>
              <a:rPr lang="en-US" strike="sngStrike" dirty="0"/>
            </a:br>
            <a:r>
              <a:rPr lang="en-US" strike="sngStrike" dirty="0"/>
              <a:t>= 53 numbers divisible by 3 or 5.</a:t>
            </a:r>
            <a:endParaRPr lang="en-BE" strike="sngStrike" dirty="0"/>
          </a:p>
          <a:p>
            <a:pPr algn="l"/>
            <a:r>
              <a:rPr lang="en-US" dirty="0"/>
              <a:t>Problem: there are numbers which are divisible both by 3 and 5 </a:t>
            </a:r>
            <a:br>
              <a:rPr lang="en-US" dirty="0"/>
            </a:br>
            <a:r>
              <a:rPr lang="en-US" dirty="0"/>
              <a:t>(e.g., 15, 30, 45, …).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9CB5-E10A-40C5-A5FB-7606764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4479-81EC-42CD-9A45-43BCD0F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103</a:t>
            </a:fld>
            <a:endParaRPr lang="en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31CCC-8710-4ECA-B18B-7E77FB89AFC7}"/>
              </a:ext>
            </a:extLst>
          </p:cNvPr>
          <p:cNvGrpSpPr/>
          <p:nvPr/>
        </p:nvGrpSpPr>
        <p:grpSpPr>
          <a:xfrm>
            <a:off x="4367214" y="4001294"/>
            <a:ext cx="3457572" cy="2360409"/>
            <a:chOff x="7667623" y="3906247"/>
            <a:chExt cx="3457572" cy="2360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B40193-C865-40F8-9C66-51D02B0AC7BD}"/>
                </a:ext>
              </a:extLst>
            </p:cNvPr>
            <p:cNvGrpSpPr/>
            <p:nvPr/>
          </p:nvGrpSpPr>
          <p:grpSpPr>
            <a:xfrm>
              <a:off x="7667623" y="3906247"/>
              <a:ext cx="3457572" cy="2360409"/>
              <a:chOff x="4414587" y="4100513"/>
              <a:chExt cx="3041627" cy="20764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4B8D4A-066D-4E4E-A27B-3A780C11B790}"/>
                  </a:ext>
                </a:extLst>
              </p:cNvPr>
              <p:cNvSpPr/>
              <p:nvPr/>
            </p:nvSpPr>
            <p:spPr>
              <a:xfrm>
                <a:off x="4414587" y="4100513"/>
                <a:ext cx="2076450" cy="207645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C01552-AE14-4D65-8835-19D19723BEFD}"/>
                  </a:ext>
                </a:extLst>
              </p:cNvPr>
              <p:cNvSpPr/>
              <p:nvPr/>
            </p:nvSpPr>
            <p:spPr>
              <a:xfrm>
                <a:off x="5379764" y="4100513"/>
                <a:ext cx="2076450" cy="20764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BD04C6-604A-4BE9-BFA6-6EAE32FBB438}"/>
                  </a:ext>
                </a:extLst>
              </p:cNvPr>
              <p:cNvSpPr/>
              <p:nvPr/>
            </p:nvSpPr>
            <p:spPr>
              <a:xfrm>
                <a:off x="4440883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3</a:t>
                </a:r>
                <a:endParaRPr lang="en-BE" sz="20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5150B1-B3E2-4E13-A20D-AEA3EC0FBCCA}"/>
                  </a:ext>
                </a:extLst>
              </p:cNvPr>
              <p:cNvSpPr/>
              <p:nvPr/>
            </p:nvSpPr>
            <p:spPr>
              <a:xfrm>
                <a:off x="6197104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5</a:t>
                </a:r>
                <a:endParaRPr lang="en-BE" sz="2000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80D8FD-B464-42B8-951F-08C205775963}"/>
                </a:ext>
              </a:extLst>
            </p:cNvPr>
            <p:cNvSpPr/>
            <p:nvPr/>
          </p:nvSpPr>
          <p:spPr>
            <a:xfrm>
              <a:off x="8695708" y="4618803"/>
              <a:ext cx="14034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Numbers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divisible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by 15</a:t>
              </a:r>
              <a:endParaRPr lang="en-BE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7191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D4D-22D6-49F1-8C00-767222A9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numbers between 1 and 100 are divisible by 3 or 5?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=33+20−6=47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69ACC-8F95-4972-A541-B4BB1ED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94400-C3B3-46C6-8C62-AC40083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104</a:t>
            </a:fld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125451-892A-4A43-8B3C-258C8779E640}"/>
              </a:ext>
            </a:extLst>
          </p:cNvPr>
          <p:cNvGrpSpPr/>
          <p:nvPr/>
        </p:nvGrpSpPr>
        <p:grpSpPr>
          <a:xfrm>
            <a:off x="4367214" y="4001294"/>
            <a:ext cx="3457572" cy="2360409"/>
            <a:chOff x="7667623" y="3906247"/>
            <a:chExt cx="3457572" cy="23604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ADA7CF-7001-4849-B9EA-F59692200F00}"/>
                </a:ext>
              </a:extLst>
            </p:cNvPr>
            <p:cNvGrpSpPr/>
            <p:nvPr/>
          </p:nvGrpSpPr>
          <p:grpSpPr>
            <a:xfrm>
              <a:off x="7667623" y="3906247"/>
              <a:ext cx="3457572" cy="2360409"/>
              <a:chOff x="4414587" y="4100513"/>
              <a:chExt cx="3041627" cy="20764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43F12DD-0574-4664-B52B-E5BAEFFF3980}"/>
                  </a:ext>
                </a:extLst>
              </p:cNvPr>
              <p:cNvSpPr/>
              <p:nvPr/>
            </p:nvSpPr>
            <p:spPr>
              <a:xfrm>
                <a:off x="4414587" y="4100513"/>
                <a:ext cx="2076450" cy="207645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201535-BC13-4E9D-BF24-9286332C1496}"/>
                  </a:ext>
                </a:extLst>
              </p:cNvPr>
              <p:cNvSpPr/>
              <p:nvPr/>
            </p:nvSpPr>
            <p:spPr>
              <a:xfrm>
                <a:off x="5379764" y="4100513"/>
                <a:ext cx="2076450" cy="20764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976DBA-DE23-4222-B49A-773667EE012C}"/>
                  </a:ext>
                </a:extLst>
              </p:cNvPr>
              <p:cNvSpPr/>
              <p:nvPr/>
            </p:nvSpPr>
            <p:spPr>
              <a:xfrm>
                <a:off x="4440883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3</a:t>
                </a:r>
                <a:endParaRPr lang="en-BE" sz="20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843A9D-7CA4-48ED-9840-9B4B40F1BA55}"/>
                  </a:ext>
                </a:extLst>
              </p:cNvPr>
              <p:cNvSpPr/>
              <p:nvPr/>
            </p:nvSpPr>
            <p:spPr>
              <a:xfrm>
                <a:off x="6197104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5</a:t>
                </a:r>
                <a:endParaRPr lang="en-BE" sz="200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9FEEC6-4C9D-4572-80BB-EBC9FE562258}"/>
                </a:ext>
              </a:extLst>
            </p:cNvPr>
            <p:cNvSpPr/>
            <p:nvPr/>
          </p:nvSpPr>
          <p:spPr>
            <a:xfrm>
              <a:off x="8695708" y="4618803"/>
              <a:ext cx="14034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Numbers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divisible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by 15</a:t>
              </a:r>
              <a:endParaRPr lang="en-BE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2746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D4D-22D6-49F1-8C00-767222A9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numbers between 1 and 100 are divisible by 3 or 5?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=33+20−6=47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69ACC-8F95-4972-A541-B4BB1ED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94400-C3B3-46C6-8C62-AC40083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105</a:t>
            </a:fld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125451-892A-4A43-8B3C-258C8779E640}"/>
              </a:ext>
            </a:extLst>
          </p:cNvPr>
          <p:cNvGrpSpPr/>
          <p:nvPr/>
        </p:nvGrpSpPr>
        <p:grpSpPr>
          <a:xfrm>
            <a:off x="4367214" y="4001294"/>
            <a:ext cx="3457572" cy="2360409"/>
            <a:chOff x="7667623" y="3906247"/>
            <a:chExt cx="3457572" cy="23604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ADA7CF-7001-4849-B9EA-F59692200F00}"/>
                </a:ext>
              </a:extLst>
            </p:cNvPr>
            <p:cNvGrpSpPr/>
            <p:nvPr/>
          </p:nvGrpSpPr>
          <p:grpSpPr>
            <a:xfrm>
              <a:off x="7667623" y="3906247"/>
              <a:ext cx="3457572" cy="2360409"/>
              <a:chOff x="4414587" y="4100513"/>
              <a:chExt cx="3041627" cy="20764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43F12DD-0574-4664-B52B-E5BAEFFF3980}"/>
                  </a:ext>
                </a:extLst>
              </p:cNvPr>
              <p:cNvSpPr/>
              <p:nvPr/>
            </p:nvSpPr>
            <p:spPr>
              <a:xfrm>
                <a:off x="4414587" y="4100513"/>
                <a:ext cx="2076450" cy="207645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201535-BC13-4E9D-BF24-9286332C1496}"/>
                  </a:ext>
                </a:extLst>
              </p:cNvPr>
              <p:cNvSpPr/>
              <p:nvPr/>
            </p:nvSpPr>
            <p:spPr>
              <a:xfrm>
                <a:off x="5379764" y="4100513"/>
                <a:ext cx="2076450" cy="20764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976DBA-DE23-4222-B49A-773667EE012C}"/>
                  </a:ext>
                </a:extLst>
              </p:cNvPr>
              <p:cNvSpPr/>
              <p:nvPr/>
            </p:nvSpPr>
            <p:spPr>
              <a:xfrm>
                <a:off x="4440883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3</a:t>
                </a:r>
                <a:endParaRPr lang="en-BE" sz="20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843A9D-7CA4-48ED-9840-9B4B40F1BA55}"/>
                  </a:ext>
                </a:extLst>
              </p:cNvPr>
              <p:cNvSpPr/>
              <p:nvPr/>
            </p:nvSpPr>
            <p:spPr>
              <a:xfrm>
                <a:off x="6197104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5</a:t>
                </a:r>
                <a:endParaRPr lang="en-BE" sz="200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9FEEC6-4C9D-4572-80BB-EBC9FE562258}"/>
                </a:ext>
              </a:extLst>
            </p:cNvPr>
            <p:cNvSpPr/>
            <p:nvPr/>
          </p:nvSpPr>
          <p:spPr>
            <a:xfrm>
              <a:off x="8695708" y="4618803"/>
              <a:ext cx="14034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Numbers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divisible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by 15</a:t>
              </a:r>
              <a:endParaRPr lang="en-BE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392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D4D-22D6-49F1-8C00-767222A9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numbers between 1 and 100 are divisible by 3 or 5?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=33+20−6=47.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9E1F7-39A5-4D49-8990-659D836A7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69ACC-8F95-4972-A541-B4BB1ED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94400-C3B3-46C6-8C62-AC40083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106</a:t>
            </a:fld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125451-892A-4A43-8B3C-258C8779E640}"/>
              </a:ext>
            </a:extLst>
          </p:cNvPr>
          <p:cNvGrpSpPr/>
          <p:nvPr/>
        </p:nvGrpSpPr>
        <p:grpSpPr>
          <a:xfrm>
            <a:off x="4367214" y="4001294"/>
            <a:ext cx="3457572" cy="2360409"/>
            <a:chOff x="7667623" y="3906247"/>
            <a:chExt cx="3457572" cy="23604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ADA7CF-7001-4849-B9EA-F59692200F00}"/>
                </a:ext>
              </a:extLst>
            </p:cNvPr>
            <p:cNvGrpSpPr/>
            <p:nvPr/>
          </p:nvGrpSpPr>
          <p:grpSpPr>
            <a:xfrm>
              <a:off x="7667623" y="3906247"/>
              <a:ext cx="3457572" cy="2360409"/>
              <a:chOff x="4414587" y="4100513"/>
              <a:chExt cx="3041627" cy="20764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43F12DD-0574-4664-B52B-E5BAEFFF3980}"/>
                  </a:ext>
                </a:extLst>
              </p:cNvPr>
              <p:cNvSpPr/>
              <p:nvPr/>
            </p:nvSpPr>
            <p:spPr>
              <a:xfrm>
                <a:off x="4414587" y="4100513"/>
                <a:ext cx="2076450" cy="207645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201535-BC13-4E9D-BF24-9286332C1496}"/>
                  </a:ext>
                </a:extLst>
              </p:cNvPr>
              <p:cNvSpPr/>
              <p:nvPr/>
            </p:nvSpPr>
            <p:spPr>
              <a:xfrm>
                <a:off x="5379764" y="4100513"/>
                <a:ext cx="2076450" cy="20764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976DBA-DE23-4222-B49A-773667EE012C}"/>
                  </a:ext>
                </a:extLst>
              </p:cNvPr>
              <p:cNvSpPr/>
              <p:nvPr/>
            </p:nvSpPr>
            <p:spPr>
              <a:xfrm>
                <a:off x="4440883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3</a:t>
                </a:r>
                <a:endParaRPr lang="en-BE" sz="20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843A9D-7CA4-48ED-9840-9B4B40F1BA55}"/>
                  </a:ext>
                </a:extLst>
              </p:cNvPr>
              <p:cNvSpPr/>
              <p:nvPr/>
            </p:nvSpPr>
            <p:spPr>
              <a:xfrm>
                <a:off x="6197104" y="4630906"/>
                <a:ext cx="1234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divisible </a:t>
                </a:r>
                <a:br>
                  <a:rPr lang="en-US" sz="2000" dirty="0"/>
                </a:br>
                <a:r>
                  <a:rPr lang="en-US" sz="2000" dirty="0"/>
                  <a:t>by 5</a:t>
                </a:r>
                <a:endParaRPr lang="en-BE" sz="200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9FEEC6-4C9D-4572-80BB-EBC9FE562258}"/>
                </a:ext>
              </a:extLst>
            </p:cNvPr>
            <p:cNvSpPr/>
            <p:nvPr/>
          </p:nvSpPr>
          <p:spPr>
            <a:xfrm>
              <a:off x="8695708" y="4618803"/>
              <a:ext cx="14034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Numbers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divisible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by 15</a:t>
              </a:r>
              <a:endParaRPr lang="en-BE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078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101-89D8-4EB8-AF83-21633C3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70" dirty="0"/>
              <a:t>PRINCIPLE OF INCLUSION-EXCLUSION </a:t>
            </a:r>
            <a:r>
              <a:rPr lang="en-US" b="1" cap="all" spc="-170" dirty="0"/>
              <a:t>for two sets</a:t>
            </a:r>
            <a:endParaRPr lang="en-BE" b="1" cap="all" spc="-17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909B3-9529-4FCD-9FA2-5207BC2088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876925" cy="4351338"/>
              </a:xfrm>
            </p:spPr>
            <p:txBody>
              <a:bodyPr/>
              <a:lstStyle/>
              <a:p>
                <a:r>
                  <a:rPr lang="nl-BE" dirty="0"/>
                  <a:t>For </a:t>
                </a:r>
                <a:r>
                  <a:rPr lang="nl-BE" dirty="0" err="1"/>
                  <a:t>every</a:t>
                </a:r>
                <a:r>
                  <a:rPr lang="nl-BE" dirty="0"/>
                  <a:t> </a:t>
                </a:r>
                <a:r>
                  <a:rPr lang="nl-BE" dirty="0" err="1"/>
                  <a:t>two</a:t>
                </a:r>
                <a:r>
                  <a:rPr lang="nl-BE" dirty="0"/>
                  <a:t> </a:t>
                </a:r>
                <a:r>
                  <a:rPr lang="nl-BE" dirty="0" err="1"/>
                  <a:t>finite</a:t>
                </a:r>
                <a:r>
                  <a:rPr lang="nl-BE" dirty="0"/>
                  <a:t> sets A </a:t>
                </a:r>
                <a:r>
                  <a:rPr lang="nl-BE" dirty="0" err="1"/>
                  <a:t>and</a:t>
                </a:r>
                <a:r>
                  <a:rPr lang="nl-BE" dirty="0"/>
                  <a:t> B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 algn="ctr">
                  <a:buNone/>
                </a:pPr>
                <a:r>
                  <a:rPr lang="nl-BE" dirty="0"/>
                  <a:t>|A ∪ B| = |A| + |B| − |A ∩ B|.</a:t>
                </a:r>
              </a:p>
              <a:p>
                <a:pPr marL="0" indent="0" algn="ctr">
                  <a:buNone/>
                </a:pPr>
                <a:endParaRPr lang="nl-BE" dirty="0"/>
              </a:p>
              <a:p>
                <a:r>
                  <a:rPr lang="nl-BE" dirty="0"/>
                  <a:t>In </a:t>
                </a:r>
                <a:r>
                  <a:rPr lang="nl-BE" dirty="0" err="1"/>
                  <a:t>particular</a:t>
                </a:r>
                <a:r>
                  <a:rPr lang="nl-BE" dirty="0"/>
                  <a:t>, if A </a:t>
                </a:r>
                <a:r>
                  <a:rPr lang="nl-BE" dirty="0" err="1"/>
                  <a:t>and</a:t>
                </a:r>
                <a:r>
                  <a:rPr lang="nl-BE" dirty="0"/>
                  <a:t> B are disjoint, </a:t>
                </a:r>
                <a:r>
                  <a:rPr lang="nl-BE" dirty="0" err="1"/>
                  <a:t>then</a:t>
                </a:r>
                <a:r>
                  <a:rPr lang="nl-BE" dirty="0"/>
                  <a:t> |A ∩ B|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nl-BE" dirty="0"/>
                  <a:t> and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 algn="ctr">
                  <a:buNone/>
                </a:pPr>
                <a:r>
                  <a:rPr lang="nl-BE" dirty="0"/>
                  <a:t>|A ∪ B| = |A| + |B|.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909B3-9529-4FCD-9FA2-5207BC208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876925" cy="4351338"/>
              </a:xfrm>
              <a:blipFill>
                <a:blip r:embed="rId2"/>
                <a:stretch>
                  <a:fillRect l="-1762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0127-DEA2-48C6-84E2-F05DEC2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5CCB-D0C5-4531-B9F7-7D26F532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107</a:t>
            </a:fld>
            <a:endParaRPr lang="en-BE"/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D9BB00FD-8F0C-4BA6-BACF-CD851F646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7288" r="55009" b="64583"/>
          <a:stretch/>
        </p:blipFill>
        <p:spPr>
          <a:xfrm>
            <a:off x="7552205" y="1684338"/>
            <a:ext cx="3366877" cy="215206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DC0D9D-94FE-4EDD-B22A-7DF8269E6F18}"/>
              </a:ext>
            </a:extLst>
          </p:cNvPr>
          <p:cNvGrpSpPr/>
          <p:nvPr/>
        </p:nvGrpSpPr>
        <p:grpSpPr>
          <a:xfrm>
            <a:off x="7097822" y="4001294"/>
            <a:ext cx="4275641" cy="2058347"/>
            <a:chOff x="3533775" y="3574256"/>
            <a:chExt cx="5124452" cy="24669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727527-B925-4C6E-8AEB-E207D78D55BD}"/>
                </a:ext>
              </a:extLst>
            </p:cNvPr>
            <p:cNvSpPr/>
            <p:nvPr/>
          </p:nvSpPr>
          <p:spPr>
            <a:xfrm>
              <a:off x="3533775" y="3574256"/>
              <a:ext cx="2466975" cy="2466975"/>
            </a:xfrm>
            <a:prstGeom prst="ellipse">
              <a:avLst/>
            </a:prstGeom>
            <a:solidFill>
              <a:srgbClr val="A1D9F9"/>
            </a:solidFill>
            <a:ln>
              <a:solidFill>
                <a:srgbClr val="A1D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BE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DBA5D0-1C70-4B9A-9D16-5DF911361216}"/>
                </a:ext>
              </a:extLst>
            </p:cNvPr>
            <p:cNvSpPr/>
            <p:nvPr/>
          </p:nvSpPr>
          <p:spPr>
            <a:xfrm>
              <a:off x="6191252" y="3574256"/>
              <a:ext cx="2466975" cy="2466975"/>
            </a:xfrm>
            <a:prstGeom prst="ellipse">
              <a:avLst/>
            </a:prstGeom>
            <a:solidFill>
              <a:srgbClr val="FFDF99"/>
            </a:solidFill>
            <a:ln>
              <a:solidFill>
                <a:srgbClr val="FFD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3885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</a:t>
                </a:r>
                <a:r>
                  <a:rPr lang="en-US" sz="2800" dirty="0">
                    <a:solidFill>
                      <a:schemeClr val="bg1"/>
                    </a:solidFill>
                  </a:rPr>
                  <a:t>set C</a:t>
                </a:r>
              </a:p>
              <a:p>
                <a:pPr lvl="1"/>
                <a:r>
                  <a:rPr lang="en-US" sz="2800" dirty="0"/>
                  <a:t>11 students majoring in mathematics		</a:t>
                </a:r>
                <a:r>
                  <a:rPr lang="en-US" sz="2800" dirty="0">
                    <a:solidFill>
                      <a:schemeClr val="bg1"/>
                    </a:solidFill>
                  </a:rPr>
                  <a:t>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46139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5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D0C6-AFB1-4AB6-B5F9-7573999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F527-0FA0-4D75-BAB2-DFB76CA1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 woman has decided to shop at one store today, either in the north part of town or the south part of town. </a:t>
            </a:r>
          </a:p>
          <a:p>
            <a:pPr fontAlgn="base"/>
            <a:endParaRPr lang="en-US" sz="500" dirty="0"/>
          </a:p>
          <a:p>
            <a:pPr lvl="1" fontAlgn="base"/>
            <a:r>
              <a:rPr lang="en-US" sz="2800" dirty="0"/>
              <a:t>North: shop at either a mall, a furniture store, or a jewelry store. </a:t>
            </a:r>
          </a:p>
          <a:p>
            <a:pPr lvl="1" fontAlgn="base"/>
            <a:r>
              <a:rPr lang="en-US" sz="2800" dirty="0"/>
              <a:t>South: shop at either a clothing store or a shoe store. </a:t>
            </a:r>
          </a:p>
          <a:p>
            <a:pPr lvl="1" fontAlgn="base"/>
            <a:endParaRPr lang="en-US" sz="500" dirty="0"/>
          </a:p>
          <a:p>
            <a:pPr fontAlgn="base"/>
            <a:r>
              <a:rPr lang="en-US" dirty="0"/>
              <a:t>How many stores can the woman choose from?</a:t>
            </a:r>
          </a:p>
          <a:p>
            <a:pPr marL="0" indent="0" fontAlgn="base">
              <a:buNone/>
            </a:pPr>
            <a:endParaRPr lang="en-US" sz="1000" dirty="0"/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options in the north part </a:t>
            </a:r>
            <a:r>
              <a:rPr lang="en-US" b="1" dirty="0">
                <a:solidFill>
                  <a:schemeClr val="bg1"/>
                </a:solidFill>
              </a:rPr>
              <a:t>+ 2</a:t>
            </a:r>
            <a:r>
              <a:rPr lang="en-US" dirty="0">
                <a:solidFill>
                  <a:schemeClr val="bg1"/>
                </a:solidFill>
              </a:rPr>
              <a:t> options in the south part =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 2 + 3 = 5 different stores to visit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00FB-800E-4ABD-8766-AD13C53A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8E05-26D4-4D79-9AB5-4594B07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5651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76527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40003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87445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533900"/>
              </a:xfrm>
              <a:blipFill>
                <a:blip r:embed="rId2"/>
                <a:stretch>
                  <a:fillRect l="-1217" t="-2423" b="-9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28661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1A8-A329-445D-9B01-1D1D929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discrete mathematics course, there are </a:t>
                </a:r>
              </a:p>
              <a:p>
                <a:pPr lvl="1"/>
                <a:r>
                  <a:rPr lang="en-US" sz="2800" dirty="0"/>
                  <a:t>17 students majoring in computer science 	set C</a:t>
                </a:r>
              </a:p>
              <a:p>
                <a:pPr lvl="1"/>
                <a:r>
                  <a:rPr lang="en-US" sz="2800" dirty="0"/>
                  <a:t>11 students majoring in mathematics		set M</a:t>
                </a:r>
              </a:p>
              <a:p>
                <a:pPr lvl="1"/>
                <a:r>
                  <a:rPr lang="en-US" sz="2800" dirty="0"/>
                  <a:t>5 students majoring in both. </a:t>
                </a:r>
              </a:p>
              <a:p>
                <a:pPr marL="0" indent="0">
                  <a:buNone/>
                </a:pPr>
                <a:r>
                  <a:rPr lang="en-US" dirty="0"/>
                  <a:t>How many students major in computer science or mathematics?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Students majoring in CS or Math: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=17+11−5=23</m:t>
                    </m:r>
                  </m:oMath>
                </a14:m>
                <a:r>
                  <a:rPr lang="en-US" dirty="0"/>
                  <a:t> students majoring in CS of Math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88BD-3CD2-4B1D-AC67-B5AEC748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217" t="-2329" b="-2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46CA-7773-44DD-8233-2F770D6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6465-C845-47A5-85C6-FB84F8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80569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6EF-83D4-45D0-AF05-38628409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31EA-626C-46D0-9BED-41B1232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8C1D-764D-4585-92EB-171AADD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115</a:t>
            </a:fld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94419F-FD7D-4189-B859-E992BB32013B}"/>
              </a:ext>
            </a:extLst>
          </p:cNvPr>
          <p:cNvGrpSpPr/>
          <p:nvPr/>
        </p:nvGrpSpPr>
        <p:grpSpPr>
          <a:xfrm>
            <a:off x="5487591" y="1499573"/>
            <a:ext cx="6246018" cy="4731336"/>
            <a:chOff x="3233737" y="1671023"/>
            <a:chExt cx="6246018" cy="47313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44C680-E823-4D46-9477-5B07A5E3D17C}"/>
                </a:ext>
              </a:extLst>
            </p:cNvPr>
            <p:cNvGrpSpPr/>
            <p:nvPr/>
          </p:nvGrpSpPr>
          <p:grpSpPr>
            <a:xfrm>
              <a:off x="3233737" y="1959004"/>
              <a:ext cx="6246018" cy="4443355"/>
              <a:chOff x="3233737" y="1778029"/>
              <a:chExt cx="6246018" cy="44433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B9202C-BE8A-4571-84CB-CB6D71451BF1}"/>
                  </a:ext>
                </a:extLst>
              </p:cNvPr>
              <p:cNvGrpSpPr/>
              <p:nvPr/>
            </p:nvGrpSpPr>
            <p:grpSpPr>
              <a:xfrm>
                <a:off x="3233737" y="1778029"/>
                <a:ext cx="5800725" cy="4443355"/>
                <a:chOff x="3219448" y="1878834"/>
                <a:chExt cx="5800725" cy="4443355"/>
              </a:xfrm>
            </p:grpSpPr>
            <p:pic>
              <p:nvPicPr>
                <p:cNvPr id="19" name="Picture 18" descr="Diagram, venn diagram&#10;&#10;Description automatically generated">
                  <a:extLst>
                    <a:ext uri="{FF2B5EF4-FFF2-40B4-BE49-F238E27FC236}">
                      <a16:creationId xmlns:a16="http://schemas.microsoft.com/office/drawing/2014/main" id="{B14400AB-7EE2-46EC-ACC8-A795C9689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9448" y="1878834"/>
                  <a:ext cx="5800725" cy="4443355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E5F7D9-76F5-405B-86BE-B3C46A876D6A}"/>
                    </a:ext>
                  </a:extLst>
                </p:cNvPr>
                <p:cNvSpPr/>
                <p:nvPr/>
              </p:nvSpPr>
              <p:spPr>
                <a:xfrm>
                  <a:off x="3829050" y="3867150"/>
                  <a:ext cx="438150" cy="561975"/>
                </a:xfrm>
                <a:prstGeom prst="rect">
                  <a:avLst/>
                </a:prstGeom>
                <a:solidFill>
                  <a:srgbClr val="FFE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C9734D0-8D87-413D-AC09-CC18E3559545}"/>
                    </a:ext>
                  </a:extLst>
                </p:cNvPr>
                <p:cNvSpPr/>
                <p:nvPr/>
              </p:nvSpPr>
              <p:spPr>
                <a:xfrm>
                  <a:off x="7829550" y="3819525"/>
                  <a:ext cx="438150" cy="561975"/>
                </a:xfrm>
                <a:prstGeom prst="rect">
                  <a:avLst/>
                </a:prstGeom>
                <a:solidFill>
                  <a:srgbClr val="FFB3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E34E2EE-5E9D-4BE1-9572-6BCFDBC146F4}"/>
                    </a:ext>
                  </a:extLst>
                </p:cNvPr>
                <p:cNvSpPr/>
                <p:nvPr/>
              </p:nvSpPr>
              <p:spPr>
                <a:xfrm>
                  <a:off x="5562599" y="3790950"/>
                  <a:ext cx="1114425" cy="561975"/>
                </a:xfrm>
                <a:prstGeom prst="rect">
                  <a:avLst/>
                </a:prstGeom>
                <a:solidFill>
                  <a:srgbClr val="AFAF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63AECA-E0B7-4E98-B9FB-94911D90612E}"/>
                  </a:ext>
                </a:extLst>
              </p:cNvPr>
              <p:cNvSpPr txBox="1"/>
              <p:nvPr/>
            </p:nvSpPr>
            <p:spPr>
              <a:xfrm>
                <a:off x="5205419" y="3765850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Math</a:t>
                </a:r>
              </a:p>
              <a:p>
                <a:pPr algn="ctr"/>
                <a:r>
                  <a:rPr lang="en-US" sz="2400" i="1" dirty="0"/>
                  <a:t>5</a:t>
                </a:r>
                <a:endParaRPr lang="en-BE" sz="2400" i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0203A-9342-4F81-A707-821BCB877B20}"/>
                  </a:ext>
                </a:extLst>
              </p:cNvPr>
              <p:cNvSpPr txBox="1"/>
              <p:nvPr/>
            </p:nvSpPr>
            <p:spPr>
              <a:xfrm>
                <a:off x="3459959" y="3790455"/>
                <a:ext cx="202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only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B2E07-A671-4E51-B4D9-08A784DBD886}"/>
                  </a:ext>
                </a:extLst>
              </p:cNvPr>
              <p:cNvSpPr txBox="1"/>
              <p:nvPr/>
            </p:nvSpPr>
            <p:spPr>
              <a:xfrm>
                <a:off x="7455698" y="3736185"/>
                <a:ext cx="202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pc="-50" dirty="0"/>
                  <a:t>Math </a:t>
                </a:r>
                <a:r>
                  <a:rPr lang="en-US" sz="2400" b="1" spc="-50" dirty="0"/>
                  <a:t>only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C44B2-9DD8-4B78-B7E1-3C36BF71E201}"/>
                </a:ext>
              </a:extLst>
            </p:cNvPr>
            <p:cNvSpPr txBox="1"/>
            <p:nvPr/>
          </p:nvSpPr>
          <p:spPr>
            <a:xfrm>
              <a:off x="3976689" y="1671023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</a:rPr>
                <a:t>|CS| = 17 </a:t>
              </a:r>
              <a:endParaRPr lang="en-BE" sz="24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B1683A-42B3-470D-9BD1-901BE22BAAF0}"/>
                </a:ext>
              </a:extLst>
            </p:cNvPr>
            <p:cNvSpPr txBox="1"/>
            <p:nvPr/>
          </p:nvSpPr>
          <p:spPr>
            <a:xfrm>
              <a:off x="6181732" y="1683325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|Math| = 11 </a:t>
              </a:r>
              <a:endParaRPr lang="en-BE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1F59F3-1C9F-4E2F-9B05-B82F0831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4494608" cy="4533900"/>
          </a:xfrm>
        </p:spPr>
        <p:txBody>
          <a:bodyPr>
            <a:normAutofit/>
          </a:bodyPr>
          <a:lstStyle/>
          <a:p>
            <a:r>
              <a:rPr lang="en-US" dirty="0"/>
              <a:t>In a discrete mathematics course, there are 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17 students majoring in computer science 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11 students majoring in mathematics	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5 students majoring in both.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93033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6EF-83D4-45D0-AF05-38628409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31EA-626C-46D0-9BED-41B1232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8C1D-764D-4585-92EB-171AADD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116</a:t>
            </a:fld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94419F-FD7D-4189-B859-E992BB32013B}"/>
              </a:ext>
            </a:extLst>
          </p:cNvPr>
          <p:cNvGrpSpPr/>
          <p:nvPr/>
        </p:nvGrpSpPr>
        <p:grpSpPr>
          <a:xfrm>
            <a:off x="5487591" y="1499573"/>
            <a:ext cx="6246018" cy="4731336"/>
            <a:chOff x="3233737" y="1671023"/>
            <a:chExt cx="6246018" cy="47313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44C680-E823-4D46-9477-5B07A5E3D17C}"/>
                </a:ext>
              </a:extLst>
            </p:cNvPr>
            <p:cNvGrpSpPr/>
            <p:nvPr/>
          </p:nvGrpSpPr>
          <p:grpSpPr>
            <a:xfrm>
              <a:off x="3233737" y="1959004"/>
              <a:ext cx="6246018" cy="4443355"/>
              <a:chOff x="3233737" y="1778029"/>
              <a:chExt cx="6246018" cy="44433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B9202C-BE8A-4571-84CB-CB6D71451BF1}"/>
                  </a:ext>
                </a:extLst>
              </p:cNvPr>
              <p:cNvGrpSpPr/>
              <p:nvPr/>
            </p:nvGrpSpPr>
            <p:grpSpPr>
              <a:xfrm>
                <a:off x="3233737" y="1778029"/>
                <a:ext cx="5800725" cy="4443355"/>
                <a:chOff x="3219448" y="1878834"/>
                <a:chExt cx="5800725" cy="4443355"/>
              </a:xfrm>
            </p:grpSpPr>
            <p:pic>
              <p:nvPicPr>
                <p:cNvPr id="19" name="Picture 18" descr="Diagram, venn diagram&#10;&#10;Description automatically generated">
                  <a:extLst>
                    <a:ext uri="{FF2B5EF4-FFF2-40B4-BE49-F238E27FC236}">
                      <a16:creationId xmlns:a16="http://schemas.microsoft.com/office/drawing/2014/main" id="{B14400AB-7EE2-46EC-ACC8-A795C9689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9448" y="1878834"/>
                  <a:ext cx="5800725" cy="4443355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E5F7D9-76F5-405B-86BE-B3C46A876D6A}"/>
                    </a:ext>
                  </a:extLst>
                </p:cNvPr>
                <p:cNvSpPr/>
                <p:nvPr/>
              </p:nvSpPr>
              <p:spPr>
                <a:xfrm>
                  <a:off x="3829050" y="3867150"/>
                  <a:ext cx="438150" cy="561975"/>
                </a:xfrm>
                <a:prstGeom prst="rect">
                  <a:avLst/>
                </a:prstGeom>
                <a:solidFill>
                  <a:srgbClr val="FFE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C9734D0-8D87-413D-AC09-CC18E3559545}"/>
                    </a:ext>
                  </a:extLst>
                </p:cNvPr>
                <p:cNvSpPr/>
                <p:nvPr/>
              </p:nvSpPr>
              <p:spPr>
                <a:xfrm>
                  <a:off x="7829550" y="3819525"/>
                  <a:ext cx="438150" cy="561975"/>
                </a:xfrm>
                <a:prstGeom prst="rect">
                  <a:avLst/>
                </a:prstGeom>
                <a:solidFill>
                  <a:srgbClr val="FFB3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E34E2EE-5E9D-4BE1-9572-6BCFDBC146F4}"/>
                    </a:ext>
                  </a:extLst>
                </p:cNvPr>
                <p:cNvSpPr/>
                <p:nvPr/>
              </p:nvSpPr>
              <p:spPr>
                <a:xfrm>
                  <a:off x="5562599" y="3790950"/>
                  <a:ext cx="1114425" cy="561975"/>
                </a:xfrm>
                <a:prstGeom prst="rect">
                  <a:avLst/>
                </a:prstGeom>
                <a:solidFill>
                  <a:srgbClr val="AFAF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63AECA-E0B7-4E98-B9FB-94911D90612E}"/>
                  </a:ext>
                </a:extLst>
              </p:cNvPr>
              <p:cNvSpPr txBox="1"/>
              <p:nvPr/>
            </p:nvSpPr>
            <p:spPr>
              <a:xfrm>
                <a:off x="5205419" y="3765850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Math</a:t>
                </a:r>
              </a:p>
              <a:p>
                <a:pPr algn="ctr"/>
                <a:r>
                  <a:rPr lang="en-US" sz="2400" i="1" dirty="0"/>
                  <a:t>5</a:t>
                </a:r>
                <a:endParaRPr lang="en-BE" sz="2400" i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0203A-9342-4F81-A707-821BCB877B20}"/>
                  </a:ext>
                </a:extLst>
              </p:cNvPr>
              <p:cNvSpPr txBox="1"/>
              <p:nvPr/>
            </p:nvSpPr>
            <p:spPr>
              <a:xfrm>
                <a:off x="3459959" y="3790455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only</a:t>
                </a:r>
              </a:p>
              <a:p>
                <a:pPr algn="ctr"/>
                <a:r>
                  <a:rPr lang="en-US" sz="2400" b="1" i="1" dirty="0"/>
                  <a:t>?</a:t>
                </a:r>
                <a:endParaRPr lang="en-BE" sz="2400" b="1" i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B2E07-A671-4E51-B4D9-08A784DBD886}"/>
                  </a:ext>
                </a:extLst>
              </p:cNvPr>
              <p:cNvSpPr txBox="1"/>
              <p:nvPr/>
            </p:nvSpPr>
            <p:spPr>
              <a:xfrm>
                <a:off x="7455698" y="3736185"/>
                <a:ext cx="202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pc="-50" dirty="0"/>
                  <a:t>Math </a:t>
                </a:r>
                <a:r>
                  <a:rPr lang="en-US" sz="2400" b="1" spc="-50" dirty="0"/>
                  <a:t>only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C44B2-9DD8-4B78-B7E1-3C36BF71E201}"/>
                </a:ext>
              </a:extLst>
            </p:cNvPr>
            <p:cNvSpPr txBox="1"/>
            <p:nvPr/>
          </p:nvSpPr>
          <p:spPr>
            <a:xfrm>
              <a:off x="3976689" y="1671023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</a:rPr>
                <a:t>|CS| = 17 </a:t>
              </a:r>
              <a:endParaRPr lang="en-BE" sz="24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B1683A-42B3-470D-9BD1-901BE22BAAF0}"/>
                </a:ext>
              </a:extLst>
            </p:cNvPr>
            <p:cNvSpPr txBox="1"/>
            <p:nvPr/>
          </p:nvSpPr>
          <p:spPr>
            <a:xfrm>
              <a:off x="6181732" y="1683325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|Math| = 11 </a:t>
              </a:r>
              <a:endParaRPr lang="en-BE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1F59F3-1C9F-4E2F-9B05-B82F0831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4494608" cy="4533900"/>
          </a:xfrm>
        </p:spPr>
        <p:txBody>
          <a:bodyPr>
            <a:normAutofit/>
          </a:bodyPr>
          <a:lstStyle/>
          <a:p>
            <a:r>
              <a:rPr lang="en-US" dirty="0"/>
              <a:t>In a discrete mathematics course, there are 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17 students majoring in computer science 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11 students majoring in mathematics	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5 students majoring in both.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004324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6EF-83D4-45D0-AF05-38628409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31EA-626C-46D0-9BED-41B1232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8C1D-764D-4585-92EB-171AADD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117</a:t>
            </a:fld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94419F-FD7D-4189-B859-E992BB32013B}"/>
              </a:ext>
            </a:extLst>
          </p:cNvPr>
          <p:cNvGrpSpPr/>
          <p:nvPr/>
        </p:nvGrpSpPr>
        <p:grpSpPr>
          <a:xfrm>
            <a:off x="5487591" y="1499573"/>
            <a:ext cx="6246018" cy="4731336"/>
            <a:chOff x="3233737" y="1671023"/>
            <a:chExt cx="6246018" cy="47313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44C680-E823-4D46-9477-5B07A5E3D17C}"/>
                </a:ext>
              </a:extLst>
            </p:cNvPr>
            <p:cNvGrpSpPr/>
            <p:nvPr/>
          </p:nvGrpSpPr>
          <p:grpSpPr>
            <a:xfrm>
              <a:off x="3233737" y="1959004"/>
              <a:ext cx="6246018" cy="4443355"/>
              <a:chOff x="3233737" y="1778029"/>
              <a:chExt cx="6246018" cy="44433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B9202C-BE8A-4571-84CB-CB6D71451BF1}"/>
                  </a:ext>
                </a:extLst>
              </p:cNvPr>
              <p:cNvGrpSpPr/>
              <p:nvPr/>
            </p:nvGrpSpPr>
            <p:grpSpPr>
              <a:xfrm>
                <a:off x="3233737" y="1778029"/>
                <a:ext cx="5800725" cy="4443355"/>
                <a:chOff x="3219448" y="1878834"/>
                <a:chExt cx="5800725" cy="4443355"/>
              </a:xfrm>
            </p:grpSpPr>
            <p:pic>
              <p:nvPicPr>
                <p:cNvPr id="19" name="Picture 18" descr="Diagram, venn diagram&#10;&#10;Description automatically generated">
                  <a:extLst>
                    <a:ext uri="{FF2B5EF4-FFF2-40B4-BE49-F238E27FC236}">
                      <a16:creationId xmlns:a16="http://schemas.microsoft.com/office/drawing/2014/main" id="{B14400AB-7EE2-46EC-ACC8-A795C9689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9448" y="1878834"/>
                  <a:ext cx="5800725" cy="4443355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E5F7D9-76F5-405B-86BE-B3C46A876D6A}"/>
                    </a:ext>
                  </a:extLst>
                </p:cNvPr>
                <p:cNvSpPr/>
                <p:nvPr/>
              </p:nvSpPr>
              <p:spPr>
                <a:xfrm>
                  <a:off x="3829050" y="3867150"/>
                  <a:ext cx="438150" cy="561975"/>
                </a:xfrm>
                <a:prstGeom prst="rect">
                  <a:avLst/>
                </a:prstGeom>
                <a:solidFill>
                  <a:srgbClr val="FFE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C9734D0-8D87-413D-AC09-CC18E3559545}"/>
                    </a:ext>
                  </a:extLst>
                </p:cNvPr>
                <p:cNvSpPr/>
                <p:nvPr/>
              </p:nvSpPr>
              <p:spPr>
                <a:xfrm>
                  <a:off x="7829550" y="3819525"/>
                  <a:ext cx="438150" cy="561975"/>
                </a:xfrm>
                <a:prstGeom prst="rect">
                  <a:avLst/>
                </a:prstGeom>
                <a:solidFill>
                  <a:srgbClr val="FFB3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E34E2EE-5E9D-4BE1-9572-6BCFDBC146F4}"/>
                    </a:ext>
                  </a:extLst>
                </p:cNvPr>
                <p:cNvSpPr/>
                <p:nvPr/>
              </p:nvSpPr>
              <p:spPr>
                <a:xfrm>
                  <a:off x="5562599" y="3790950"/>
                  <a:ext cx="1114425" cy="561975"/>
                </a:xfrm>
                <a:prstGeom prst="rect">
                  <a:avLst/>
                </a:prstGeom>
                <a:solidFill>
                  <a:srgbClr val="AFAF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63AECA-E0B7-4E98-B9FB-94911D90612E}"/>
                  </a:ext>
                </a:extLst>
              </p:cNvPr>
              <p:cNvSpPr txBox="1"/>
              <p:nvPr/>
            </p:nvSpPr>
            <p:spPr>
              <a:xfrm>
                <a:off x="5205419" y="3765850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Math</a:t>
                </a:r>
              </a:p>
              <a:p>
                <a:pPr algn="ctr"/>
                <a:r>
                  <a:rPr lang="en-US" sz="2400" i="1" dirty="0"/>
                  <a:t>5</a:t>
                </a:r>
                <a:endParaRPr lang="en-BE" sz="2400" i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0203A-9342-4F81-A707-821BCB877B20}"/>
                  </a:ext>
                </a:extLst>
              </p:cNvPr>
              <p:cNvSpPr txBox="1"/>
              <p:nvPr/>
            </p:nvSpPr>
            <p:spPr>
              <a:xfrm>
                <a:off x="3459959" y="3790455"/>
                <a:ext cx="2024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only</a:t>
                </a:r>
              </a:p>
              <a:p>
                <a:r>
                  <a:rPr lang="en-US" sz="2400" i="1" dirty="0"/>
                  <a:t>17 – 5 =</a:t>
                </a:r>
              </a:p>
              <a:p>
                <a:r>
                  <a:rPr lang="en-US" sz="2400" i="1" dirty="0"/>
                  <a:t>    = 12</a:t>
                </a:r>
                <a:endParaRPr lang="en-BE" sz="2400" i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B2E07-A671-4E51-B4D9-08A784DBD886}"/>
                  </a:ext>
                </a:extLst>
              </p:cNvPr>
              <p:cNvSpPr txBox="1"/>
              <p:nvPr/>
            </p:nvSpPr>
            <p:spPr>
              <a:xfrm>
                <a:off x="7455698" y="3736185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pc="-50" dirty="0"/>
                  <a:t>Math </a:t>
                </a:r>
                <a:r>
                  <a:rPr lang="en-US" sz="2400" b="1" spc="-50" dirty="0"/>
                  <a:t>only</a:t>
                </a:r>
              </a:p>
              <a:p>
                <a:pPr algn="ctr"/>
                <a:r>
                  <a:rPr lang="en-US" sz="2400" b="1" spc="-50" dirty="0"/>
                  <a:t>?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C44B2-9DD8-4B78-B7E1-3C36BF71E201}"/>
                </a:ext>
              </a:extLst>
            </p:cNvPr>
            <p:cNvSpPr txBox="1"/>
            <p:nvPr/>
          </p:nvSpPr>
          <p:spPr>
            <a:xfrm>
              <a:off x="3976689" y="1671023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</a:rPr>
                <a:t>|CS| = 17 </a:t>
              </a:r>
              <a:endParaRPr lang="en-BE" sz="24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B1683A-42B3-470D-9BD1-901BE22BAAF0}"/>
                </a:ext>
              </a:extLst>
            </p:cNvPr>
            <p:cNvSpPr txBox="1"/>
            <p:nvPr/>
          </p:nvSpPr>
          <p:spPr>
            <a:xfrm>
              <a:off x="6181732" y="1683325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|Math| = 11 </a:t>
              </a:r>
              <a:endParaRPr lang="en-BE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1F59F3-1C9F-4E2F-9B05-B82F0831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4494608" cy="4533900"/>
          </a:xfrm>
        </p:spPr>
        <p:txBody>
          <a:bodyPr>
            <a:normAutofit/>
          </a:bodyPr>
          <a:lstStyle/>
          <a:p>
            <a:r>
              <a:rPr lang="en-US" dirty="0"/>
              <a:t>In a discrete mathematics course, there are 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17 students majoring in computer science 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11 students majoring in mathematics	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5 students majoring in both.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89929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6EF-83D4-45D0-AF05-38628409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31EA-626C-46D0-9BED-41B1232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8C1D-764D-4585-92EB-171AADD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118</a:t>
            </a:fld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94419F-FD7D-4189-B859-E992BB32013B}"/>
              </a:ext>
            </a:extLst>
          </p:cNvPr>
          <p:cNvGrpSpPr/>
          <p:nvPr/>
        </p:nvGrpSpPr>
        <p:grpSpPr>
          <a:xfrm>
            <a:off x="5487591" y="1499573"/>
            <a:ext cx="6246018" cy="4731336"/>
            <a:chOff x="3233737" y="1671023"/>
            <a:chExt cx="6246018" cy="47313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44C680-E823-4D46-9477-5B07A5E3D17C}"/>
                </a:ext>
              </a:extLst>
            </p:cNvPr>
            <p:cNvGrpSpPr/>
            <p:nvPr/>
          </p:nvGrpSpPr>
          <p:grpSpPr>
            <a:xfrm>
              <a:off x="3233737" y="1959004"/>
              <a:ext cx="6246018" cy="4443355"/>
              <a:chOff x="3233737" y="1778029"/>
              <a:chExt cx="6246018" cy="44433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B9202C-BE8A-4571-84CB-CB6D71451BF1}"/>
                  </a:ext>
                </a:extLst>
              </p:cNvPr>
              <p:cNvGrpSpPr/>
              <p:nvPr/>
            </p:nvGrpSpPr>
            <p:grpSpPr>
              <a:xfrm>
                <a:off x="3233737" y="1778029"/>
                <a:ext cx="5800725" cy="4443355"/>
                <a:chOff x="3219448" y="1878834"/>
                <a:chExt cx="5800725" cy="4443355"/>
              </a:xfrm>
            </p:grpSpPr>
            <p:pic>
              <p:nvPicPr>
                <p:cNvPr id="19" name="Picture 18" descr="Diagram, venn diagram&#10;&#10;Description automatically generated">
                  <a:extLst>
                    <a:ext uri="{FF2B5EF4-FFF2-40B4-BE49-F238E27FC236}">
                      <a16:creationId xmlns:a16="http://schemas.microsoft.com/office/drawing/2014/main" id="{B14400AB-7EE2-46EC-ACC8-A795C9689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9448" y="1878834"/>
                  <a:ext cx="5800725" cy="4443355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E5F7D9-76F5-405B-86BE-B3C46A876D6A}"/>
                    </a:ext>
                  </a:extLst>
                </p:cNvPr>
                <p:cNvSpPr/>
                <p:nvPr/>
              </p:nvSpPr>
              <p:spPr>
                <a:xfrm>
                  <a:off x="3829050" y="3867150"/>
                  <a:ext cx="438150" cy="561975"/>
                </a:xfrm>
                <a:prstGeom prst="rect">
                  <a:avLst/>
                </a:prstGeom>
                <a:solidFill>
                  <a:srgbClr val="FFE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C9734D0-8D87-413D-AC09-CC18E3559545}"/>
                    </a:ext>
                  </a:extLst>
                </p:cNvPr>
                <p:cNvSpPr/>
                <p:nvPr/>
              </p:nvSpPr>
              <p:spPr>
                <a:xfrm>
                  <a:off x="7829550" y="3819525"/>
                  <a:ext cx="438150" cy="561975"/>
                </a:xfrm>
                <a:prstGeom prst="rect">
                  <a:avLst/>
                </a:prstGeom>
                <a:solidFill>
                  <a:srgbClr val="FFB3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E34E2EE-5E9D-4BE1-9572-6BCFDBC146F4}"/>
                    </a:ext>
                  </a:extLst>
                </p:cNvPr>
                <p:cNvSpPr/>
                <p:nvPr/>
              </p:nvSpPr>
              <p:spPr>
                <a:xfrm>
                  <a:off x="5562599" y="3790950"/>
                  <a:ext cx="1114425" cy="561975"/>
                </a:xfrm>
                <a:prstGeom prst="rect">
                  <a:avLst/>
                </a:prstGeom>
                <a:solidFill>
                  <a:srgbClr val="AFAF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63AECA-E0B7-4E98-B9FB-94911D90612E}"/>
                  </a:ext>
                </a:extLst>
              </p:cNvPr>
              <p:cNvSpPr txBox="1"/>
              <p:nvPr/>
            </p:nvSpPr>
            <p:spPr>
              <a:xfrm>
                <a:off x="5205419" y="3765850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Math</a:t>
                </a:r>
              </a:p>
              <a:p>
                <a:pPr algn="ctr"/>
                <a:r>
                  <a:rPr lang="en-US" sz="2400" i="1" dirty="0"/>
                  <a:t>5</a:t>
                </a:r>
                <a:endParaRPr lang="en-BE" sz="2400" i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0203A-9342-4F81-A707-821BCB877B20}"/>
                  </a:ext>
                </a:extLst>
              </p:cNvPr>
              <p:cNvSpPr txBox="1"/>
              <p:nvPr/>
            </p:nvSpPr>
            <p:spPr>
              <a:xfrm>
                <a:off x="3459959" y="3790455"/>
                <a:ext cx="2024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CS </a:t>
                </a:r>
                <a:r>
                  <a:rPr lang="en-US" sz="2400" b="1" dirty="0"/>
                  <a:t>only</a:t>
                </a:r>
              </a:p>
              <a:p>
                <a:r>
                  <a:rPr lang="en-US" sz="2400" i="1" dirty="0"/>
                  <a:t>17 – 5 =</a:t>
                </a:r>
              </a:p>
              <a:p>
                <a:r>
                  <a:rPr lang="en-US" sz="2400" i="1" dirty="0"/>
                  <a:t>    = 12</a:t>
                </a:r>
                <a:endParaRPr lang="en-BE" sz="2400" i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B2E07-A671-4E51-B4D9-08A784DBD886}"/>
                  </a:ext>
                </a:extLst>
              </p:cNvPr>
              <p:cNvSpPr txBox="1"/>
              <p:nvPr/>
            </p:nvSpPr>
            <p:spPr>
              <a:xfrm>
                <a:off x="7455698" y="3736185"/>
                <a:ext cx="202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pc="-50" dirty="0"/>
                  <a:t>Math </a:t>
                </a:r>
                <a:r>
                  <a:rPr lang="en-US" sz="2400" b="1" spc="-50" dirty="0"/>
                  <a:t>only</a:t>
                </a:r>
              </a:p>
              <a:p>
                <a:r>
                  <a:rPr lang="en-US" sz="2400" i="1" spc="-50" dirty="0"/>
                  <a:t>11 – 5 = 6</a:t>
                </a:r>
                <a:endParaRPr lang="en-BE" sz="2400" i="1" spc="-5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C44B2-9DD8-4B78-B7E1-3C36BF71E201}"/>
                </a:ext>
              </a:extLst>
            </p:cNvPr>
            <p:cNvSpPr txBox="1"/>
            <p:nvPr/>
          </p:nvSpPr>
          <p:spPr>
            <a:xfrm>
              <a:off x="3976689" y="1671023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</a:rPr>
                <a:t>|CS| = 17 </a:t>
              </a:r>
              <a:endParaRPr lang="en-BE" sz="24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B1683A-42B3-470D-9BD1-901BE22BAAF0}"/>
                </a:ext>
              </a:extLst>
            </p:cNvPr>
            <p:cNvSpPr txBox="1"/>
            <p:nvPr/>
          </p:nvSpPr>
          <p:spPr>
            <a:xfrm>
              <a:off x="6181732" y="1683325"/>
              <a:ext cx="2024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|Math| = 11 </a:t>
              </a:r>
              <a:endParaRPr lang="en-BE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1F59F3-1C9F-4E2F-9B05-B82F0831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4494608" cy="4533900"/>
          </a:xfrm>
        </p:spPr>
        <p:txBody>
          <a:bodyPr>
            <a:normAutofit/>
          </a:bodyPr>
          <a:lstStyle/>
          <a:p>
            <a:r>
              <a:rPr lang="en-US" dirty="0"/>
              <a:t>In a discrete mathematics course, there are 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17 students majoring in computer science 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11 students majoring in mathematics		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5 students majoring in both.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38194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# begin with 110 </a:t>
                </a:r>
                <a:r>
                  <a:rPr lang="en-US" b="1" dirty="0">
                    <a:solidFill>
                      <a:schemeClr val="bg1"/>
                    </a:solidFill>
                  </a:rPr>
                  <a:t>and</a:t>
                </a:r>
                <a:r>
                  <a:rPr lang="en-US" dirty="0">
                    <a:solidFill>
                      <a:schemeClr val="bg1"/>
                    </a:solidFill>
                  </a:rPr>
                  <a:t> end with 1100: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83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D0C6-AFB1-4AB6-B5F9-7573999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F527-0FA0-4D75-BAB2-DFB76CA1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 woman has decided to shop at one store today, either in the north part of town or the south part of town. </a:t>
            </a:r>
          </a:p>
          <a:p>
            <a:pPr fontAlgn="base"/>
            <a:endParaRPr lang="en-US" sz="500" dirty="0"/>
          </a:p>
          <a:p>
            <a:pPr lvl="1" fontAlgn="base"/>
            <a:r>
              <a:rPr lang="en-US" sz="2800" dirty="0"/>
              <a:t>North: shop at either a mall, a furniture store, or a jewelry store. </a:t>
            </a:r>
          </a:p>
          <a:p>
            <a:pPr lvl="1" fontAlgn="base"/>
            <a:r>
              <a:rPr lang="en-US" sz="2800" dirty="0"/>
              <a:t>South: shop at either a clothing store or a shoe store. </a:t>
            </a:r>
          </a:p>
          <a:p>
            <a:pPr lvl="1" fontAlgn="base"/>
            <a:endParaRPr lang="en-US" sz="500" dirty="0"/>
          </a:p>
          <a:p>
            <a:pPr fontAlgn="base"/>
            <a:r>
              <a:rPr lang="en-US" dirty="0"/>
              <a:t>How many stores can the woman choose from?</a:t>
            </a:r>
          </a:p>
          <a:p>
            <a:pPr marL="0" indent="0" fontAlgn="base">
              <a:buNone/>
            </a:pPr>
            <a:endParaRPr lang="en-US" sz="1000" dirty="0"/>
          </a:p>
          <a:p>
            <a:pPr marL="0" indent="0" fontAlgn="base">
              <a:buNone/>
            </a:pPr>
            <a:r>
              <a:rPr lang="en-US" i="1" dirty="0"/>
              <a:t>Sum rule:</a:t>
            </a:r>
          </a:p>
          <a:p>
            <a:pPr marL="0" indent="0" algn="ctr" fontAlgn="base">
              <a:buNone/>
            </a:pPr>
            <a:r>
              <a:rPr lang="en-US" b="1" dirty="0"/>
              <a:t>3</a:t>
            </a:r>
            <a:r>
              <a:rPr lang="en-US" dirty="0"/>
              <a:t> options in the north part </a:t>
            </a:r>
            <a:r>
              <a:rPr lang="en-US" b="1" dirty="0"/>
              <a:t>+ 2</a:t>
            </a:r>
            <a:r>
              <a:rPr lang="en-US" dirty="0"/>
              <a:t> options in the south part = </a:t>
            </a:r>
            <a:br>
              <a:rPr lang="en-US" dirty="0"/>
            </a:br>
            <a:r>
              <a:rPr lang="en-US" dirty="0"/>
              <a:t>= 2 + 3 = 5 different stores to visit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00FB-800E-4ABD-8766-AD13C53A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8E05-26D4-4D79-9AB5-4594B07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30815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begin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1100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begin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110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1100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99868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60783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122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491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123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931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124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1588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125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995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126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567FA6-843F-4B1C-A8C0-D796AC8252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3588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691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127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567FA6-843F-4B1C-A8C0-D796AC8252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3588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667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128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567FA6-843F-4B1C-A8C0-D796AC8252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3588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777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129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567FA6-843F-4B1C-A8C0-D796AC8252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3588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A81F-DFC4-4B54-B5DA-892E92A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4B68-0840-4588-9E81-0E12A98F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want to design a 30-minute workout. </a:t>
            </a:r>
          </a:p>
          <a:p>
            <a:pPr fontAlgn="base"/>
            <a:endParaRPr lang="en-US" sz="400" dirty="0"/>
          </a:p>
          <a:p>
            <a:pPr lvl="1" fontAlgn="base"/>
            <a:r>
              <a:rPr lang="en-US" sz="2800" dirty="0"/>
              <a:t>First 15 minutes: running, rowing, kickboxing or skipping.</a:t>
            </a:r>
          </a:p>
          <a:p>
            <a:pPr lvl="1" fontAlgn="base"/>
            <a:r>
              <a:rPr lang="en-US" sz="2800" dirty="0"/>
              <a:t>Second 15 minutes: squats, pull-ups or core routine. </a:t>
            </a:r>
            <a:r>
              <a:rPr lang="en-US" dirty="0"/>
              <a:t> </a:t>
            </a:r>
          </a:p>
          <a:p>
            <a:pPr lvl="1" fontAlgn="base"/>
            <a:endParaRPr lang="en-US" sz="400" dirty="0"/>
          </a:p>
          <a:p>
            <a:pPr fontAlgn="base"/>
            <a:r>
              <a:rPr lang="en-US" dirty="0"/>
              <a:t>How many such workouts are possible?</a:t>
            </a:r>
          </a:p>
          <a:p>
            <a:pPr fontAlgn="base"/>
            <a:endParaRPr lang="en-US" sz="1000" dirty="0"/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Product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4 options for the first part x 3 options for the second part =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 4 x 3 = 12 options for the 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0A382-BAB5-4A97-83C6-E914D376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704F2-8D7F-4C64-AEE2-43A633FA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6187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A308-FBE5-48A6-A48F-927F1FC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How many 8-bit sequences begin with 110 or end with 1100?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2⋅2⋅2⋅2⋅2=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end with 1100: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=2⋅2⋅2⋅2=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# begin with 110 </a:t>
                </a:r>
                <a:r>
                  <a:rPr lang="en-US" b="1" dirty="0"/>
                  <a:t>and</a:t>
                </a:r>
                <a:r>
                  <a:rPr lang="en-US" dirty="0"/>
                  <a:t> end with 1100: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110, 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  <a:p>
                <a:pPr marL="0" indent="0" algn="l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110, 1100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=32+16−2=46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77FB8-3635-48AB-846F-15B7CB499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5092700"/>
              </a:xfrm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8A22-BAC9-46E0-A4E6-08DCC64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985C-3C58-4228-B40D-127705A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130</a:t>
            </a:fld>
            <a:endParaRPr lang="en-B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F11D2-F3DF-4411-B7AD-B6C9EC29F16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956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DE64-2354-4CEA-91CF-204BAB66DA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58761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567FA6-843F-4B1C-A8C0-D796AC8252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3588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1862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401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35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4535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77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426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98049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870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94478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131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380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132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364315" y="3643311"/>
            <a:ext cx="3052331" cy="1855789"/>
            <a:chOff x="4845702" y="3643311"/>
            <a:chExt cx="3052331" cy="18557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845702" y="3651250"/>
              <a:ext cx="2987406" cy="1847850"/>
              <a:chOff x="4293984" y="3651250"/>
              <a:chExt cx="3467053" cy="184785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586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133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1F67E84-B0C5-4791-AD7F-446691B2D279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3358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134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CF725B-B6DA-4A5C-9143-D1AA7DF7BDCA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09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135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CF725B-B6DA-4A5C-9143-D1AA7DF7BDCA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0889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136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041FECE-192A-4656-8F27-838154FE52A3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651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137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48640B-2F87-41CF-91B9-DBCFF84E2752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14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138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BD0B149-E831-4463-B058-A70FE27BBF8A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758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139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At least 5 people must own both a dog and a cat.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5E5167D-4942-4996-9057-D176B740013D}"/>
              </a:ext>
            </a:extLst>
          </p:cNvPr>
          <p:cNvSpPr txBox="1"/>
          <p:nvPr/>
        </p:nvSpPr>
        <p:spPr>
          <a:xfrm>
            <a:off x="1694787" y="4336403"/>
            <a:ext cx="24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4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A81F-DFC4-4B54-B5DA-892E92A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4B68-0840-4588-9E81-0E12A98F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want to design a 30-minute workout. </a:t>
            </a:r>
          </a:p>
          <a:p>
            <a:pPr fontAlgn="base"/>
            <a:endParaRPr lang="en-US" sz="400" dirty="0"/>
          </a:p>
          <a:p>
            <a:pPr lvl="1" fontAlgn="base"/>
            <a:r>
              <a:rPr lang="en-US" sz="2800" dirty="0"/>
              <a:t>First 15 minutes: running, rowing, kickboxing or skipping.</a:t>
            </a:r>
          </a:p>
          <a:p>
            <a:pPr lvl="1" fontAlgn="base"/>
            <a:r>
              <a:rPr lang="en-US" sz="2800" dirty="0"/>
              <a:t>Second 15 minutes: squats, pull-ups or core routine. </a:t>
            </a:r>
            <a:r>
              <a:rPr lang="en-US" dirty="0"/>
              <a:t> </a:t>
            </a:r>
          </a:p>
          <a:p>
            <a:pPr lvl="1" fontAlgn="base"/>
            <a:endParaRPr lang="en-US" sz="400" dirty="0"/>
          </a:p>
          <a:p>
            <a:pPr fontAlgn="base"/>
            <a:r>
              <a:rPr lang="en-US" dirty="0"/>
              <a:t>How many such workouts are possible?</a:t>
            </a:r>
          </a:p>
          <a:p>
            <a:pPr fontAlgn="base"/>
            <a:endParaRPr lang="en-US" sz="1000" dirty="0"/>
          </a:p>
          <a:p>
            <a:pPr marL="0" indent="0" fontAlgn="base">
              <a:buNone/>
            </a:pPr>
            <a:r>
              <a:rPr lang="en-US" i="1" dirty="0"/>
              <a:t>Product rule:</a:t>
            </a:r>
          </a:p>
          <a:p>
            <a:pPr marL="0" indent="0" algn="ctr" fontAlgn="base">
              <a:buNone/>
            </a:pPr>
            <a:r>
              <a:rPr lang="en-US" dirty="0"/>
              <a:t>4 options for the first part x 3 options for the second part = </a:t>
            </a:r>
            <a:br>
              <a:rPr lang="en-US" dirty="0"/>
            </a:br>
            <a:r>
              <a:rPr lang="en-US" dirty="0"/>
              <a:t>= 4 x 3 = 12 options for the 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0A382-BAB5-4A97-83C6-E914D376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704F2-8D7F-4C64-AEE2-43A633FA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31031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41D-7E4B-4665-9C2F-CBD9BDE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Inequality application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7BA-3649-4294-AA27-80471A4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681538"/>
          </a:xfrm>
        </p:spPr>
        <p:txBody>
          <a:bodyPr/>
          <a:lstStyle/>
          <a:p>
            <a:r>
              <a:rPr lang="en-US" dirty="0"/>
              <a:t>In a group of 50 people, 30 own a dog and 25 own a cat. </a:t>
            </a:r>
            <a:br>
              <a:rPr lang="en-US" dirty="0"/>
            </a:br>
            <a:r>
              <a:rPr lang="en-US" dirty="0"/>
              <a:t>What can we say about the number of people who own both a dog and a cat?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AA7-4A65-43D1-B72A-E1121B7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E1FF-8BD3-449E-85E7-F9E6C07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140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02646-7264-48AE-B2B6-D95C0F00C950}"/>
              </a:ext>
            </a:extLst>
          </p:cNvPr>
          <p:cNvGrpSpPr/>
          <p:nvPr/>
        </p:nvGrpSpPr>
        <p:grpSpPr>
          <a:xfrm>
            <a:off x="1033463" y="2973389"/>
            <a:ext cx="3767137" cy="3203574"/>
            <a:chOff x="4514850" y="2973389"/>
            <a:chExt cx="3767137" cy="32035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4A3B45-DE1F-4686-B30F-9A47553DB4A5}"/>
                </a:ext>
              </a:extLst>
            </p:cNvPr>
            <p:cNvGrpSpPr/>
            <p:nvPr/>
          </p:nvGrpSpPr>
          <p:grpSpPr>
            <a:xfrm>
              <a:off x="4514850" y="2973389"/>
              <a:ext cx="3767137" cy="3203574"/>
              <a:chOff x="3910012" y="2973389"/>
              <a:chExt cx="4371975" cy="320357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5C9F14-3CD6-4995-899D-EB0BDDAC2748}"/>
                  </a:ext>
                </a:extLst>
              </p:cNvPr>
              <p:cNvSpPr/>
              <p:nvPr/>
            </p:nvSpPr>
            <p:spPr>
              <a:xfrm>
                <a:off x="4293984" y="3651250"/>
                <a:ext cx="2181224" cy="184785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494871-1C13-40B7-87C6-A3F47A5DA19F}"/>
                  </a:ext>
                </a:extLst>
              </p:cNvPr>
              <p:cNvSpPr/>
              <p:nvPr/>
            </p:nvSpPr>
            <p:spPr>
              <a:xfrm>
                <a:off x="3910012" y="2973389"/>
                <a:ext cx="4371975" cy="320357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3C801-FA43-46FD-92AE-C884FF0B42AA}"/>
                  </a:ext>
                </a:extLst>
              </p:cNvPr>
              <p:cNvSpPr txBox="1"/>
              <p:nvPr/>
            </p:nvSpPr>
            <p:spPr>
              <a:xfrm>
                <a:off x="4429125" y="4336404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Dog owners</a:t>
                </a:r>
                <a:endParaRPr lang="en-BE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124AA-A1DE-4703-9646-0BEED56E197D}"/>
                  </a:ext>
                </a:extLst>
              </p:cNvPr>
              <p:cNvSpPr txBox="1"/>
              <p:nvPr/>
            </p:nvSpPr>
            <p:spPr>
              <a:xfrm>
                <a:off x="6256087" y="4334359"/>
                <a:ext cx="150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/>
                  <a:t>Cat owners</a:t>
                </a:r>
                <a:endParaRPr lang="en-BE" sz="24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63A30-7F09-47A6-BEAD-8C58646A9C82}"/>
                </a:ext>
              </a:extLst>
            </p:cNvPr>
            <p:cNvSpPr/>
            <p:nvPr/>
          </p:nvSpPr>
          <p:spPr>
            <a:xfrm>
              <a:off x="6018569" y="3643311"/>
              <a:ext cx="1879464" cy="184785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E6F7A-F065-4859-9254-77474F3F52EA}"/>
                </a:ext>
              </a:extLst>
            </p:cNvPr>
            <p:cNvSpPr txBox="1"/>
            <p:nvPr/>
          </p:nvSpPr>
          <p:spPr>
            <a:xfrm>
              <a:off x="5176174" y="3181646"/>
              <a:ext cx="244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respondents</a:t>
              </a:r>
              <a:endParaRPr lang="en-B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/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30+25=55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50≥55−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2400" dirty="0"/>
                  <a:t>At least 5 people must own both a dog and a cat.</a:t>
                </a:r>
                <a:endParaRPr lang="en-BE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C93B8-7A52-4332-829D-BBB6871D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6477000" cy="3539430"/>
              </a:xfrm>
              <a:prstGeom prst="rect">
                <a:avLst/>
              </a:prstGeom>
              <a:blipFill>
                <a:blip r:embed="rId2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363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94410F-B035-4896-AC81-5DE9890A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PRACTICE!</a:t>
            </a:r>
            <a:endParaRPr lang="en-B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6D6046-F2BF-408C-8802-0EF20F4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https://docs.google.com/document/d/1VIDmtgY9qrhqisifcF6R_E37QSOH7-g0Ib25bX4vxiw/edit?usp=sharing</a:t>
            </a:r>
            <a:r>
              <a:rPr lang="nl-BE" dirty="0"/>
              <a:t> </a:t>
            </a:r>
          </a:p>
          <a:p>
            <a:r>
              <a:rPr lang="nl-BE" dirty="0"/>
              <a:t>PART I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8C68-D6A6-4EBE-AA27-36629B8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9C03-AD34-4D7F-9E0A-E9E6F1B5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16008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101-89D8-4EB8-AF83-21633C3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PRINCIPLE OF INCLUSION-EXCLUSION for three sets</a:t>
            </a:r>
            <a:endParaRPr lang="en-BE" spc="-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09B3-9529-4FCD-9FA2-5207BC20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6143625" cy="4291013"/>
          </a:xfrm>
        </p:spPr>
        <p:txBody>
          <a:bodyPr/>
          <a:lstStyle/>
          <a:p>
            <a:r>
              <a:rPr lang="nl-BE" sz="3200" dirty="0"/>
              <a:t>For </a:t>
            </a:r>
            <a:r>
              <a:rPr lang="nl-BE" sz="3200" dirty="0" err="1"/>
              <a:t>any</a:t>
            </a:r>
            <a:r>
              <a:rPr lang="nl-BE" sz="3200" dirty="0"/>
              <a:t> </a:t>
            </a:r>
            <a:r>
              <a:rPr lang="nl-BE" sz="3200" dirty="0" err="1"/>
              <a:t>finite</a:t>
            </a:r>
            <a:r>
              <a:rPr lang="nl-BE" sz="3200" dirty="0"/>
              <a:t> sets A, B </a:t>
            </a:r>
            <a:r>
              <a:rPr lang="nl-BE" sz="3200" dirty="0" err="1"/>
              <a:t>and</a:t>
            </a:r>
            <a:r>
              <a:rPr lang="nl-BE" sz="3200" dirty="0"/>
              <a:t> C</a:t>
            </a:r>
          </a:p>
          <a:p>
            <a:endParaRPr lang="nl-BE" sz="1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|A ∪ B ∪ C| =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>
                <a:solidFill>
                  <a:schemeClr val="bg1"/>
                </a:solidFill>
              </a:rPr>
              <a:t>= |A| + |B| + |C| −</a:t>
            </a:r>
            <a:br>
              <a:rPr lang="nl-BE" sz="3200" dirty="0"/>
            </a:br>
            <a:r>
              <a:rPr lang="nl-BE" sz="3200" dirty="0">
                <a:solidFill>
                  <a:schemeClr val="bg1"/>
                </a:solidFill>
              </a:rPr>
              <a:t> − |A ∩ B| − |A ∩ C| − |B ∩ C| + </a:t>
            </a:r>
            <a:br>
              <a:rPr lang="nl-BE" sz="3200" dirty="0"/>
            </a:br>
            <a:r>
              <a:rPr lang="nl-BE" sz="3200" dirty="0">
                <a:solidFill>
                  <a:schemeClr val="bg1"/>
                </a:solidFill>
              </a:rPr>
              <a:t>+ |A ∩ B ∩ C|</a:t>
            </a:r>
            <a:endParaRPr lang="en-BE" sz="3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0127-DEA2-48C6-84E2-F05DEC2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5CCB-D0C5-4531-B9F7-7D26F532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142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8A762-70F3-44AA-A00A-4605BB0E5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703" r="10417" b="8444"/>
          <a:stretch/>
        </p:blipFill>
        <p:spPr>
          <a:xfrm>
            <a:off x="6981825" y="2066562"/>
            <a:ext cx="4371975" cy="38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418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101-89D8-4EB8-AF83-21633C3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PRINCIPLE OF INCLUSION-EXCLUSION for three sets</a:t>
            </a:r>
            <a:endParaRPr lang="en-BE" spc="-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09B3-9529-4FCD-9FA2-5207BC20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6143625" cy="4291013"/>
          </a:xfrm>
        </p:spPr>
        <p:txBody>
          <a:bodyPr/>
          <a:lstStyle/>
          <a:p>
            <a:r>
              <a:rPr lang="nl-BE" sz="3200" dirty="0"/>
              <a:t>For </a:t>
            </a:r>
            <a:r>
              <a:rPr lang="nl-BE" sz="3200" dirty="0" err="1"/>
              <a:t>any</a:t>
            </a:r>
            <a:r>
              <a:rPr lang="nl-BE" sz="3200" dirty="0"/>
              <a:t> </a:t>
            </a:r>
            <a:r>
              <a:rPr lang="nl-BE" sz="3200" dirty="0" err="1"/>
              <a:t>finite</a:t>
            </a:r>
            <a:r>
              <a:rPr lang="nl-BE" sz="3200" dirty="0"/>
              <a:t> sets A, B </a:t>
            </a:r>
            <a:r>
              <a:rPr lang="nl-BE" sz="3200" dirty="0" err="1"/>
              <a:t>and</a:t>
            </a:r>
            <a:r>
              <a:rPr lang="nl-BE" sz="3200" dirty="0"/>
              <a:t> C</a:t>
            </a:r>
          </a:p>
          <a:p>
            <a:endParaRPr lang="nl-BE" sz="1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|A ∪ B ∪ C| =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= |A| + |B| + |C| −</a:t>
            </a:r>
            <a:br>
              <a:rPr lang="nl-BE" sz="3200" dirty="0"/>
            </a:br>
            <a:r>
              <a:rPr lang="nl-BE" sz="3200" dirty="0">
                <a:solidFill>
                  <a:schemeClr val="bg1"/>
                </a:solidFill>
              </a:rPr>
              <a:t> − |A ∩ B| − |A ∩ C| − |B ∩ C| + </a:t>
            </a:r>
            <a:br>
              <a:rPr lang="nl-BE" sz="3200" dirty="0"/>
            </a:br>
            <a:r>
              <a:rPr lang="nl-BE" sz="3200" dirty="0">
                <a:solidFill>
                  <a:schemeClr val="bg1"/>
                </a:solidFill>
              </a:rPr>
              <a:t>+ |A ∩ B ∩ C|</a:t>
            </a:r>
            <a:endParaRPr lang="en-BE" sz="3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0127-DEA2-48C6-84E2-F05DEC2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5CCB-D0C5-4531-B9F7-7D26F532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143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8A762-70F3-44AA-A00A-4605BB0E5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703" r="10417" b="8444"/>
          <a:stretch/>
        </p:blipFill>
        <p:spPr>
          <a:xfrm>
            <a:off x="6981825" y="2066562"/>
            <a:ext cx="4371975" cy="38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581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101-89D8-4EB8-AF83-21633C3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PRINCIPLE OF INCLUSION-EXCLUSION for three sets</a:t>
            </a:r>
            <a:endParaRPr lang="en-BE" spc="-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09B3-9529-4FCD-9FA2-5207BC20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6143625" cy="4291013"/>
          </a:xfrm>
        </p:spPr>
        <p:txBody>
          <a:bodyPr/>
          <a:lstStyle/>
          <a:p>
            <a:r>
              <a:rPr lang="nl-BE" sz="3200" dirty="0"/>
              <a:t>For </a:t>
            </a:r>
            <a:r>
              <a:rPr lang="nl-BE" sz="3200" dirty="0" err="1"/>
              <a:t>any</a:t>
            </a:r>
            <a:r>
              <a:rPr lang="nl-BE" sz="3200" dirty="0"/>
              <a:t> </a:t>
            </a:r>
            <a:r>
              <a:rPr lang="nl-BE" sz="3200" dirty="0" err="1"/>
              <a:t>finite</a:t>
            </a:r>
            <a:r>
              <a:rPr lang="nl-BE" sz="3200" dirty="0"/>
              <a:t> sets A, B </a:t>
            </a:r>
            <a:r>
              <a:rPr lang="nl-BE" sz="3200" dirty="0" err="1"/>
              <a:t>and</a:t>
            </a:r>
            <a:r>
              <a:rPr lang="nl-BE" sz="3200" dirty="0"/>
              <a:t> C</a:t>
            </a:r>
          </a:p>
          <a:p>
            <a:endParaRPr lang="nl-BE" sz="1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|A ∪ B ∪ C| =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= |A| + |B| + |C| −</a:t>
            </a:r>
            <a:br>
              <a:rPr lang="nl-BE" sz="3200" dirty="0"/>
            </a:br>
            <a:r>
              <a:rPr lang="nl-BE" sz="3200" dirty="0"/>
              <a:t> − |A ∩ B| − |A ∩ C| − |B ∩ C| + </a:t>
            </a:r>
            <a:br>
              <a:rPr lang="nl-BE" sz="3200" dirty="0"/>
            </a:br>
            <a:r>
              <a:rPr lang="nl-BE" sz="3200" dirty="0">
                <a:solidFill>
                  <a:schemeClr val="bg1"/>
                </a:solidFill>
              </a:rPr>
              <a:t>+ |A ∩ B ∩ C|</a:t>
            </a:r>
            <a:endParaRPr lang="en-BE" sz="3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0127-DEA2-48C6-84E2-F05DEC2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5CCB-D0C5-4531-B9F7-7D26F532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8A762-70F3-44AA-A00A-4605BB0E5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703" r="10417" b="8444"/>
          <a:stretch/>
        </p:blipFill>
        <p:spPr>
          <a:xfrm>
            <a:off x="6981825" y="2066562"/>
            <a:ext cx="4371975" cy="38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9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101-89D8-4EB8-AF83-21633C3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PRINCIPLE OF INCLUSION-EXCLUSION for three sets</a:t>
            </a:r>
            <a:endParaRPr lang="en-BE" spc="-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09B3-9529-4FCD-9FA2-5207BC20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6143625" cy="4291013"/>
          </a:xfrm>
        </p:spPr>
        <p:txBody>
          <a:bodyPr/>
          <a:lstStyle/>
          <a:p>
            <a:r>
              <a:rPr lang="nl-BE" sz="3200" dirty="0"/>
              <a:t>For </a:t>
            </a:r>
            <a:r>
              <a:rPr lang="nl-BE" sz="3200" dirty="0" err="1"/>
              <a:t>any</a:t>
            </a:r>
            <a:r>
              <a:rPr lang="nl-BE" sz="3200" dirty="0"/>
              <a:t> </a:t>
            </a:r>
            <a:r>
              <a:rPr lang="nl-BE" sz="3200" dirty="0" err="1"/>
              <a:t>finite</a:t>
            </a:r>
            <a:r>
              <a:rPr lang="nl-BE" sz="3200" dirty="0"/>
              <a:t> sets A, B </a:t>
            </a:r>
            <a:r>
              <a:rPr lang="nl-BE" sz="3200" dirty="0" err="1"/>
              <a:t>and</a:t>
            </a:r>
            <a:r>
              <a:rPr lang="nl-BE" sz="3200" dirty="0"/>
              <a:t> C</a:t>
            </a:r>
          </a:p>
          <a:p>
            <a:endParaRPr lang="nl-BE" sz="1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|A ∪ B ∪ C| =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nl-BE" sz="3200" dirty="0"/>
              <a:t>= |A| + |B| + |C| −</a:t>
            </a:r>
            <a:br>
              <a:rPr lang="nl-BE" sz="3200" dirty="0"/>
            </a:br>
            <a:r>
              <a:rPr lang="nl-BE" sz="3200" dirty="0"/>
              <a:t> − |A ∩ B| − |A ∩ C| − |B ∩ C| + </a:t>
            </a:r>
            <a:br>
              <a:rPr lang="nl-BE" sz="3200" dirty="0"/>
            </a:br>
            <a:r>
              <a:rPr lang="nl-BE" sz="3200" dirty="0"/>
              <a:t>+ |A ∩ B ∩ C|</a:t>
            </a:r>
            <a:endParaRPr lang="en-B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0127-DEA2-48C6-84E2-F05DEC2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5CCB-D0C5-4531-B9F7-7D26F532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8A762-70F3-44AA-A00A-4605BB0E5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703" r="10417" b="8444"/>
          <a:stretch/>
        </p:blipFill>
        <p:spPr>
          <a:xfrm>
            <a:off x="6981825" y="2066562"/>
            <a:ext cx="4371975" cy="38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14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3526"/>
            <a:ext cx="5181600" cy="4822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one</a:t>
            </a:r>
            <a:r>
              <a:rPr lang="en-US" sz="3000" dirty="0"/>
              <a:t> of the cities?</a:t>
            </a:r>
            <a:endParaRPr lang="en-B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=26+31+36−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−12−11−13+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+ 3=60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00577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3526"/>
            <a:ext cx="5181600" cy="4822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one</a:t>
            </a:r>
            <a:r>
              <a:rPr lang="en-US" sz="3000" dirty="0"/>
              <a:t> of the cities?</a:t>
            </a:r>
            <a:endParaRPr lang="en-B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=26+31+36−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−12−11−13+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+ 3=60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93545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3526"/>
            <a:ext cx="5181600" cy="4822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one</a:t>
            </a:r>
            <a:r>
              <a:rPr lang="en-US" sz="3000" dirty="0"/>
              <a:t> of the cities?</a:t>
            </a:r>
            <a:endParaRPr lang="en-B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=26+31+36−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−12−11−13+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+ 3=60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3036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3526"/>
            <a:ext cx="5181600" cy="4822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one</a:t>
            </a:r>
            <a:r>
              <a:rPr lang="en-US" sz="3000" dirty="0"/>
              <a:t> of the cities?</a:t>
            </a:r>
            <a:endParaRPr lang="en-B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=26+31+36−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−12−11−13+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+ 5=62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1B6197-4BD3-4D71-B779-48FA63FF8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33526"/>
                <a:ext cx="5181600" cy="4643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72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1 – 9: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numbers (everything but 7)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10 – 99: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numbers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digit: anything but 7)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100 – 999: 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digits: anything but 7)</a:t>
            </a:r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+ 8 x 9 + 8 x 9 x 9 numbers from 1 to 999 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>
                <a:solidFill>
                  <a:schemeClr val="bg1"/>
                </a:solidFill>
              </a:rPr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4150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150</a:t>
            </a:fld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</p:spTree>
    <p:extLst>
      <p:ext uri="{BB962C8B-B14F-4D97-AF65-F5344CB8AC3E}">
        <p14:creationId xmlns:p14="http://schemas.microsoft.com/office/powerpoint/2010/main" val="956693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151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394693730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152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</p:spTree>
    <p:extLst>
      <p:ext uri="{BB962C8B-B14F-4D97-AF65-F5344CB8AC3E}">
        <p14:creationId xmlns:p14="http://schemas.microsoft.com/office/powerpoint/2010/main" val="6743832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153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642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154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136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155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203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1347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701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158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1EC0DD-8BB1-4F33-91F3-F05D53DA4DCD}"/>
              </a:ext>
            </a:extLst>
          </p:cNvPr>
          <p:cNvCxnSpPr>
            <a:cxnSpLocks/>
          </p:cNvCxnSpPr>
          <p:nvPr/>
        </p:nvCxnSpPr>
        <p:spPr>
          <a:xfrm flipV="1">
            <a:off x="8445795" y="3464434"/>
            <a:ext cx="2279355" cy="7659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390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159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9F4B7-BE11-4F1E-A60A-823CACB92805}"/>
              </a:ext>
            </a:extLst>
          </p:cNvPr>
          <p:cNvSpPr/>
          <p:nvPr/>
        </p:nvSpPr>
        <p:spPr>
          <a:xfrm>
            <a:off x="10545453" y="34644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8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1EC0DD-8BB1-4F33-91F3-F05D53DA4DCD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445795" y="3464434"/>
            <a:ext cx="2279355" cy="7659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1 – 9: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numbers (everything but 7)</a:t>
            </a:r>
          </a:p>
          <a:p>
            <a:pPr marL="0" indent="0" fontAlgn="base">
              <a:buNone/>
            </a:pPr>
            <a:r>
              <a:rPr lang="en-US" dirty="0"/>
              <a:t>10 – 99: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numbers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digit: anything but 7)</a:t>
            </a:r>
          </a:p>
          <a:p>
            <a:pPr marL="0" indent="0" fontAlgn="base">
              <a:buNone/>
            </a:pPr>
            <a:r>
              <a:rPr lang="en-US" dirty="0"/>
              <a:t>100 – 999: 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digits: anything but 7)</a:t>
            </a:r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+ 8 x 9 + 8 x 9 x 9 numbers from 1 to 999 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>
                <a:solidFill>
                  <a:schemeClr val="bg1"/>
                </a:solidFill>
              </a:rPr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391587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160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9F4B7-BE11-4F1E-A60A-823CACB92805}"/>
              </a:ext>
            </a:extLst>
          </p:cNvPr>
          <p:cNvSpPr/>
          <p:nvPr/>
        </p:nvSpPr>
        <p:spPr>
          <a:xfrm>
            <a:off x="10545453" y="34644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8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1EC0DD-8BB1-4F33-91F3-F05D53DA4DCD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445795" y="3464434"/>
            <a:ext cx="2279355" cy="7659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B05898-1EC7-4FF8-9A69-15BF609B17F7}"/>
              </a:ext>
            </a:extLst>
          </p:cNvPr>
          <p:cNvCxnSpPr>
            <a:cxnSpLocks/>
          </p:cNvCxnSpPr>
          <p:nvPr/>
        </p:nvCxnSpPr>
        <p:spPr>
          <a:xfrm flipV="1">
            <a:off x="8422203" y="3736477"/>
            <a:ext cx="1163269" cy="10415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2320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161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9F4B7-BE11-4F1E-A60A-823CACB92805}"/>
              </a:ext>
            </a:extLst>
          </p:cNvPr>
          <p:cNvSpPr/>
          <p:nvPr/>
        </p:nvSpPr>
        <p:spPr>
          <a:xfrm>
            <a:off x="10545453" y="34644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8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893D1-D4A0-430B-8406-01D364E65FF8}"/>
              </a:ext>
            </a:extLst>
          </p:cNvPr>
          <p:cNvSpPr/>
          <p:nvPr/>
        </p:nvSpPr>
        <p:spPr>
          <a:xfrm>
            <a:off x="9529453" y="3464433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6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1EC0DD-8BB1-4F33-91F3-F05D53DA4DCD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445795" y="3464434"/>
            <a:ext cx="2279355" cy="7659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B05898-1EC7-4FF8-9A69-15BF609B17F7}"/>
              </a:ext>
            </a:extLst>
          </p:cNvPr>
          <p:cNvCxnSpPr>
            <a:cxnSpLocks/>
          </p:cNvCxnSpPr>
          <p:nvPr/>
        </p:nvCxnSpPr>
        <p:spPr>
          <a:xfrm flipV="1">
            <a:off x="8422203" y="3736477"/>
            <a:ext cx="1163269" cy="10415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718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9652-5580-4661-A2F6-EC1C682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TRAVELLERS 2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BEC-6E28-49FE-9C26-828DBC29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325"/>
            <a:ext cx="5181600" cy="503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Travelers are surveyed about the city they want to visit: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spcAft>
                <a:spcPts val="400"/>
              </a:spcAft>
            </a:pPr>
            <a:r>
              <a:rPr lang="en-US" sz="2800" dirty="0"/>
              <a:t>Las Vegas: 26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NY: 31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Orlando: 36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NY: 12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Las Vegas and Orlando: 11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NY and Orlando: 13</a:t>
            </a:r>
          </a:p>
          <a:p>
            <a:pPr lvl="1">
              <a:spcAft>
                <a:spcPts val="400"/>
              </a:spcAft>
            </a:pPr>
            <a:r>
              <a:rPr lang="en-US" sz="2800" dirty="0"/>
              <a:t>all three: 5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3000" dirty="0"/>
              <a:t>How many of these travelers want to visit </a:t>
            </a:r>
            <a:r>
              <a:rPr lang="en-US" sz="3000" i="1" dirty="0"/>
              <a:t>at least </a:t>
            </a:r>
            <a:r>
              <a:rPr lang="en-US" sz="3000" b="1" dirty="0">
                <a:solidFill>
                  <a:srgbClr val="C00000"/>
                </a:solidFill>
              </a:rPr>
              <a:t>two</a:t>
            </a:r>
            <a:r>
              <a:rPr lang="en-US" sz="3000" dirty="0"/>
              <a:t> of the cities?</a:t>
            </a:r>
            <a:endParaRPr lang="en-BE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A8-F69F-4429-B530-48E07D8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C60-48D0-4218-8125-98F246DE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162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9867-F244-47A6-A6C8-1A090647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t="38247" r="58654" b="33373"/>
          <a:stretch/>
        </p:blipFill>
        <p:spPr>
          <a:xfrm>
            <a:off x="8486775" y="1893930"/>
            <a:ext cx="341947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BAFC9-17CD-4794-A0FA-399B189A82CD}"/>
              </a:ext>
            </a:extLst>
          </p:cNvPr>
          <p:cNvSpPr/>
          <p:nvPr/>
        </p:nvSpPr>
        <p:spPr>
          <a:xfrm>
            <a:off x="10021578" y="3233602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</a:t>
            </a:r>
            <a:endParaRPr lang="en-BE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9F4B7-BE11-4F1E-A60A-823CACB92805}"/>
              </a:ext>
            </a:extLst>
          </p:cNvPr>
          <p:cNvSpPr/>
          <p:nvPr/>
        </p:nvSpPr>
        <p:spPr>
          <a:xfrm>
            <a:off x="10545453" y="34644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8</a:t>
            </a:r>
            <a:endParaRPr lang="en-BE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DBD6C-D903-4B60-9E8D-0ED59E58A41A}"/>
              </a:ext>
            </a:extLst>
          </p:cNvPr>
          <p:cNvSpPr/>
          <p:nvPr/>
        </p:nvSpPr>
        <p:spPr>
          <a:xfrm>
            <a:off x="10021578" y="260382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</a:t>
            </a:r>
            <a:endParaRPr lang="en-BE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893D1-D4A0-430B-8406-01D364E65FF8}"/>
              </a:ext>
            </a:extLst>
          </p:cNvPr>
          <p:cNvSpPr/>
          <p:nvPr/>
        </p:nvSpPr>
        <p:spPr>
          <a:xfrm>
            <a:off x="9529453" y="3464433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6</a:t>
            </a:r>
            <a:endParaRPr lang="en-BE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AFCA-6065-4830-8B06-9948C195A750}"/>
              </a:ext>
            </a:extLst>
          </p:cNvPr>
          <p:cNvSpPr/>
          <p:nvPr/>
        </p:nvSpPr>
        <p:spPr>
          <a:xfrm>
            <a:off x="7624646" y="5425630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2800" dirty="0">
                <a:solidFill>
                  <a:schemeClr val="bg1"/>
                </a:solidFill>
              </a:rPr>
              <a:t>5 + 6 + 7 + 8 = 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2A6D1-1CDE-4286-90AF-D258E89C6994}"/>
              </a:ext>
            </a:extLst>
          </p:cNvPr>
          <p:cNvSpPr/>
          <p:nvPr/>
        </p:nvSpPr>
        <p:spPr>
          <a:xfrm>
            <a:off x="10021578" y="4754021"/>
            <a:ext cx="42030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i="1" dirty="0"/>
              <a:t>O</a:t>
            </a:r>
            <a:endParaRPr lang="en-BE" sz="28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595A3-61F3-404D-9A56-B56452F12E79}"/>
              </a:ext>
            </a:extLst>
          </p:cNvPr>
          <p:cNvSpPr/>
          <p:nvPr/>
        </p:nvSpPr>
        <p:spPr>
          <a:xfrm>
            <a:off x="5711563" y="2290970"/>
            <a:ext cx="2845651" cy="28085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“at least two cities” </a:t>
            </a:r>
            <a:r>
              <a:rPr lang="en-US" sz="2400" dirty="0"/>
              <a:t>=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cities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NY and L but not O</a:t>
            </a:r>
            <a:br>
              <a:rPr lang="en-US" sz="2400" dirty="0"/>
            </a:br>
            <a:r>
              <a:rPr lang="en-US" sz="2400" dirty="0"/>
              <a:t>NY and O but not 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 and O but not 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D81-523F-4126-94BE-A62567FAF3F4}"/>
              </a:ext>
            </a:extLst>
          </p:cNvPr>
          <p:cNvCxnSpPr>
            <a:cxnSpLocks/>
          </p:cNvCxnSpPr>
          <p:nvPr/>
        </p:nvCxnSpPr>
        <p:spPr>
          <a:xfrm>
            <a:off x="7981950" y="3214438"/>
            <a:ext cx="2039628" cy="138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8F8FC-B4BE-4728-B04B-22E24E93E9A8}"/>
              </a:ext>
            </a:extLst>
          </p:cNvPr>
          <p:cNvCxnSpPr>
            <a:cxnSpLocks/>
          </p:cNvCxnSpPr>
          <p:nvPr/>
        </p:nvCxnSpPr>
        <p:spPr>
          <a:xfrm flipV="1">
            <a:off x="8445795" y="2893599"/>
            <a:ext cx="1571787" cy="856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1EC0DD-8BB1-4F33-91F3-F05D53DA4DCD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445795" y="3464434"/>
            <a:ext cx="2279355" cy="7659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B05898-1EC7-4FF8-9A69-15BF609B17F7}"/>
              </a:ext>
            </a:extLst>
          </p:cNvPr>
          <p:cNvCxnSpPr>
            <a:cxnSpLocks/>
          </p:cNvCxnSpPr>
          <p:nvPr/>
        </p:nvCxnSpPr>
        <p:spPr>
          <a:xfrm flipV="1">
            <a:off x="8422203" y="3736477"/>
            <a:ext cx="1163269" cy="10415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B5FE67-8EAA-4528-B32E-019C2DF2C85C}"/>
              </a:ext>
            </a:extLst>
          </p:cNvPr>
          <p:cNvSpPr txBox="1"/>
          <p:nvPr/>
        </p:nvSpPr>
        <p:spPr>
          <a:xfrm>
            <a:off x="6438900" y="5715256"/>
            <a:ext cx="489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+ 6 + 8 + 7 = 26 people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3313485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800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737703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64097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31+32+31−15−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753865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011248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875230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511583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48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1 – 9:</a:t>
            </a:r>
          </a:p>
          <a:p>
            <a:pPr marL="0" indent="0" algn="ctr" fontAlgn="base">
              <a:buNone/>
            </a:pPr>
            <a:r>
              <a:rPr lang="en-US" dirty="0"/>
              <a:t>8 numbers (everything but 7)</a:t>
            </a:r>
          </a:p>
          <a:p>
            <a:pPr marL="0" indent="0" fontAlgn="base">
              <a:buNone/>
            </a:pPr>
            <a:r>
              <a:rPr lang="en-US" dirty="0"/>
              <a:t>10 – 99: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numbers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digit: anything but 7)</a:t>
            </a:r>
          </a:p>
          <a:p>
            <a:pPr marL="0" indent="0" fontAlgn="base">
              <a:buNone/>
            </a:pPr>
            <a:r>
              <a:rPr lang="en-US" dirty="0"/>
              <a:t>100 – 999: 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digits: anything but 7)</a:t>
            </a:r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+ 8 x 9 + 8 x 9 x 9 numbers from 1 to 999 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>
                <a:solidFill>
                  <a:schemeClr val="bg1"/>
                </a:solidFill>
              </a:rPr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33078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0771C1-3C63-49B6-8CC6-2DB0EE5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STUDENT CANTEEN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012C-8A04-4E9C-9678-474D0F4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497"/>
            <a:ext cx="5019675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 students:</a:t>
            </a:r>
          </a:p>
          <a:p>
            <a:endParaRPr lang="en-US" sz="900" dirty="0"/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b</a:t>
            </a:r>
            <a:r>
              <a:rPr lang="en-US" sz="2800" dirty="0"/>
              <a:t>eef;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32 students like </a:t>
            </a:r>
            <a:r>
              <a:rPr lang="en-US" sz="2800" b="1" dirty="0"/>
              <a:t>c</a:t>
            </a:r>
            <a:r>
              <a:rPr lang="en-US" sz="2800" dirty="0"/>
              <a:t>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31 students like </a:t>
            </a:r>
            <a:r>
              <a:rPr lang="en-US" sz="2800" b="1" dirty="0"/>
              <a:t>f</a:t>
            </a:r>
            <a:r>
              <a:rPr lang="en-US" sz="2800" dirty="0"/>
              <a:t>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15 students like beef and chicken;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12 students like beef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19 students like chicken and fish;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8 students like all three.</a:t>
            </a:r>
          </a:p>
          <a:p>
            <a:r>
              <a:rPr lang="en-US" dirty="0"/>
              <a:t>How many like none of these?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Students who like b, c 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=31+32+31−15−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−12−19+8=56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Students who don’t like either: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=60−56=4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1B852C-D6AA-4310-8E06-05DABD00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7876" y="1460498"/>
                <a:ext cx="5495924" cy="5030788"/>
              </a:xfrm>
              <a:blipFill>
                <a:blip r:embed="rId2"/>
                <a:stretch>
                  <a:fillRect l="-1996" t="-254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176F9-0F52-4A77-82F2-8C488A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516-B0AC-4C0F-AD78-44C6E52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60688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BD06D3-8E14-4815-B8BE-B6597DC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70" dirty="0"/>
              <a:t>PRINCIPLE OF </a:t>
            </a:r>
            <a:r>
              <a:rPr lang="en-US" dirty="0"/>
              <a:t>INCLUSION-EXCLUSION </a:t>
            </a:r>
            <a:br>
              <a:rPr lang="en-US" dirty="0"/>
            </a:br>
            <a:r>
              <a:rPr lang="en-US" dirty="0"/>
              <a:t>FOR FOUR SETS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2515-EEB1-4E1E-BF5E-EA20437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D88-5353-4664-87B8-866FA7C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pPr/>
              <a:t>171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finite sets A, B, C and D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  <a:blipFill>
                <a:blip r:embed="rId2"/>
                <a:stretch>
                  <a:fillRect l="-2014" t="-219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B3B7541-BEA4-4635-9E9F-D7858809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9763" r="53858" b="5582"/>
          <a:stretch/>
        </p:blipFill>
        <p:spPr>
          <a:xfrm>
            <a:off x="7034212" y="2033802"/>
            <a:ext cx="4319588" cy="42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35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BD06D3-8E14-4815-B8BE-B6597DC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70" dirty="0"/>
              <a:t>PRINCIPLE OF </a:t>
            </a:r>
            <a:r>
              <a:rPr lang="en-US" dirty="0"/>
              <a:t>INCLUSION-EXCLUSION </a:t>
            </a:r>
            <a:br>
              <a:rPr lang="en-US" dirty="0"/>
            </a:br>
            <a:r>
              <a:rPr lang="en-US" dirty="0"/>
              <a:t>FOR FOUR SETS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2515-EEB1-4E1E-BF5E-EA20437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D88-5353-4664-87B8-866FA7C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pPr/>
              <a:t>172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finite sets A, B, C and D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  <a:blipFill>
                <a:blip r:embed="rId2"/>
                <a:stretch>
                  <a:fillRect l="-2014" t="-219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B3B7541-BEA4-4635-9E9F-D7858809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9763" r="53858" b="5582"/>
          <a:stretch/>
        </p:blipFill>
        <p:spPr>
          <a:xfrm>
            <a:off x="7034212" y="2033802"/>
            <a:ext cx="4319588" cy="42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281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BD06D3-8E14-4815-B8BE-B6597DC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70" dirty="0"/>
              <a:t>PRINCIPLE OF </a:t>
            </a:r>
            <a:r>
              <a:rPr lang="en-US" dirty="0"/>
              <a:t>INCLUSION-EXCLUSION </a:t>
            </a:r>
            <a:br>
              <a:rPr lang="en-US" dirty="0"/>
            </a:br>
            <a:r>
              <a:rPr lang="en-US" dirty="0"/>
              <a:t>FOR FOUR SETS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2515-EEB1-4E1E-BF5E-EA20437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D88-5353-4664-87B8-866FA7C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pPr/>
              <a:t>173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finite sets A, B, C and D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  <a:blipFill>
                <a:blip r:embed="rId2"/>
                <a:stretch>
                  <a:fillRect l="-2014" t="-219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B3B7541-BEA4-4635-9E9F-D7858809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9763" r="53858" b="5582"/>
          <a:stretch/>
        </p:blipFill>
        <p:spPr>
          <a:xfrm>
            <a:off x="7034212" y="2033802"/>
            <a:ext cx="4319588" cy="42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6495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BD06D3-8E14-4815-B8BE-B6597DC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70" dirty="0"/>
              <a:t>PRINCIPLE OF </a:t>
            </a:r>
            <a:r>
              <a:rPr lang="en-US" dirty="0"/>
              <a:t>INCLUSION-EXCLUSION </a:t>
            </a:r>
            <a:br>
              <a:rPr lang="en-US" dirty="0"/>
            </a:br>
            <a:r>
              <a:rPr lang="en-US" dirty="0"/>
              <a:t>FOR FOUR SETS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2515-EEB1-4E1E-BF5E-EA20437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D88-5353-4664-87B8-866FA7C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pPr/>
              <a:t>174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finite sets A, B, C and D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  <a:blipFill>
                <a:blip r:embed="rId2"/>
                <a:stretch>
                  <a:fillRect l="-2014" t="-219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B3B7541-BEA4-4635-9E9F-D7858809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9763" r="53858" b="5582"/>
          <a:stretch/>
        </p:blipFill>
        <p:spPr>
          <a:xfrm>
            <a:off x="7034212" y="2033802"/>
            <a:ext cx="4319588" cy="42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1070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BD06D3-8E14-4815-B8BE-B6597DC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70" dirty="0"/>
              <a:t>PRINCIPLE OF </a:t>
            </a:r>
            <a:r>
              <a:rPr lang="en-US" dirty="0"/>
              <a:t>INCLUSION-EXCLUSION </a:t>
            </a:r>
            <a:br>
              <a:rPr lang="en-US" dirty="0"/>
            </a:br>
            <a:r>
              <a:rPr lang="en-US" dirty="0"/>
              <a:t>FOR FOUR SETS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2515-EEB1-4E1E-BF5E-EA20437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D88-5353-4664-87B8-866FA7C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pPr/>
              <a:t>175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finite sets A, B, C and D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764791F9-AB0A-4736-874D-D738A5A4F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048375" cy="4714875"/>
              </a:xfrm>
              <a:blipFill>
                <a:blip r:embed="rId2"/>
                <a:stretch>
                  <a:fillRect l="-2014" t="-219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5" descr="Shape&#10;&#10;Description automatically generated">
            <a:extLst>
              <a:ext uri="{FF2B5EF4-FFF2-40B4-BE49-F238E27FC236}">
                <a16:creationId xmlns:a16="http://schemas.microsoft.com/office/drawing/2014/main" id="{2B3B7541-BEA4-4635-9E9F-D7858809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9763" r="53858" b="5582"/>
          <a:stretch/>
        </p:blipFill>
        <p:spPr>
          <a:xfrm>
            <a:off x="7034212" y="2033802"/>
            <a:ext cx="4319588" cy="42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20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94410F-B035-4896-AC81-5DE9890A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PRACTICE!</a:t>
            </a:r>
            <a:endParaRPr lang="en-B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6D6046-F2BF-408C-8802-0EF20F4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https://docs.google.com/document/d/1VIDmtgY9qrhqisifcF6R_E37QSOH7-g0Ib25bX4vxiw/edit?usp=sharing</a:t>
            </a:r>
            <a:r>
              <a:rPr lang="nl-BE" dirty="0"/>
              <a:t> </a:t>
            </a:r>
          </a:p>
          <a:p>
            <a:r>
              <a:rPr lang="nl-BE" dirty="0"/>
              <a:t>PART II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8C68-D6A6-4EBE-AA27-36629B8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9C03-AD34-4D7F-9E0A-E9E6F1B5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564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1 – 9:</a:t>
            </a:r>
          </a:p>
          <a:p>
            <a:pPr marL="0" indent="0" algn="ctr" fontAlgn="base">
              <a:buNone/>
            </a:pPr>
            <a:r>
              <a:rPr lang="en-US" dirty="0"/>
              <a:t>8 numbers (everything but 7)</a:t>
            </a:r>
          </a:p>
          <a:p>
            <a:pPr marL="0" indent="0" fontAlgn="base">
              <a:buNone/>
            </a:pPr>
            <a:r>
              <a:rPr lang="en-US" dirty="0"/>
              <a:t>10 – 99:</a:t>
            </a:r>
          </a:p>
          <a:p>
            <a:pPr marL="0" indent="0" algn="ctr" fontAlgn="base">
              <a:buNone/>
            </a:pPr>
            <a:r>
              <a:rPr lang="en-US" dirty="0"/>
              <a:t>8 x 9 numbers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digit: anything but 0 or 7, 2</a:t>
            </a:r>
            <a:r>
              <a:rPr lang="en-US" sz="2000" baseline="30000" dirty="0"/>
              <a:t>nd</a:t>
            </a:r>
            <a:r>
              <a:rPr lang="en-US" sz="2000" dirty="0"/>
              <a:t> digit: anything but 7)</a:t>
            </a:r>
          </a:p>
          <a:p>
            <a:pPr marL="0" indent="0" fontAlgn="base">
              <a:buNone/>
            </a:pPr>
            <a:r>
              <a:rPr lang="en-US" dirty="0"/>
              <a:t>100 – 999: 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digit: anything but 0 or 7,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digits: anything but 7)</a:t>
            </a:r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+ 8 x 9 + 8 x 9 x 9 numbers from 1 to 999 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>
                <a:solidFill>
                  <a:schemeClr val="bg1"/>
                </a:solidFill>
              </a:rPr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111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1 – 9:</a:t>
            </a:r>
          </a:p>
          <a:p>
            <a:pPr marL="0" indent="0" algn="ctr" fontAlgn="base">
              <a:buNone/>
            </a:pPr>
            <a:r>
              <a:rPr lang="en-US" dirty="0"/>
              <a:t>8 numbers (everything but 7)</a:t>
            </a:r>
          </a:p>
          <a:p>
            <a:pPr marL="0" indent="0" fontAlgn="base">
              <a:buNone/>
            </a:pPr>
            <a:r>
              <a:rPr lang="en-US" dirty="0"/>
              <a:t>10 – 99:</a:t>
            </a:r>
          </a:p>
          <a:p>
            <a:pPr marL="0" indent="0" algn="ctr" fontAlgn="base">
              <a:buNone/>
            </a:pPr>
            <a:r>
              <a:rPr lang="en-US" dirty="0"/>
              <a:t>8 x 9 numbers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digit: anything but 0 or 7, 2</a:t>
            </a:r>
            <a:r>
              <a:rPr lang="en-US" sz="2000" baseline="30000" dirty="0"/>
              <a:t>nd</a:t>
            </a:r>
            <a:r>
              <a:rPr lang="en-US" sz="2000" dirty="0"/>
              <a:t> digit: anything but 7)</a:t>
            </a:r>
          </a:p>
          <a:p>
            <a:pPr marL="0" indent="0" fontAlgn="base">
              <a:buNone/>
            </a:pPr>
            <a:r>
              <a:rPr lang="en-US" dirty="0"/>
              <a:t>100 – 999:  </a:t>
            </a:r>
          </a:p>
          <a:p>
            <a:pPr marL="0" indent="0" algn="ctr" fontAlgn="base">
              <a:buNone/>
            </a:pPr>
            <a:r>
              <a:rPr lang="en-US" dirty="0"/>
              <a:t>8 x 9 x 9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digit: anything but 0 or 7,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digits: anything but 7)</a:t>
            </a:r>
          </a:p>
          <a:p>
            <a:pPr marL="0" indent="0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Sum rule: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8 + 8 x 9 + 8 x 9 x 9 numbers from 1 to 999 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>
                <a:solidFill>
                  <a:schemeClr val="bg1"/>
                </a:solidFill>
              </a:rPr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05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EC79-301D-4CED-AB0E-208ED3BD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3E3A-E9C8-4460-AD30-B04CE980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basics of set theory</a:t>
            </a:r>
          </a:p>
          <a:p>
            <a:endParaRPr lang="en-US" sz="2400" dirty="0"/>
          </a:p>
          <a:p>
            <a:r>
              <a:rPr lang="en-US" sz="3200" dirty="0"/>
              <a:t>Basic counting principles</a:t>
            </a:r>
          </a:p>
          <a:p>
            <a:pPr lvl="1"/>
            <a:r>
              <a:rPr lang="en-US" sz="3200" dirty="0"/>
              <a:t>Rule of sum</a:t>
            </a:r>
          </a:p>
          <a:p>
            <a:pPr lvl="1"/>
            <a:r>
              <a:rPr lang="en-US" sz="3200" dirty="0"/>
              <a:t>Rule of product</a:t>
            </a:r>
          </a:p>
          <a:p>
            <a:pPr lvl="1"/>
            <a:r>
              <a:rPr lang="en-US" sz="3200" dirty="0"/>
              <a:t>Other useful tricks</a:t>
            </a:r>
          </a:p>
          <a:p>
            <a:pPr lvl="1"/>
            <a:endParaRPr lang="en-US" dirty="0"/>
          </a:p>
          <a:p>
            <a:r>
              <a:rPr lang="en-US" sz="3200" dirty="0"/>
              <a:t>Applying those to solve problems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B94EC-A764-4262-96F5-87B9500E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6FF88-49E4-4A04-BF94-E9206A3D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330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2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</a:p>
          <a:p>
            <a:pPr fontAlgn="base"/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1 – 9:</a:t>
            </a:r>
          </a:p>
          <a:p>
            <a:pPr marL="0" indent="0" algn="ctr" fontAlgn="base">
              <a:buNone/>
            </a:pPr>
            <a:r>
              <a:rPr lang="en-US" dirty="0"/>
              <a:t>8 numbers (everything but 7)</a:t>
            </a:r>
          </a:p>
          <a:p>
            <a:pPr marL="0" indent="0" fontAlgn="base">
              <a:buNone/>
            </a:pPr>
            <a:r>
              <a:rPr lang="en-US" dirty="0"/>
              <a:t>10 – 99:</a:t>
            </a:r>
          </a:p>
          <a:p>
            <a:pPr marL="0" indent="0" algn="ctr" fontAlgn="base">
              <a:buNone/>
            </a:pPr>
            <a:r>
              <a:rPr lang="en-US" dirty="0"/>
              <a:t>8 x 9 numbers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digit: anything but 0 or 7, 2</a:t>
            </a:r>
            <a:r>
              <a:rPr lang="en-US" sz="2000" baseline="30000" dirty="0"/>
              <a:t>nd</a:t>
            </a:r>
            <a:r>
              <a:rPr lang="en-US" sz="2000" dirty="0"/>
              <a:t> digit: anything but 7)</a:t>
            </a:r>
          </a:p>
          <a:p>
            <a:pPr marL="0" indent="0" fontAlgn="base">
              <a:buNone/>
            </a:pPr>
            <a:r>
              <a:rPr lang="en-US" dirty="0"/>
              <a:t>100 – 999:  </a:t>
            </a:r>
          </a:p>
          <a:p>
            <a:pPr marL="0" indent="0" algn="ctr" fontAlgn="base">
              <a:buNone/>
            </a:pPr>
            <a:r>
              <a:rPr lang="en-US" dirty="0"/>
              <a:t>8 x 9 x 9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digit: anything but 0 or 7,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digits: anything but 7)</a:t>
            </a:r>
          </a:p>
          <a:p>
            <a:pPr marL="0" indent="0" fontAlgn="base">
              <a:buNone/>
            </a:pPr>
            <a:r>
              <a:rPr lang="en-US" i="1" dirty="0"/>
              <a:t>Sum rule:</a:t>
            </a:r>
          </a:p>
          <a:p>
            <a:pPr marL="0" indent="0" algn="ctr" fontAlgn="base">
              <a:buNone/>
            </a:pPr>
            <a:r>
              <a:rPr lang="en-US" dirty="0"/>
              <a:t>8 + 8 x 9 + 8 x 9 x 9 numbers from 1 to 999 </a:t>
            </a:r>
            <a:r>
              <a:rPr lang="en-US" b="1" dirty="0"/>
              <a:t>don’t</a:t>
            </a:r>
            <a:r>
              <a:rPr lang="en-US" dirty="0"/>
              <a:t> contain digit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73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3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  <a:endParaRPr lang="en-US" sz="800" dirty="0"/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Number between 1 and 999:</a:t>
            </a:r>
          </a:p>
          <a:p>
            <a:pPr marL="0" indent="0" algn="ctr" fontAlgn="base">
              <a:buNone/>
            </a:pPr>
            <a:r>
              <a:rPr lang="en-US" b="1" dirty="0">
                <a:solidFill>
                  <a:schemeClr val="bg1"/>
                </a:solidFill>
              </a:rPr>
              <a:t>* * *</a:t>
            </a: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</a:rPr>
              <a:t>(6 is represented as 006, 45 is represented as 045)</a:t>
            </a:r>
          </a:p>
          <a:p>
            <a:pPr marL="0" indent="0" algn="ctr" fontAlgn="base">
              <a:buNone/>
            </a:pPr>
            <a:endParaRPr lang="en-US" sz="900" i="1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chemeClr val="bg1"/>
                </a:solidFill>
              </a:rPr>
              <a:t>Every digit * can be anything but 7, therefore: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 x 9 x 9 – 1 </a:t>
            </a:r>
          </a:p>
          <a:p>
            <a:pPr marL="0" indent="0" algn="ctr" fontAlgn="base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(000 should not be considered,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because we’re interested numbers from 1 to 999)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987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3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  <a:endParaRPr lang="en-US" sz="800" dirty="0"/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Number between 1 and 999:</a:t>
            </a:r>
          </a:p>
          <a:p>
            <a:pPr marL="0" indent="0" algn="ctr" fontAlgn="base">
              <a:buNone/>
            </a:pPr>
            <a:r>
              <a:rPr lang="en-US" b="1" dirty="0"/>
              <a:t>* * *</a:t>
            </a: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(6 is represented as 006, 45 is represented as 045)</a:t>
            </a:r>
          </a:p>
          <a:p>
            <a:pPr marL="0" indent="0" algn="ctr" fontAlgn="base">
              <a:buNone/>
            </a:pPr>
            <a:endParaRPr lang="en-US" sz="900" i="1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chemeClr val="bg1"/>
                </a:solidFill>
              </a:rPr>
              <a:t>Every digit * can be anything but 7, therefore: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 x 9 x 9 – 1 </a:t>
            </a:r>
          </a:p>
          <a:p>
            <a:pPr marL="0" indent="0" algn="ctr" fontAlgn="base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(000 should not be considered,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because we’re interested numbers from 1 to 999)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818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3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  <a:endParaRPr lang="en-US" sz="800" dirty="0"/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Number between 1 and 999:</a:t>
            </a:r>
          </a:p>
          <a:p>
            <a:pPr marL="0" indent="0" algn="ctr" fontAlgn="base">
              <a:buNone/>
            </a:pPr>
            <a:r>
              <a:rPr lang="en-US" b="1" dirty="0"/>
              <a:t>* * *</a:t>
            </a: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(6 is represented as 006, 45 is represented as 045)</a:t>
            </a:r>
          </a:p>
          <a:p>
            <a:pPr marL="0" indent="0" algn="ctr" fontAlgn="base">
              <a:buNone/>
            </a:pPr>
            <a:endParaRPr lang="en-US" sz="900" i="1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dirty="0"/>
              <a:t>Every digit * can be anything but 7, therefore: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 x 9 x 9 – 1 </a:t>
            </a:r>
          </a:p>
          <a:p>
            <a:pPr marL="0" indent="0" algn="ctr" fontAlgn="base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(000 should not be considered,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because we’re interested numbers from 1 to 999)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895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3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  <a:endParaRPr lang="en-US" sz="800" dirty="0"/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Number between 1 and 999:</a:t>
            </a:r>
          </a:p>
          <a:p>
            <a:pPr marL="0" indent="0" algn="ctr" fontAlgn="base">
              <a:buNone/>
            </a:pPr>
            <a:r>
              <a:rPr lang="en-US" b="1" dirty="0"/>
              <a:t>* * *</a:t>
            </a: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(6 is represented as 006, 45 is represented as 045)</a:t>
            </a:r>
          </a:p>
          <a:p>
            <a:pPr marL="0" indent="0" algn="ctr" fontAlgn="base">
              <a:buNone/>
            </a:pPr>
            <a:endParaRPr lang="en-US" sz="900" i="1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dirty="0"/>
              <a:t>Every digit * can be anything but 7, therefore:</a:t>
            </a:r>
          </a:p>
          <a:p>
            <a:pPr marL="0" indent="0" algn="ctr" fontAlgn="base">
              <a:buNone/>
            </a:pPr>
            <a:r>
              <a:rPr lang="en-US" dirty="0"/>
              <a:t>9 x 9 x 9 </a:t>
            </a:r>
            <a:r>
              <a:rPr lang="en-US" dirty="0">
                <a:solidFill>
                  <a:schemeClr val="bg1"/>
                </a:solidFill>
              </a:rPr>
              <a:t>– 1 </a:t>
            </a:r>
          </a:p>
          <a:p>
            <a:pPr marL="0" indent="0" algn="ctr" fontAlgn="base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(000 should not be considered,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because we’re interested numbers from 1 to 999)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181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33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How many integer numbers from 1 to 999 </a:t>
            </a:r>
            <a:r>
              <a:rPr lang="en-US" b="1" dirty="0"/>
              <a:t>don’t</a:t>
            </a:r>
            <a:r>
              <a:rPr lang="en-US" dirty="0"/>
              <a:t> contain digit 7?</a:t>
            </a:r>
            <a:endParaRPr lang="en-US" sz="800" dirty="0"/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dirty="0"/>
              <a:t>Number between 1 and 999:</a:t>
            </a:r>
          </a:p>
          <a:p>
            <a:pPr marL="0" indent="0" algn="ctr" fontAlgn="base">
              <a:buNone/>
            </a:pPr>
            <a:r>
              <a:rPr lang="en-US" b="1" dirty="0"/>
              <a:t>* * *</a:t>
            </a: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(6 is represented as 006, 45 is represented as 045)</a:t>
            </a:r>
          </a:p>
          <a:p>
            <a:pPr marL="0" indent="0" algn="ctr" fontAlgn="base">
              <a:buNone/>
            </a:pPr>
            <a:endParaRPr lang="en-US" sz="900" i="1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dirty="0"/>
              <a:t>Every digit * can be anything but 7, therefore:</a:t>
            </a:r>
          </a:p>
          <a:p>
            <a:pPr marL="0" indent="0" algn="ctr" fontAlgn="base">
              <a:buNone/>
            </a:pPr>
            <a:r>
              <a:rPr lang="en-US" dirty="0"/>
              <a:t>9 x 9 x 9 </a:t>
            </a:r>
            <a:r>
              <a:rPr lang="en-US" dirty="0">
                <a:solidFill>
                  <a:srgbClr val="C00000"/>
                </a:solidFill>
              </a:rPr>
              <a:t>– 1 </a:t>
            </a:r>
          </a:p>
          <a:p>
            <a:pPr marL="0" indent="0" algn="ctr" fontAlgn="base">
              <a:buNone/>
            </a:pPr>
            <a:endParaRPr lang="en-US" sz="900" dirty="0">
              <a:solidFill>
                <a:srgbClr val="C00000"/>
              </a:solidFill>
            </a:endParaRPr>
          </a:p>
          <a:p>
            <a:pPr marL="0" indent="0" algn="ctr" fontAlgn="base">
              <a:buNone/>
            </a:pPr>
            <a:r>
              <a:rPr lang="en-US" dirty="0">
                <a:solidFill>
                  <a:srgbClr val="C00000"/>
                </a:solidFill>
              </a:rPr>
              <a:t>(000 should not be considered,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because we’re interested numbers from 1 to 999)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083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many integer numbers from 1 to 999 contain digit 7?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are 999 numbers between 1 and 999.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728 don’t contain digit 7 (previous step).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Therefore, 999 – 728 – 271 numbers contain digit 7.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167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many integer numbers from 1 to 999 contain digit 7?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999 numbers between 1 and 999.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728 don’t contain digit 7 (previous step).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Therefore, 999 – 728 – 271 numbers contain digit 7.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05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many integer numbers from 1 to 999 contain digit 7?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999 numbers between 1 and 999.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728 don’t contain digit 7 (previous step).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Therefore, 999 – 728 – 271 numbers contain digit 7.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6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>
                <a:solidFill>
                  <a:schemeClr val="bg1"/>
                </a:solidFill>
              </a:rPr>
              <a:t>Contain 7 exactly once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* 7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26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15F-D50B-4216-9BD4-FC4ECCF8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144E-D31B-4072-AECE-72E2D608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counting principles: review</a:t>
            </a:r>
          </a:p>
          <a:p>
            <a:endParaRPr lang="en-US" sz="2400" dirty="0"/>
          </a:p>
          <a:p>
            <a:r>
              <a:rPr lang="en-US" sz="3200" dirty="0"/>
              <a:t>Finish Problem Set 1</a:t>
            </a:r>
          </a:p>
          <a:p>
            <a:endParaRPr lang="en-US" sz="2400" dirty="0"/>
          </a:p>
          <a:p>
            <a:r>
              <a:rPr lang="en-US" sz="3200" dirty="0"/>
              <a:t>Principle of exclusion-inclusion</a:t>
            </a:r>
          </a:p>
          <a:p>
            <a:pPr lvl="1"/>
            <a:r>
              <a:rPr lang="en-US" sz="3200" i="1" dirty="0"/>
              <a:t>How to apply rule of sum when the sets are not disjoint?</a:t>
            </a:r>
          </a:p>
          <a:p>
            <a:pPr lvl="1"/>
            <a:endParaRPr lang="en-US" i="1" dirty="0"/>
          </a:p>
          <a:p>
            <a:r>
              <a:rPr lang="en-US" sz="3200" dirty="0"/>
              <a:t>Problem Set 2.</a:t>
            </a:r>
            <a:endParaRPr lang="en-B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A66C5-B0AD-4B97-B3B9-6553161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4318-3FD9-4493-BE30-1D7EDA06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25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>
                <a:solidFill>
                  <a:schemeClr val="bg1"/>
                </a:solidFill>
              </a:rPr>
              <a:t>Contain 7 exactly once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* 7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569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* * 7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799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7 * * 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7 * 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* 7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29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7 * 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* 7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6345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* 7	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248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* 7		9 x 9 options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103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927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dirty="0"/>
              <a:t>Numbers from 1 to 999: 		* * *</a:t>
            </a:r>
          </a:p>
          <a:p>
            <a:pPr marL="0" indent="0" fontAlgn="base">
              <a:buNone/>
            </a:pPr>
            <a:endParaRPr lang="en-US" sz="900" dirty="0"/>
          </a:p>
          <a:p>
            <a:pPr marL="0" indent="0" algn="l" fontAlgn="base">
              <a:buNone/>
            </a:pPr>
            <a:r>
              <a:rPr lang="en-US" dirty="0"/>
              <a:t>Contain 7 exactly once </a:t>
            </a:r>
            <a:r>
              <a:rPr lang="en-US" dirty="0">
                <a:sym typeface="Wingdings" panose="05000000000000000000" pitchFamily="2" charset="2"/>
              </a:rPr>
              <a:t> three possibility: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7 *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7 * 		9 x 9 options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* * 7		9 x 9 options</a:t>
            </a:r>
          </a:p>
          <a:p>
            <a:pPr marL="0" indent="0" algn="l" fontAlgn="base">
              <a:buNone/>
            </a:pPr>
            <a:r>
              <a:rPr lang="en-US" i="1" dirty="0">
                <a:sym typeface="Wingdings" panose="05000000000000000000" pitchFamily="2" charset="2"/>
              </a:rPr>
              <a:t>Sum rule: </a:t>
            </a:r>
          </a:p>
          <a:p>
            <a:pPr marL="0" indent="0" algn="ctr" fontAlgn="base">
              <a:buNone/>
            </a:pPr>
            <a:r>
              <a:rPr lang="en-US" dirty="0">
                <a:sym typeface="Wingdings" panose="05000000000000000000" pitchFamily="2" charset="2"/>
              </a:rPr>
              <a:t>9 x 9 + 9 x 9 + 9 x 9 = 243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numbers </a:t>
            </a:r>
            <a:r>
              <a:rPr lang="en-US" dirty="0"/>
              <a:t>from 1 to 999 contain digit 7 </a:t>
            </a:r>
            <a:r>
              <a:rPr lang="en-US" b="1" dirty="0"/>
              <a:t>exactly </a:t>
            </a:r>
            <a:r>
              <a:rPr lang="en-US" dirty="0"/>
              <a:t>once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194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olidFill>
                  <a:schemeClr val="bg1"/>
                </a:solidFill>
                <a:sym typeface="Wingdings" panose="05000000000000000000" pitchFamily="2" charset="2"/>
              </a:rPr>
              <a:t>1 – 9: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olidFill>
                  <a:schemeClr val="bg1"/>
                </a:solidFill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olidFill>
                  <a:schemeClr val="bg1"/>
                </a:solidFill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267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335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335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48E011-A805-4E47-87B0-2638724E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SET 1</a:t>
            </a:r>
            <a:endParaRPr lang="en-BE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4829B-A0A9-41F0-AC85-68F625A0D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AE53-82FD-4C14-B011-796DE29C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E7FD1-5CAB-4473-A992-A0382F6F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894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options)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141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(9 options)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1749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(9 options)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**7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018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(9 options)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(9 x 9 options)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>
                <a:sym typeface="Wingdings" panose="05000000000000000000" pitchFamily="2" charset="2"/>
              </a:rPr>
              <a:t>*7*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	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>
                <a:sym typeface="Wingdings" panose="05000000000000000000" pitchFamily="2" charset="2"/>
              </a:rPr>
              <a:t>**7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062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(9 options)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7** </a:t>
            </a:r>
            <a:r>
              <a:rPr lang="en-US" dirty="0"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ym typeface="Wingdings" panose="05000000000000000000" pitchFamily="2" charset="2"/>
              </a:rPr>
              <a:t>*7* </a:t>
            </a:r>
            <a:r>
              <a:rPr lang="en-US" dirty="0"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ym typeface="Wingdings" panose="05000000000000000000" pitchFamily="2" charset="2"/>
              </a:rPr>
              <a:t>**7</a:t>
            </a:r>
            <a:r>
              <a:rPr lang="en-US" dirty="0"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Sum rule: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numbers </a:t>
            </a:r>
            <a:r>
              <a:rPr lang="en-US" dirty="0">
                <a:solidFill>
                  <a:schemeClr val="bg1"/>
                </a:solidFill>
              </a:rPr>
              <a:t>from 1 to 999 contain digit 7 </a:t>
            </a:r>
            <a:r>
              <a:rPr lang="en-US" b="1" dirty="0">
                <a:solidFill>
                  <a:schemeClr val="bg1"/>
                </a:solidFill>
              </a:rPr>
              <a:t>exactly </a:t>
            </a:r>
            <a:r>
              <a:rPr lang="en-US" dirty="0">
                <a:solidFill>
                  <a:schemeClr val="bg1"/>
                </a:solidFill>
              </a:rPr>
              <a:t>once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4469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879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exactly </a:t>
            </a:r>
            <a:r>
              <a:rPr lang="en-US" dirty="0"/>
              <a:t>once?</a:t>
            </a:r>
          </a:p>
          <a:p>
            <a:pPr fontAlgn="base"/>
            <a:endParaRPr lang="en-US" sz="300" dirty="0"/>
          </a:p>
          <a:p>
            <a:pPr marL="0" indent="0" fontAlgn="base">
              <a:buNone/>
            </a:pPr>
            <a:r>
              <a:rPr lang="en-US" i="1" dirty="0"/>
              <a:t>Other solution:</a:t>
            </a:r>
          </a:p>
          <a:p>
            <a:pPr marL="0" indent="0" fontAlgn="base">
              <a:buNone/>
            </a:pPr>
            <a:endParaRPr lang="en-US" sz="900" i="1" dirty="0"/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 – 9:</a:t>
            </a: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1 option (number 7)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 – 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</a:t>
            </a:r>
            <a:r>
              <a:rPr lang="en-US" dirty="0">
                <a:sym typeface="Wingdings" panose="05000000000000000000" pitchFamily="2" charset="2"/>
              </a:rPr>
              <a:t> (9 options)		</a:t>
            </a:r>
            <a:r>
              <a:rPr lang="en-US" i="1" dirty="0">
                <a:sym typeface="Wingdings" panose="05000000000000000000" pitchFamily="2" charset="2"/>
              </a:rPr>
              <a:t>*7</a:t>
            </a:r>
            <a:r>
              <a:rPr lang="en-US" dirty="0">
                <a:sym typeface="Wingdings" panose="05000000000000000000" pitchFamily="2" charset="2"/>
              </a:rPr>
              <a:t> (8 options)</a:t>
            </a:r>
          </a:p>
          <a:p>
            <a:pPr marL="0" indent="0" fontAlgn="base">
              <a:lnSpc>
                <a:spcPct val="70000"/>
              </a:lnSpc>
              <a:buNone/>
            </a:pPr>
            <a:r>
              <a:rPr lang="en-US" i="1" u="sng" dirty="0">
                <a:sym typeface="Wingdings" panose="05000000000000000000" pitchFamily="2" charset="2"/>
              </a:rPr>
              <a:t>100 – 999:</a:t>
            </a:r>
          </a:p>
          <a:p>
            <a:pPr marL="0" indent="0" algn="ctr" fontAlgn="base">
              <a:lnSpc>
                <a:spcPct val="7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7** </a:t>
            </a:r>
            <a:r>
              <a:rPr lang="en-US" dirty="0">
                <a:sym typeface="Wingdings" panose="05000000000000000000" pitchFamily="2" charset="2"/>
              </a:rPr>
              <a:t>(9 x 9 options) 	</a:t>
            </a:r>
            <a:r>
              <a:rPr lang="en-US" i="1" dirty="0">
                <a:sym typeface="Wingdings" panose="05000000000000000000" pitchFamily="2" charset="2"/>
              </a:rPr>
              <a:t>*7* </a:t>
            </a:r>
            <a:r>
              <a:rPr lang="en-US" dirty="0">
                <a:sym typeface="Wingdings" panose="05000000000000000000" pitchFamily="2" charset="2"/>
              </a:rPr>
              <a:t>(8 x 9 options)		</a:t>
            </a:r>
            <a:r>
              <a:rPr lang="en-US" i="1" dirty="0">
                <a:sym typeface="Wingdings" panose="05000000000000000000" pitchFamily="2" charset="2"/>
              </a:rPr>
              <a:t>**7</a:t>
            </a:r>
            <a:r>
              <a:rPr lang="en-US" dirty="0">
                <a:sym typeface="Wingdings" panose="05000000000000000000" pitchFamily="2" charset="2"/>
              </a:rPr>
              <a:t> (8 x 9 options)</a:t>
            </a:r>
          </a:p>
          <a:p>
            <a:pPr marL="0" indent="0" algn="ctr" fontAlgn="base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 fontAlgn="base">
              <a:buNone/>
            </a:pPr>
            <a:r>
              <a:rPr lang="en-US" i="1" dirty="0">
                <a:sym typeface="Wingdings" panose="05000000000000000000" pitchFamily="2" charset="2"/>
              </a:rPr>
              <a:t>Sum rule: </a:t>
            </a:r>
            <a:r>
              <a:rPr lang="en-US" dirty="0">
                <a:sym typeface="Wingdings" panose="05000000000000000000" pitchFamily="2" charset="2"/>
              </a:rPr>
              <a:t>1 + 9 + 8 + 9 x 9 + 8 x 9 + 8 x 9 = 243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numbers </a:t>
            </a:r>
            <a:r>
              <a:rPr lang="en-US" dirty="0"/>
              <a:t>from 1 to 999 contain digit 7 </a:t>
            </a:r>
            <a:r>
              <a:rPr lang="en-US" b="1" dirty="0"/>
              <a:t>exactly </a:t>
            </a:r>
            <a:r>
              <a:rPr lang="en-US" dirty="0"/>
              <a:t>once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Elementary Combinatorics and Probability - March 2021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0452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Therefore,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999 – 728 – 243 = 28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from 1 to 999 contain digit 7 </a:t>
            </a:r>
            <a:r>
              <a:rPr lang="en-US" b="1" dirty="0">
                <a:solidFill>
                  <a:schemeClr val="bg1"/>
                </a:solidFill>
              </a:rPr>
              <a:t>more than</a:t>
            </a:r>
            <a:r>
              <a:rPr lang="en-US" dirty="0">
                <a:solidFill>
                  <a:schemeClr val="bg1"/>
                </a:solidFill>
              </a:rPr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6846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Therefore,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999 – 728 – 243 = 28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from 1 to 999 contain digit 7 </a:t>
            </a:r>
            <a:r>
              <a:rPr lang="en-US" b="1" dirty="0">
                <a:solidFill>
                  <a:schemeClr val="bg1"/>
                </a:solidFill>
              </a:rPr>
              <a:t>more than</a:t>
            </a:r>
            <a:r>
              <a:rPr lang="en-US" dirty="0">
                <a:solidFill>
                  <a:schemeClr val="bg1"/>
                </a:solidFill>
              </a:rPr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4561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/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Therefore,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999 – 728 – 243 = 28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from 1 to 999 contain digit 7 </a:t>
            </a:r>
            <a:r>
              <a:rPr lang="en-US" b="1" dirty="0">
                <a:solidFill>
                  <a:schemeClr val="bg1"/>
                </a:solidFill>
              </a:rPr>
              <a:t>more than</a:t>
            </a:r>
            <a:r>
              <a:rPr lang="en-US" dirty="0">
                <a:solidFill>
                  <a:schemeClr val="bg1"/>
                </a:solidFill>
              </a:rPr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695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/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/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Therefore,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999 – 728 – 243 = 28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from 1 to 999 contain digit 7 </a:t>
            </a:r>
            <a:r>
              <a:rPr lang="en-US" b="1" dirty="0">
                <a:solidFill>
                  <a:schemeClr val="bg1"/>
                </a:solidFill>
              </a:rPr>
              <a:t>more than</a:t>
            </a:r>
            <a:r>
              <a:rPr lang="en-US" dirty="0">
                <a:solidFill>
                  <a:schemeClr val="bg1"/>
                </a:solidFill>
              </a:rPr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654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CEBA7-FB28-41B3-BEF6-AF0BE86B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 complement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EE3A6-43E5-4B97-98E0-10AA4CD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sz="3600" dirty="0"/>
              <a:t>(A</a:t>
            </a:r>
            <a:r>
              <a:rPr lang="nl-BE" sz="3600" baseline="30000" dirty="0"/>
              <a:t>C</a:t>
            </a:r>
            <a:r>
              <a:rPr lang="nl-BE" sz="3600" dirty="0"/>
              <a:t>)</a:t>
            </a:r>
            <a:r>
              <a:rPr lang="nl-BE" sz="3600" baseline="30000" dirty="0"/>
              <a:t>C</a:t>
            </a:r>
            <a:r>
              <a:rPr lang="nl-BE" sz="3600" dirty="0"/>
              <a:t> =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E033B-04D9-4A35-8BFA-1DDE534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8D17-E9ED-4798-B91F-FBE263AC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3516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/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/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/>
              <a:t>Therefore,</a:t>
            </a:r>
          </a:p>
          <a:p>
            <a:pPr marL="0" indent="0" algn="ctr" fontAlgn="base">
              <a:buNone/>
            </a:pPr>
            <a:r>
              <a:rPr lang="en-US" dirty="0">
                <a:solidFill>
                  <a:schemeClr val="bg1"/>
                </a:solidFill>
              </a:rPr>
              <a:t>999 – 728 – 243 = 28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from 1 to 999 contain digit 7 </a:t>
            </a:r>
            <a:r>
              <a:rPr lang="en-US" b="1" dirty="0">
                <a:solidFill>
                  <a:schemeClr val="bg1"/>
                </a:solidFill>
              </a:rPr>
              <a:t>more than</a:t>
            </a:r>
            <a:r>
              <a:rPr lang="en-US" dirty="0">
                <a:solidFill>
                  <a:schemeClr val="bg1"/>
                </a:solidFill>
              </a:rPr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1816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822-D2CB-4288-A786-F89DC4C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5201-FCD0-4EF4-A542-1E4623A8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many integer numbers from 1 to 999 contain digit 7 </a:t>
            </a:r>
            <a:r>
              <a:rPr lang="en-US" b="1" dirty="0"/>
              <a:t>more than</a:t>
            </a:r>
            <a:r>
              <a:rPr lang="en-US" dirty="0"/>
              <a:t> once?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999 numbers from 1 to 999.</a:t>
            </a:r>
          </a:p>
          <a:p>
            <a:pPr marL="0" indent="0" fontAlgn="base">
              <a:buNone/>
            </a:pPr>
            <a:r>
              <a:rPr lang="en-US" dirty="0"/>
              <a:t>728 don’t contain digit 7 (previous steps).</a:t>
            </a:r>
          </a:p>
          <a:p>
            <a:pPr marL="0" indent="0" fontAlgn="base">
              <a:buNone/>
            </a:pPr>
            <a:r>
              <a:rPr lang="en-US" dirty="0"/>
              <a:t>243 of them contain digit 7 exactly once (previous step).</a:t>
            </a:r>
          </a:p>
          <a:p>
            <a:pPr marL="0" indent="0" fontAlgn="base">
              <a:buNone/>
            </a:pPr>
            <a:r>
              <a:rPr lang="en-US" dirty="0"/>
              <a:t>Therefore,</a:t>
            </a:r>
          </a:p>
          <a:p>
            <a:pPr marL="0" indent="0" algn="ctr" fontAlgn="base">
              <a:buNone/>
            </a:pPr>
            <a:r>
              <a:rPr lang="en-US" dirty="0"/>
              <a:t>999 – 728 – 243 = 28 </a:t>
            </a:r>
            <a:br>
              <a:rPr lang="en-US" dirty="0"/>
            </a:br>
            <a:r>
              <a:rPr lang="en-US" dirty="0"/>
              <a:t>numbers from 1 to 999 contain digit 7 </a:t>
            </a:r>
            <a:r>
              <a:rPr lang="en-US" b="1" dirty="0"/>
              <a:t>more than</a:t>
            </a:r>
            <a:r>
              <a:rPr lang="en-US" dirty="0"/>
              <a:t> once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F309-EE04-47A0-9E99-FCD1156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DE81-A2E2-4F7E-83A8-2704BCD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447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How many numbers between 0 and 9999 contain digit 3 three times?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333  </a:t>
            </a:r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3***		9 x 9 x 9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*3**		8 x 9 x 9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**3*		8 x 9 x 9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***3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8 x 9 x 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=&gt; 2674 numbers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8035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How many numbers between 0 and 9999 contain digit 3 three times?</a:t>
            </a:r>
          </a:p>
          <a:p>
            <a:pPr marL="0" indent="0" algn="ctr">
              <a:buNone/>
            </a:pPr>
            <a:r>
              <a:rPr lang="en-US" dirty="0"/>
              <a:t>333  		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dirty="0"/>
              <a:t>333*		</a:t>
            </a:r>
            <a:r>
              <a:rPr lang="en-US" dirty="0">
                <a:solidFill>
                  <a:schemeClr val="bg1"/>
                </a:solidFill>
              </a:rPr>
              <a:t>9 </a:t>
            </a:r>
          </a:p>
          <a:p>
            <a:pPr marL="0" indent="0" algn="ctr">
              <a:buNone/>
            </a:pPr>
            <a:r>
              <a:rPr lang="en-US" dirty="0"/>
              <a:t>33*3		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 algn="ctr">
              <a:buNone/>
            </a:pPr>
            <a:r>
              <a:rPr lang="en-US" dirty="0"/>
              <a:t>3*33		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 algn="ctr">
              <a:buNone/>
            </a:pPr>
            <a:r>
              <a:rPr lang="en-US" dirty="0"/>
              <a:t>*333		</a:t>
            </a:r>
            <a:r>
              <a:rPr lang="en-US" dirty="0">
                <a:solidFill>
                  <a:schemeClr val="bg1"/>
                </a:solidFill>
              </a:rPr>
              <a:t>8 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=&gt; 1 + 9 + 9 + 9 + 8 = 36 numbers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798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How many numbers between 0 and 9999 contain digit 3 three times?</a:t>
            </a:r>
          </a:p>
          <a:p>
            <a:pPr marL="0" indent="0" algn="ctr">
              <a:buNone/>
            </a:pPr>
            <a:r>
              <a:rPr lang="en-US" dirty="0"/>
              <a:t>333  		1</a:t>
            </a:r>
          </a:p>
          <a:p>
            <a:pPr marL="0" indent="0" algn="ctr">
              <a:buNone/>
            </a:pPr>
            <a:r>
              <a:rPr lang="en-US" dirty="0"/>
              <a:t>333*		9 </a:t>
            </a:r>
          </a:p>
          <a:p>
            <a:pPr marL="0" indent="0" algn="ctr">
              <a:buNone/>
            </a:pPr>
            <a:r>
              <a:rPr lang="en-US" dirty="0"/>
              <a:t>33*3		9</a:t>
            </a:r>
          </a:p>
          <a:p>
            <a:pPr marL="0" indent="0" algn="ctr">
              <a:buNone/>
            </a:pPr>
            <a:r>
              <a:rPr lang="en-US" dirty="0"/>
              <a:t>3*33		9</a:t>
            </a:r>
          </a:p>
          <a:p>
            <a:pPr marL="0" indent="0" algn="ctr">
              <a:buNone/>
            </a:pPr>
            <a:r>
              <a:rPr lang="en-US" dirty="0"/>
              <a:t>*333		8 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l">
              <a:buNone/>
            </a:pPr>
            <a:r>
              <a:rPr lang="en-US" dirty="0"/>
              <a:t>=&gt; 1 + 9 + 9 + 9 + 8 = 36 numbers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1781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How many numbers between 0 and 9999 contain digit 3 four times?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Just one: 3333</a:t>
            </a:r>
            <a:endParaRPr lang="en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1271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How many numbers between 0 and 9999 contain digit 3 four times?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one: 3333</a:t>
            </a: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8525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are 10000 numbers between 0 and 9999.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 contains digit 3 four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2674 contain digit 3 three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Therefore, 10000 – 1 – 2674 = 7325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between 0 and 9999 contain digit 3 less that three times.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58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There are 10000 numbers between 0 and 9999.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 contains digit 3 four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2674 contain digit 3 three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Therefore, 10000 – 1 – 2674 = 7325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between 0 and 9999 contain digit 3 less that three times.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0454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There are 10000 numbers between 0 and 9999.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1 contains digit 3 four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2674 contain digit 3 three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Therefore, 10000 – 1 – 2674 = 7325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between 0 and 9999 contain digit 3 less that three times.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9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CEBA7-FB28-41B3-BEF6-AF0BE86B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 complement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EE3A6-43E5-4B97-98E0-10AA4CD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l-BE" sz="3600" dirty="0"/>
              <a:t>(A</a:t>
            </a:r>
            <a:r>
              <a:rPr lang="nl-BE" sz="3600" baseline="30000" dirty="0"/>
              <a:t>C</a:t>
            </a:r>
            <a:r>
              <a:rPr lang="nl-BE" sz="3600" dirty="0"/>
              <a:t>)</a:t>
            </a:r>
            <a:r>
              <a:rPr lang="nl-BE" sz="3600" baseline="30000" dirty="0"/>
              <a:t>C</a:t>
            </a:r>
            <a:r>
              <a:rPr lang="nl-BE" sz="3600" dirty="0"/>
              <a:t> = ?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E033B-04D9-4A35-8BFA-1DDE534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8D17-E9ED-4798-B91F-FBE263AC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</a:t>
            </a:fld>
            <a:endParaRPr lang="en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B3826-2E29-4AAF-A6EE-F4BE7898A77A}"/>
              </a:ext>
            </a:extLst>
          </p:cNvPr>
          <p:cNvGrpSpPr/>
          <p:nvPr/>
        </p:nvGrpSpPr>
        <p:grpSpPr>
          <a:xfrm>
            <a:off x="4262438" y="2224881"/>
            <a:ext cx="3552825" cy="3552825"/>
            <a:chOff x="4262438" y="2224881"/>
            <a:chExt cx="3552825" cy="35528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A9D9CE-246F-45F6-B35E-8850621A1D30}"/>
                </a:ext>
              </a:extLst>
            </p:cNvPr>
            <p:cNvSpPr/>
            <p:nvPr/>
          </p:nvSpPr>
          <p:spPr>
            <a:xfrm>
              <a:off x="4262438" y="2224881"/>
              <a:ext cx="3552825" cy="3552825"/>
            </a:xfrm>
            <a:prstGeom prst="ellipse">
              <a:avLst/>
            </a:prstGeom>
            <a:solidFill>
              <a:srgbClr val="FFDF99"/>
            </a:solidFill>
            <a:ln>
              <a:solidFill>
                <a:srgbClr val="FFD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/>
                <a:t>A</a:t>
              </a:r>
              <a:r>
                <a:rPr lang="en-US" sz="2800" b="1" baseline="30000" dirty="0"/>
                <a:t>C</a:t>
              </a:r>
              <a:endParaRPr lang="en-BE" sz="2000" b="1" baseline="30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0F5230-C46A-4B35-801C-A1F3363B6FB1}"/>
                </a:ext>
              </a:extLst>
            </p:cNvPr>
            <p:cNvSpPr/>
            <p:nvPr/>
          </p:nvSpPr>
          <p:spPr>
            <a:xfrm>
              <a:off x="4676775" y="3429000"/>
              <a:ext cx="1924050" cy="1924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 </a:t>
              </a:r>
              <a:r>
                <a:rPr lang="en-US" sz="2800" b="1" dirty="0">
                  <a:solidFill>
                    <a:schemeClr val="bg1"/>
                  </a:solidFill>
                </a:rPr>
                <a:t>=  (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r>
                <a:rPr lang="en-US" sz="2800" baseline="30000" dirty="0">
                  <a:solidFill>
                    <a:schemeClr val="bg1"/>
                  </a:solidFill>
                </a:rPr>
                <a:t>C</a:t>
              </a:r>
              <a:r>
                <a:rPr lang="en-US" sz="2800" b="1" dirty="0">
                  <a:solidFill>
                    <a:schemeClr val="bg1"/>
                  </a:solidFill>
                </a:rPr>
                <a:t>)</a:t>
              </a:r>
              <a:r>
                <a:rPr lang="en-US" sz="2800" baseline="30000" dirty="0">
                  <a:solidFill>
                    <a:schemeClr val="bg1"/>
                  </a:solidFill>
                </a:rPr>
                <a:t>C</a:t>
              </a:r>
              <a:endParaRPr lang="en-B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927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There are 10000 numbers between 0 and 9999.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1 contains digit 3 four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36 contain digit 3 three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Therefore, 10000 – 1 – 2674 = 7325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numbers between 0 and 9999 contain digit 3 less that three times.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9571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5234-31B5-499C-82AD-70D62D45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27D-B8F5-4163-B758-CF7FBF1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/>
          </a:bodyPr>
          <a:lstStyle/>
          <a:p>
            <a:r>
              <a:rPr lang="en-US" dirty="0"/>
              <a:t>How many numbers between 0 and 9999 contain digit 3 less than 3 times?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There are 10000 numbers between 0 and 9999.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1 contains digit 3 four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36 contain digit 3 three times (previous step).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/>
              <a:t>Therefore, 10000 – 1 – 36 = </a:t>
            </a:r>
            <a:r>
              <a:rPr lang="en-BE" dirty="0"/>
              <a:t>9963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numbers between 0 and 9999 contain digit 3 less that three times.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1346-51CA-4E17-ADA6-82A6265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456D-C450-412D-9C3A-8D77EB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0329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At least one digit </a:t>
            </a:r>
            <a:r>
              <a:rPr lang="en-US" dirty="0">
                <a:solidFill>
                  <a:schemeClr val="bg1"/>
                </a:solidFill>
              </a:rPr>
              <a:t>= 1, 2, 3, 4, 5 or 6 digits</a:t>
            </a:r>
            <a:endParaRPr lang="en-US" sz="1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Too difficult.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At least one digit </a:t>
            </a:r>
            <a:r>
              <a:rPr lang="en-US" dirty="0">
                <a:solidFill>
                  <a:schemeClr val="bg1"/>
                </a:solidFill>
              </a:rPr>
              <a:t>= any number of digits but 0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Easier!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5919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1, 2, 3, 4, 5 or 6 digits</a:t>
            </a: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Too difficult.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At least one digit </a:t>
            </a:r>
            <a:r>
              <a:rPr lang="en-US" dirty="0">
                <a:solidFill>
                  <a:schemeClr val="bg1"/>
                </a:solidFill>
              </a:rPr>
              <a:t>= any number of digits but 0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Easier!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841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1, 2, 3, 4, 5 or 6 digits</a:t>
            </a: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Too difficult.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At least one digit </a:t>
            </a:r>
            <a:r>
              <a:rPr lang="en-US" dirty="0">
                <a:solidFill>
                  <a:schemeClr val="bg1"/>
                </a:solidFill>
              </a:rPr>
              <a:t>= any number of digits but 0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Easier!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8573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1, 2, 3, 4, 5 or 6 digits</a:t>
            </a: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Too difficult.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any number of digits but 0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Easier!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459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1, 2, 3, 4, 5 or 6 digits</a:t>
            </a: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Too difficult.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At least one digit </a:t>
            </a:r>
            <a:r>
              <a:rPr lang="en-US" dirty="0"/>
              <a:t>= any number of digits but 0</a:t>
            </a:r>
          </a:p>
          <a:p>
            <a:pPr marL="0" indent="0" algn="ctr">
              <a:buNone/>
            </a:pPr>
            <a:r>
              <a:rPr lang="en-US" dirty="0"/>
              <a:t>Easier!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2675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 x 36 x 36 x 36 x 36 x 36 = 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>
                <a:solidFill>
                  <a:schemeClr val="bg1"/>
                </a:solidFill>
              </a:rPr>
              <a:t>6-character passwords with </a:t>
            </a:r>
            <a:r>
              <a:rPr lang="en-US" i="1" dirty="0">
                <a:solidFill>
                  <a:schemeClr val="bg1"/>
                </a:solidFill>
              </a:rPr>
              <a:t>any</a:t>
            </a:r>
            <a:r>
              <a:rPr lang="en-US" dirty="0">
                <a:solidFill>
                  <a:schemeClr val="bg1"/>
                </a:solidFill>
              </a:rPr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26 x 26 x 26 x 26 x 26 x 26 =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>
                <a:solidFill>
                  <a:schemeClr val="bg1"/>
                </a:solidFill>
              </a:rPr>
              <a:t>6-character passwords with </a:t>
            </a:r>
            <a:r>
              <a:rPr lang="en-US" i="1" dirty="0">
                <a:solidFill>
                  <a:schemeClr val="bg1"/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–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4288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 x 36 x 36 x 36 x 36 x 36 = 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any</a:t>
            </a:r>
            <a:r>
              <a:rPr lang="en-US" dirty="0"/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26 x 26 x 26 x 26 x 26 x 26 =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>
                <a:solidFill>
                  <a:schemeClr val="bg1"/>
                </a:solidFill>
              </a:rPr>
              <a:t>6-character passwords with </a:t>
            </a:r>
            <a:r>
              <a:rPr lang="en-US" i="1" dirty="0">
                <a:solidFill>
                  <a:schemeClr val="bg1"/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–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221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36 x 36 x 36 x 36 x 36 x 36 = 36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any</a:t>
            </a:r>
            <a:r>
              <a:rPr lang="en-US" dirty="0"/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26 x 26 x 26 x 26 x 26 x 26 =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>
                <a:solidFill>
                  <a:schemeClr val="bg1"/>
                </a:solidFill>
              </a:rPr>
              <a:t>6-character passwords with </a:t>
            </a:r>
            <a:r>
              <a:rPr lang="en-US" i="1" dirty="0">
                <a:solidFill>
                  <a:schemeClr val="bg1"/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–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CEBA7-FB28-41B3-BEF6-AF0BE86B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 complement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EE3A6-43E5-4B97-98E0-10AA4CD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l-BE" sz="3600" dirty="0"/>
              <a:t>(A</a:t>
            </a:r>
            <a:r>
              <a:rPr lang="nl-BE" sz="3600" baseline="30000" dirty="0"/>
              <a:t>C</a:t>
            </a:r>
            <a:r>
              <a:rPr lang="nl-BE" sz="3600" dirty="0"/>
              <a:t>)</a:t>
            </a:r>
            <a:r>
              <a:rPr lang="nl-BE" sz="3600" baseline="30000" dirty="0"/>
              <a:t>C</a:t>
            </a:r>
            <a:r>
              <a:rPr lang="nl-BE" sz="3600" dirty="0"/>
              <a:t> = A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E033B-04D9-4A35-8BFA-1DDE534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8D17-E9ED-4798-B91F-FBE263AC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</a:t>
            </a:fld>
            <a:endParaRPr lang="en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B3826-2E29-4AAF-A6EE-F4BE7898A77A}"/>
              </a:ext>
            </a:extLst>
          </p:cNvPr>
          <p:cNvGrpSpPr/>
          <p:nvPr/>
        </p:nvGrpSpPr>
        <p:grpSpPr>
          <a:xfrm>
            <a:off x="4262438" y="2224881"/>
            <a:ext cx="3552825" cy="3552825"/>
            <a:chOff x="4262438" y="2224881"/>
            <a:chExt cx="3552825" cy="35528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A9D9CE-246F-45F6-B35E-8850621A1D30}"/>
                </a:ext>
              </a:extLst>
            </p:cNvPr>
            <p:cNvSpPr/>
            <p:nvPr/>
          </p:nvSpPr>
          <p:spPr>
            <a:xfrm>
              <a:off x="4262438" y="2224881"/>
              <a:ext cx="3552825" cy="3552825"/>
            </a:xfrm>
            <a:prstGeom prst="ellipse">
              <a:avLst/>
            </a:prstGeom>
            <a:solidFill>
              <a:srgbClr val="FFDF99"/>
            </a:solidFill>
            <a:ln>
              <a:solidFill>
                <a:srgbClr val="FFD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/>
                <a:t>A</a:t>
              </a:r>
              <a:r>
                <a:rPr lang="en-US" sz="2800" b="1" baseline="30000" dirty="0"/>
                <a:t>C</a:t>
              </a:r>
              <a:endParaRPr lang="en-BE" sz="2000" b="1" baseline="30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0F5230-C46A-4B35-801C-A1F3363B6FB1}"/>
                </a:ext>
              </a:extLst>
            </p:cNvPr>
            <p:cNvSpPr/>
            <p:nvPr/>
          </p:nvSpPr>
          <p:spPr>
            <a:xfrm>
              <a:off x="4676775" y="3429000"/>
              <a:ext cx="1924050" cy="1924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 =  (</a:t>
              </a:r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r>
                <a:rPr lang="en-US" sz="2800" baseline="30000" dirty="0">
                  <a:solidFill>
                    <a:schemeClr val="tx1"/>
                  </a:solidFill>
                </a:rPr>
                <a:t>C</a:t>
              </a:r>
              <a:r>
                <a:rPr lang="en-US" sz="2800" b="1" dirty="0">
                  <a:solidFill>
                    <a:schemeClr val="tx1"/>
                  </a:solidFill>
                </a:rPr>
                <a:t>)</a:t>
              </a:r>
              <a:r>
                <a:rPr lang="en-US" sz="2800" baseline="30000" dirty="0">
                  <a:solidFill>
                    <a:schemeClr val="tx1"/>
                  </a:solidFill>
                </a:rPr>
                <a:t>C</a:t>
              </a:r>
              <a:endParaRPr lang="en-BE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9291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36 x 36 x 36 x 36 x 36 x 36 = 36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any</a:t>
            </a:r>
            <a:r>
              <a:rPr lang="en-US" dirty="0"/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26 x 26 x 26 x 26 x 26 x 26 =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no</a:t>
            </a:r>
            <a:r>
              <a:rPr lang="en-US" dirty="0"/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–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3884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36 x 36 x 36 x 36 x 36 x 36 = 36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any</a:t>
            </a:r>
            <a:r>
              <a:rPr lang="en-US" dirty="0"/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26 x 26 x 26 x 26 x 26 x 26 = 26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no</a:t>
            </a:r>
            <a:r>
              <a:rPr lang="en-US" dirty="0"/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– 26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511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459-12C5-46D0-96E8-C5BF8FC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0265-7501-4A85-BFC4-F90C21F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918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should be 6 characters long. Each character can be an uppercase letter or a digit. At least one character </a:t>
            </a:r>
            <a:r>
              <a:rPr lang="en-US" i="1" u="sng" dirty="0"/>
              <a:t>must</a:t>
            </a:r>
            <a:r>
              <a:rPr lang="en-US" i="1" dirty="0"/>
              <a:t> </a:t>
            </a:r>
            <a:r>
              <a:rPr lang="en-US" dirty="0"/>
              <a:t>be a digit. </a:t>
            </a:r>
            <a:br>
              <a:rPr lang="en-US" dirty="0"/>
            </a:br>
            <a:r>
              <a:rPr lang="en-US" dirty="0"/>
              <a:t>How many such passwords are there?</a:t>
            </a:r>
          </a:p>
          <a:p>
            <a:pPr marL="0" indent="0" algn="l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36 x 36 x 36 x 36 x 36 x 36 = 36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any</a:t>
            </a:r>
            <a:r>
              <a:rPr lang="en-US" dirty="0"/>
              <a:t> number of digits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dirty="0"/>
              <a:t>26 x 26 x 26 x 26 x 26 x 26 = 26</a:t>
            </a:r>
            <a:r>
              <a:rPr lang="en-US" baseline="30000" dirty="0"/>
              <a:t>6 </a:t>
            </a:r>
            <a:br>
              <a:rPr lang="en-US" baseline="30000" dirty="0"/>
            </a:br>
            <a:r>
              <a:rPr lang="en-US" dirty="0"/>
              <a:t>6-character passwords with </a:t>
            </a:r>
            <a:r>
              <a:rPr lang="en-US" i="1" dirty="0"/>
              <a:t>no</a:t>
            </a:r>
            <a:r>
              <a:rPr lang="en-US" dirty="0"/>
              <a:t> digits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dirty="0"/>
              <a:t>36</a:t>
            </a:r>
            <a:r>
              <a:rPr lang="en-US" baseline="30000" dirty="0"/>
              <a:t>6 </a:t>
            </a:r>
            <a:r>
              <a:rPr lang="en-US" dirty="0"/>
              <a:t>– 26</a:t>
            </a:r>
            <a:r>
              <a:rPr lang="en-US" baseline="30000" dirty="0"/>
              <a:t>6 </a:t>
            </a:r>
            <a:r>
              <a:rPr lang="en-US" dirty="0"/>
              <a:t> passwords with at least one digit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BE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1CAA-B2DD-4A9D-AD51-F3DAE1C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3B6C-2175-4A79-AF77-5C35348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6125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305-E5E7-493A-BE57-2A63AFD4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similar digits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C34-E36E-4E3D-B7DF-29875BC0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38276"/>
            <a:ext cx="11096625" cy="5102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How many numbers between 0 and 999999 don’t have two similar digits next to each other? </a:t>
            </a:r>
            <a:br>
              <a:rPr lang="en-US" dirty="0"/>
            </a:br>
            <a:endParaRPr lang="en-US" sz="1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0 – 9:	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10 numbers (anything)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10 – 99: 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100 – 999: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… and so on (do for 4-, 5- and 6-digit numbers, then sum up)</a:t>
            </a:r>
            <a:endParaRPr lang="en-US" sz="19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CAF3-C6EE-4749-848B-663664F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E118-8E2C-4708-924D-1014FFC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92083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305-E5E7-493A-BE57-2A63AFD4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similar digits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C34-E36E-4E3D-B7DF-29875BC0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38276"/>
            <a:ext cx="11096625" cy="5102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How many numbers between 0 and 999999 don’t have two similar digits next to each other? </a:t>
            </a:r>
            <a:br>
              <a:rPr lang="en-US" dirty="0"/>
            </a:br>
            <a:endParaRPr lang="en-US" sz="1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0 – 9:	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10 numbers (anything)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 – 99: 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100 – 999: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 and so on (do for 4-, 5- and 6-digit numbers, then sum up)</a:t>
            </a:r>
            <a:endParaRPr lang="en-US" sz="19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CAF3-C6EE-4749-848B-663664F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E118-8E2C-4708-924D-1014FFC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42075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305-E5E7-493A-BE57-2A63AFD4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similar digits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C34-E36E-4E3D-B7DF-29875BC0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38276"/>
            <a:ext cx="11096625" cy="5102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How many numbers between 0 and 999999 don’t have two similar digits next to each other? </a:t>
            </a:r>
            <a:br>
              <a:rPr lang="en-US" dirty="0"/>
            </a:br>
            <a:endParaRPr lang="en-US" sz="1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0 – 9:	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10 numbers (anything)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 – 99: 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digit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100 – 999: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 and so on (do for 4-, 5- and 6-digit numbers, then sum up)</a:t>
            </a:r>
            <a:endParaRPr lang="en-US" sz="19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CAF3-C6EE-4749-848B-663664F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E118-8E2C-4708-924D-1014FFC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691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305-E5E7-493A-BE57-2A63AFD4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similar digits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C34-E36E-4E3D-B7DF-29875BC0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38276"/>
            <a:ext cx="11096625" cy="5102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How many numbers between 0 and 999999 don’t have two similar digits next to each other? </a:t>
            </a:r>
            <a:br>
              <a:rPr lang="en-US" dirty="0"/>
            </a:br>
            <a:endParaRPr lang="en-US" sz="1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0 – 9:	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10 numbers (anything)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 – 99: 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9 x 9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 anything but 0; 2</a:t>
            </a:r>
            <a:r>
              <a:rPr lang="en-US" sz="2000" baseline="30000" dirty="0"/>
              <a:t>nd</a:t>
            </a:r>
            <a:r>
              <a:rPr lang="en-US" sz="2000" dirty="0"/>
              <a:t> digit anything but the previous one)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100 – 999: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9 x 9 x 9 </a:t>
            </a:r>
            <a:r>
              <a:rPr lang="en-US" sz="2000" dirty="0">
                <a:solidFill>
                  <a:schemeClr val="bg1"/>
                </a:solidFill>
              </a:rPr>
              <a:t>(1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digit anything but 0;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and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digits anything but the previous one)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 and so on (do for 4-, 5- and 6-digit numbers, then sum up)</a:t>
            </a:r>
            <a:endParaRPr lang="en-US" sz="19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CAF3-C6EE-4749-848B-663664F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E118-8E2C-4708-924D-1014FFC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5948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305-E5E7-493A-BE57-2A63AFD4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similar digits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C34-E36E-4E3D-B7DF-29875BC0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38276"/>
            <a:ext cx="11096625" cy="5102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How many numbers between 0 and 999999 don’t have two similar digits next to each other? </a:t>
            </a:r>
            <a:br>
              <a:rPr lang="en-US" dirty="0"/>
            </a:br>
            <a:endParaRPr lang="en-US" sz="1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0 – 9:	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10 numbers (anything)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 – 99: 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9 x 9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 anything but 0; 2</a:t>
            </a:r>
            <a:r>
              <a:rPr lang="en-US" sz="2000" baseline="30000" dirty="0"/>
              <a:t>nd</a:t>
            </a:r>
            <a:r>
              <a:rPr lang="en-US" sz="2000" dirty="0"/>
              <a:t> digit anything but the previous one)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100 – 999:	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9 x 9 x 9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digit anything but 0;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digits anything but the previous one)</a:t>
            </a: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 and so on (do for 4-, 5- and 6-digit numbers, then sum up)</a:t>
            </a:r>
            <a:endParaRPr lang="en-US" sz="19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CAF3-C6EE-4749-848B-663664F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E118-8E2C-4708-924D-1014FFC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3444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E816-2AC5-4FA7-B394-A3E5DD8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OPERATIONS: REVISION</a:t>
            </a:r>
            <a:endParaRPr lang="en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A966-9F78-4AFA-873C-EE1675D21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D6093-CF9B-4A68-A2D4-9697899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9061-5956-46CE-9775-213B6D6B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6727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3B0BE-4C7F-4D9E-A2B8-5956599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REVISION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sets of people who like </a:t>
                </a:r>
                <a:r>
                  <a:rPr lang="en-US" b="1" dirty="0"/>
                  <a:t>C</a:t>
                </a:r>
                <a:r>
                  <a:rPr lang="en-US" dirty="0"/>
                  <a:t>hinese, </a:t>
                </a:r>
                <a:r>
                  <a:rPr lang="en-US" b="1" dirty="0"/>
                  <a:t>M</a:t>
                </a:r>
                <a:r>
                  <a:rPr lang="en-US" dirty="0"/>
                  <a:t>exican and </a:t>
                </a:r>
                <a:r>
                  <a:rPr lang="en-US" b="1" dirty="0"/>
                  <a:t>I</a:t>
                </a:r>
                <a:r>
                  <a:rPr lang="en-US" dirty="0"/>
                  <a:t>talian food respectively.</a:t>
                </a:r>
              </a:p>
              <a:p>
                <a:endParaRPr lang="en-US" sz="5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Chinese or Mexican cuisine: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Mexican and Italian cuisine: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at least one of the cuisine: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all three cuisines: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A5E1-F5A1-476A-8FF9-B98E7F7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7076-7328-49A2-864C-635DF19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11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9C69-5FEC-4E63-824C-0CF84C9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law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DD8-BEC6-4188-A638-B106B29B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A ∪ (A ∩ B) =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9B64-977C-4456-8A31-BE0EB974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D8BD9-DF28-4674-9D14-898DA552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510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3B0BE-4C7F-4D9E-A2B8-5956599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REVISION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sets of people who like </a:t>
                </a:r>
                <a:r>
                  <a:rPr lang="en-US" b="1" dirty="0"/>
                  <a:t>C</a:t>
                </a:r>
                <a:r>
                  <a:rPr lang="en-US" dirty="0"/>
                  <a:t>hinese, </a:t>
                </a:r>
                <a:r>
                  <a:rPr lang="en-US" b="1" dirty="0"/>
                  <a:t>M</a:t>
                </a:r>
                <a:r>
                  <a:rPr lang="en-US" dirty="0"/>
                  <a:t>exican and </a:t>
                </a:r>
                <a:r>
                  <a:rPr lang="en-US" b="1" dirty="0"/>
                  <a:t>I</a:t>
                </a:r>
                <a:r>
                  <a:rPr lang="en-US" dirty="0"/>
                  <a:t>talian food respectively.</a:t>
                </a:r>
              </a:p>
              <a:p>
                <a:endParaRPr lang="en-US" sz="5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Chinese or Mexican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Mexican and Italian cuisine: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at least one of the cuisine: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all three cuisines: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A5E1-F5A1-476A-8FF9-B98E7F7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7076-7328-49A2-864C-635DF19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10451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3B0BE-4C7F-4D9E-A2B8-5956599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REVISION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sets of people who like </a:t>
                </a:r>
                <a:r>
                  <a:rPr lang="en-US" b="1" dirty="0"/>
                  <a:t>C</a:t>
                </a:r>
                <a:r>
                  <a:rPr lang="en-US" dirty="0"/>
                  <a:t>hinese, </a:t>
                </a:r>
                <a:r>
                  <a:rPr lang="en-US" b="1" dirty="0"/>
                  <a:t>M</a:t>
                </a:r>
                <a:r>
                  <a:rPr lang="en-US" dirty="0"/>
                  <a:t>exican and </a:t>
                </a:r>
                <a:r>
                  <a:rPr lang="en-US" b="1" dirty="0"/>
                  <a:t>I</a:t>
                </a:r>
                <a:r>
                  <a:rPr lang="en-US" dirty="0"/>
                  <a:t>talian food respectively.</a:t>
                </a:r>
              </a:p>
              <a:p>
                <a:endParaRPr lang="en-US" sz="5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Chinese or Mexican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Mexican and Italian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at least one of the cuisine: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People who like all three cuisines: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A5E1-F5A1-476A-8FF9-B98E7F7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7076-7328-49A2-864C-635DF19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15538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3B0BE-4C7F-4D9E-A2B8-5956599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REVISION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sets of people who like </a:t>
                </a:r>
                <a:r>
                  <a:rPr lang="en-US" b="1" dirty="0"/>
                  <a:t>C</a:t>
                </a:r>
                <a:r>
                  <a:rPr lang="en-US" dirty="0"/>
                  <a:t>hinese, </a:t>
                </a:r>
                <a:r>
                  <a:rPr lang="en-US" b="1" dirty="0"/>
                  <a:t>M</a:t>
                </a:r>
                <a:r>
                  <a:rPr lang="en-US" dirty="0"/>
                  <a:t>exican and </a:t>
                </a:r>
                <a:r>
                  <a:rPr lang="en-US" b="1" dirty="0"/>
                  <a:t>I</a:t>
                </a:r>
                <a:r>
                  <a:rPr lang="en-US" dirty="0"/>
                  <a:t>talian food respectively.</a:t>
                </a:r>
              </a:p>
              <a:p>
                <a:endParaRPr lang="en-US" sz="5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Chinese or Mexican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Mexican and Italian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at least one of the cuisine: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all three cuisines: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A5E1-F5A1-476A-8FF9-B98E7F7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7076-7328-49A2-864C-635DF19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13358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3B0BE-4C7F-4D9E-A2B8-5956599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REVISION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sets of people who like </a:t>
                </a:r>
                <a:r>
                  <a:rPr lang="en-US" b="1" dirty="0"/>
                  <a:t>C</a:t>
                </a:r>
                <a:r>
                  <a:rPr lang="en-US" dirty="0"/>
                  <a:t>hinese, </a:t>
                </a:r>
                <a:r>
                  <a:rPr lang="en-US" b="1" dirty="0"/>
                  <a:t>M</a:t>
                </a:r>
                <a:r>
                  <a:rPr lang="en-US" dirty="0"/>
                  <a:t>exican and </a:t>
                </a:r>
                <a:r>
                  <a:rPr lang="en-US" b="1" dirty="0"/>
                  <a:t>I</a:t>
                </a:r>
                <a:r>
                  <a:rPr lang="en-US" dirty="0"/>
                  <a:t>talian food respectively.</a:t>
                </a:r>
              </a:p>
              <a:p>
                <a:endParaRPr lang="en-US" sz="5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Chinese or Mexican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Mexican and Italian cuisine: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at least one of the cuisine: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People who like all three cuisines: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33E33C-DA75-43F0-B0F9-2E9A76BF6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A5E1-F5A1-476A-8FF9-B98E7F7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7076-7328-49A2-864C-635DF19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17829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1269-C77E-40BB-9DDF-7812C5A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PRINCIPLE OF INCLUSION-EXCLUSION</a:t>
            </a:r>
            <a:endParaRPr lang="en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4748-A229-4FCB-ABCB-7AEF2A29E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3426-E96C-4D54-A193-1F03A29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2DD70-7DB5-4461-84ED-3F513AE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75324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3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Every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number is divisible by 3: 	3, 6, 9, …, 93, 96, 99.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Thus, there are [100 / 3] = 33 of them.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4703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3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Every 3</a:t>
            </a:r>
            <a:r>
              <a:rPr lang="en-US" baseline="30000" dirty="0"/>
              <a:t>rd</a:t>
            </a:r>
            <a:r>
              <a:rPr lang="en-US" dirty="0"/>
              <a:t> number is divisible by 3: 	3, 6, 9, …, 93, 96, 99.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Thus, there are [100 / 3] = 33 of them.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9301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3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Every 3</a:t>
            </a:r>
            <a:r>
              <a:rPr lang="en-US" baseline="30000" dirty="0"/>
              <a:t>rd</a:t>
            </a:r>
            <a:r>
              <a:rPr lang="en-US" dirty="0"/>
              <a:t> number is divisible by 3: 	3, 6, 9, …, 93, 96, 99.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Thus, there are [100 / 3] = 33 of them.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5714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5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5?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Every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number is divisible by 5: 	5, 10, 15, …, 95, 95, 100.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Thus, there are [100 / 5] = 20 of them.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1514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5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5?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Every 5</a:t>
            </a:r>
            <a:r>
              <a:rPr lang="en-US" baseline="30000" dirty="0"/>
              <a:t>th</a:t>
            </a:r>
            <a:r>
              <a:rPr lang="en-US" dirty="0"/>
              <a:t> number is divisible by 5: 	5, 10, 15, …, 95, 95</a:t>
            </a:r>
            <a:r>
              <a:rPr lang="en-US" dirty="0">
                <a:solidFill>
                  <a:schemeClr val="bg1"/>
                </a:solidFill>
              </a:rPr>
              <a:t>, 100.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Thus, there are [100 / 5] = 20 of them.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727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9C69-5FEC-4E63-824C-0CF84C9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law 2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DD8-BEC6-4188-A638-B106B29B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A ∪ </a:t>
            </a:r>
            <a:r>
              <a:rPr lang="nl-BE" sz="3600" dirty="0">
                <a:highlight>
                  <a:srgbClr val="FFFF00"/>
                </a:highlight>
              </a:rPr>
              <a:t>(A ∩ B) </a:t>
            </a:r>
            <a:r>
              <a:rPr lang="nl-BE" sz="3600" dirty="0"/>
              <a:t>=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9B64-977C-4456-8A31-BE0EB974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D8BD9-DF28-4674-9D14-898DA552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3869A-2AC6-4BD6-8A40-D5E5D6A4D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6" t="23407" r="59478" b="55704"/>
          <a:stretch/>
        </p:blipFill>
        <p:spPr>
          <a:xfrm>
            <a:off x="4111945" y="2210080"/>
            <a:ext cx="3968109" cy="36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1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NUMBERS DIVISIBLE BY 5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How many numbers between 1 and 100 are divisible by 5?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Every 5</a:t>
            </a:r>
            <a:r>
              <a:rPr lang="en-US" baseline="30000" dirty="0"/>
              <a:t>th</a:t>
            </a:r>
            <a:r>
              <a:rPr lang="en-US" dirty="0"/>
              <a:t> number is divisible by 5: 	5, 10, 15, …, 95, 95, 100.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Thus, there are [100 / 5] = 20 of them.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65852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COUNT NUMBERS DIVISIBLE BY 3 &amp; 5</a:t>
            </a:r>
            <a:endParaRPr lang="en-BE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33</a:t>
            </a:r>
            <a:br>
              <a:rPr lang="en-US" dirty="0"/>
            </a:br>
            <a:endParaRPr lang="en-US" sz="1000" dirty="0"/>
          </a:p>
          <a:p>
            <a:pPr algn="l"/>
            <a:r>
              <a:rPr lang="en-US" dirty="0"/>
              <a:t>How many numbers between 1 and 100 are divisible by 5?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20</a:t>
            </a:r>
            <a:br>
              <a:rPr lang="en-US" dirty="0"/>
            </a:br>
            <a:endParaRPr lang="en-BE" sz="1100" dirty="0"/>
          </a:p>
          <a:p>
            <a:pPr algn="l"/>
            <a:r>
              <a:rPr lang="en-US" dirty="0"/>
              <a:t>How many numbers between 1 and 100 are divisible by 3 or 5?</a:t>
            </a:r>
            <a:br>
              <a:rPr lang="en-US" dirty="0"/>
            </a:br>
            <a:br>
              <a:rPr lang="en-US" sz="1000" dirty="0"/>
            </a:br>
            <a:r>
              <a:rPr lang="en-US" i="1" dirty="0">
                <a:solidFill>
                  <a:schemeClr val="bg1"/>
                </a:solidFill>
              </a:rPr>
              <a:t>Sum rule: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33 numbers divisible by 3 + 20 numbers divisible by 5 =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 55 numbers divisible by 3 or 5.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4685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COUNT NUMBERS DIVISIBLE BY 3 &amp; 5</a:t>
            </a:r>
            <a:endParaRPr lang="en-BE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33</a:t>
            </a:r>
            <a:br>
              <a:rPr lang="en-US" dirty="0"/>
            </a:br>
            <a:endParaRPr lang="en-US" sz="1000" dirty="0"/>
          </a:p>
          <a:p>
            <a:pPr algn="l"/>
            <a:r>
              <a:rPr lang="en-US" dirty="0"/>
              <a:t>How many numbers between 1 and 100 are divisible by 5?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20</a:t>
            </a:r>
            <a:br>
              <a:rPr lang="en-US" dirty="0"/>
            </a:br>
            <a:endParaRPr lang="en-BE" sz="1100" dirty="0"/>
          </a:p>
          <a:p>
            <a:pPr algn="l"/>
            <a:r>
              <a:rPr lang="en-US" dirty="0"/>
              <a:t>How many numbers between 1 and 100 are divisible by 3 or 5?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Sum rule: </a:t>
            </a:r>
          </a:p>
          <a:p>
            <a:pPr marL="0" indent="0" algn="ctr">
              <a:buNone/>
            </a:pPr>
            <a:r>
              <a:rPr lang="en-US" dirty="0"/>
              <a:t>33 numbers divisible by 3 + 20 numbers divisible by 5 = </a:t>
            </a:r>
            <a:br>
              <a:rPr lang="en-US" dirty="0"/>
            </a:br>
            <a:r>
              <a:rPr lang="en-US" dirty="0"/>
              <a:t>= 53 numbers divisible by 3 or 5.</a:t>
            </a:r>
            <a:endParaRPr lang="en-BE" dirty="0"/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80087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3D5D94-A83F-478E-A1EE-49A557139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5969" r="8756" b="23798"/>
          <a:stretch/>
        </p:blipFill>
        <p:spPr>
          <a:xfrm rot="571216">
            <a:off x="8543524" y="4543309"/>
            <a:ext cx="2653830" cy="92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39EE-8951-4145-8345-D0C78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COUNT NUMBERS DIVISIBLE BY 3 &amp; 5</a:t>
            </a:r>
            <a:endParaRPr lang="en-BE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B172-F9DC-4FC7-A9E7-CEDAF6C9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many numbers between 1 and 100 are divisible by 3?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33</a:t>
            </a:r>
            <a:br>
              <a:rPr lang="en-US" dirty="0"/>
            </a:br>
            <a:endParaRPr lang="en-US" sz="1000" dirty="0"/>
          </a:p>
          <a:p>
            <a:pPr algn="l"/>
            <a:r>
              <a:rPr lang="en-US" dirty="0"/>
              <a:t>How many numbers between 1 and 100 are divisible by 5?</a:t>
            </a:r>
            <a:br>
              <a:rPr lang="en-US" dirty="0"/>
            </a:br>
            <a:br>
              <a:rPr lang="en-US" sz="1000" dirty="0"/>
            </a:br>
            <a:r>
              <a:rPr lang="en-US" i="1" dirty="0"/>
              <a:t>20</a:t>
            </a:r>
            <a:br>
              <a:rPr lang="en-US" dirty="0"/>
            </a:br>
            <a:endParaRPr lang="en-BE" sz="1100" dirty="0"/>
          </a:p>
          <a:p>
            <a:pPr algn="l"/>
            <a:r>
              <a:rPr lang="en-US" dirty="0"/>
              <a:t>How many numbers between 1 and 100 are divisible by 3 or 5?</a:t>
            </a:r>
            <a:br>
              <a:rPr lang="en-US" dirty="0"/>
            </a:br>
            <a:br>
              <a:rPr lang="en-US" sz="1000" dirty="0"/>
            </a:br>
            <a:r>
              <a:rPr lang="en-US" i="1" strike="sngStrike" dirty="0"/>
              <a:t>Sum rule: </a:t>
            </a:r>
          </a:p>
          <a:p>
            <a:pPr marL="0" indent="0" algn="ctr">
              <a:buNone/>
            </a:pPr>
            <a:r>
              <a:rPr lang="en-US" strike="sngStrike" dirty="0"/>
              <a:t>33 numbers divisible by 3 + 20 numbers divisible by 5 = </a:t>
            </a:r>
            <a:br>
              <a:rPr lang="en-US" strike="sngStrike" dirty="0"/>
            </a:br>
            <a:r>
              <a:rPr lang="en-US" strike="sngStrike" dirty="0"/>
              <a:t>= 53 numbers divisible by 3 or 5.</a:t>
            </a:r>
            <a:endParaRPr lang="en-BE" strike="sngStrike" dirty="0"/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8E71-D539-4E8E-879E-1B520D2C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7872-E0A7-4FEA-8248-12FCBB1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5926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PRINCIPLE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disjoint sets 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 |A| + |B|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6898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PRINCIPLE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</a:t>
                </a:r>
                <a:r>
                  <a:rPr lang="en-US" u="sng" dirty="0">
                    <a:solidFill>
                      <a:srgbClr val="C00000"/>
                    </a:solidFill>
                  </a:rPr>
                  <a:t>disjoint sets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 |A| + |B|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95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F0AFF7-096A-4BD9-AA18-E4345B1C5AE8}"/>
              </a:ext>
            </a:extLst>
          </p:cNvPr>
          <p:cNvGrpSpPr/>
          <p:nvPr/>
        </p:nvGrpSpPr>
        <p:grpSpPr>
          <a:xfrm>
            <a:off x="3533775" y="3574256"/>
            <a:ext cx="5124452" cy="2466975"/>
            <a:chOff x="3533775" y="3574256"/>
            <a:chExt cx="5124452" cy="2466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E5FF39-BC8F-489E-ABBA-EFA8E813EE61}"/>
                </a:ext>
              </a:extLst>
            </p:cNvPr>
            <p:cNvSpPr/>
            <p:nvPr/>
          </p:nvSpPr>
          <p:spPr>
            <a:xfrm>
              <a:off x="3533775" y="3574256"/>
              <a:ext cx="2466975" cy="2466975"/>
            </a:xfrm>
            <a:prstGeom prst="ellipse">
              <a:avLst/>
            </a:prstGeom>
            <a:solidFill>
              <a:srgbClr val="A1D9F9"/>
            </a:solidFill>
            <a:ln>
              <a:solidFill>
                <a:srgbClr val="A1D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BE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4C53A3-B5C0-4D6C-8D8F-A904BE81FE58}"/>
                </a:ext>
              </a:extLst>
            </p:cNvPr>
            <p:cNvSpPr/>
            <p:nvPr/>
          </p:nvSpPr>
          <p:spPr>
            <a:xfrm>
              <a:off x="6191252" y="3574256"/>
              <a:ext cx="2466975" cy="2466975"/>
            </a:xfrm>
            <a:prstGeom prst="ellipse">
              <a:avLst/>
            </a:prstGeom>
            <a:solidFill>
              <a:srgbClr val="FFDF99"/>
            </a:solidFill>
            <a:ln>
              <a:solidFill>
                <a:srgbClr val="FFD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0211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(2 sets)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not disjoint 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</a:t>
                </a:r>
                <a:r>
                  <a:rPr lang="en-US" dirty="0">
                    <a:solidFill>
                      <a:schemeClr val="bg1"/>
                    </a:solidFill>
                  </a:rPr>
                  <a:t> |A| + |B| – |A </a:t>
                </a:r>
                <a:r>
                  <a:rPr lang="en-US" b="1" dirty="0">
                    <a:solidFill>
                      <a:schemeClr val="bg1"/>
                    </a:solidFill>
                  </a:rPr>
                  <a:t>∩ </a:t>
                </a:r>
                <a:r>
                  <a:rPr lang="en-US" dirty="0">
                    <a:solidFill>
                      <a:schemeClr val="bg1"/>
                    </a:solidFill>
                  </a:rPr>
                  <a:t>B|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96</a:t>
            </a:fld>
            <a:endParaRPr lang="en-BE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8227588-2F5C-4A36-9A39-EBC875D1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7288" r="55009" b="64583"/>
          <a:stretch/>
        </p:blipFill>
        <p:spPr>
          <a:xfrm>
            <a:off x="3850639" y="3704590"/>
            <a:ext cx="41484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030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(2 sets)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not disjoint 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 |A| + |B| </a:t>
                </a:r>
                <a:r>
                  <a:rPr lang="en-US" dirty="0">
                    <a:solidFill>
                      <a:schemeClr val="bg1"/>
                    </a:solidFill>
                  </a:rPr>
                  <a:t>– |A </a:t>
                </a:r>
                <a:r>
                  <a:rPr lang="en-US" b="1" dirty="0">
                    <a:solidFill>
                      <a:schemeClr val="bg1"/>
                    </a:solidFill>
                  </a:rPr>
                  <a:t>∩ </a:t>
                </a:r>
                <a:r>
                  <a:rPr lang="en-US" dirty="0">
                    <a:solidFill>
                      <a:schemeClr val="bg1"/>
                    </a:solidFill>
                  </a:rPr>
                  <a:t>B|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97</a:t>
            </a:fld>
            <a:endParaRPr lang="en-BE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8227588-2F5C-4A36-9A39-EBC875D1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7288" r="55009" b="64583"/>
          <a:stretch/>
        </p:blipFill>
        <p:spPr>
          <a:xfrm>
            <a:off x="3850639" y="3704590"/>
            <a:ext cx="41484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94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(2 sets)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not disjoint 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 |A| + |B| </a:t>
                </a:r>
                <a:r>
                  <a:rPr lang="en-US" dirty="0">
                    <a:solidFill>
                      <a:schemeClr val="bg1"/>
                    </a:solidFill>
                  </a:rPr>
                  <a:t>– |A </a:t>
                </a:r>
                <a:r>
                  <a:rPr lang="en-US" b="1" dirty="0">
                    <a:solidFill>
                      <a:schemeClr val="bg1"/>
                    </a:solidFill>
                  </a:rPr>
                  <a:t>∩ </a:t>
                </a:r>
                <a:r>
                  <a:rPr lang="en-US" dirty="0">
                    <a:solidFill>
                      <a:schemeClr val="bg1"/>
                    </a:solidFill>
                  </a:rPr>
                  <a:t>B|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98</a:t>
            </a:fld>
            <a:endParaRPr lang="en-BE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8227588-2F5C-4A36-9A39-EBC875D1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7288" r="55009" b="64583"/>
          <a:stretch/>
        </p:blipFill>
        <p:spPr>
          <a:xfrm>
            <a:off x="3850639" y="3704590"/>
            <a:ext cx="4148459" cy="26517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4C3ED-8FD3-42A9-B725-251D4EE7C879}"/>
              </a:ext>
            </a:extLst>
          </p:cNvPr>
          <p:cNvGrpSpPr/>
          <p:nvPr/>
        </p:nvGrpSpPr>
        <p:grpSpPr>
          <a:xfrm>
            <a:off x="5924868" y="3704590"/>
            <a:ext cx="5028881" cy="1200329"/>
            <a:chOff x="5924868" y="3704590"/>
            <a:chExt cx="5028881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C8608-5B7F-4CC3-93B1-F372D20981BD}"/>
                </a:ext>
              </a:extLst>
            </p:cNvPr>
            <p:cNvSpPr txBox="1"/>
            <p:nvPr/>
          </p:nvSpPr>
          <p:spPr>
            <a:xfrm>
              <a:off x="8362950" y="3704590"/>
              <a:ext cx="259079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Problem: </a:t>
              </a:r>
              <a:br>
                <a:rPr lang="en-US" sz="2400" dirty="0"/>
              </a:br>
              <a:r>
                <a:rPr lang="en-US" sz="2400" dirty="0"/>
                <a:t>counting this area twice</a:t>
              </a:r>
              <a:endParaRPr lang="en-BE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610196-75E6-49FA-A643-E63471D2F1F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924868" y="4304755"/>
              <a:ext cx="2438082" cy="534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820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C7C-0659-4EF4-9C4A-E49E18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(2 sets)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A and B are not disjoint (A </a:t>
                </a:r>
                <a:r>
                  <a:rPr lang="en-US" b="1" dirty="0"/>
                  <a:t>∩ </a:t>
                </a:r>
                <a:r>
                  <a:rPr lang="en-US" dirty="0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|A</a:t>
                </a:r>
                <a:r>
                  <a:rPr lang="en-US" b="1" dirty="0"/>
                  <a:t> ∪</a:t>
                </a:r>
                <a:r>
                  <a:rPr lang="en-US" dirty="0"/>
                  <a:t> B | = |A| + |B| </a:t>
                </a:r>
                <a:r>
                  <a:rPr lang="en-US" dirty="0">
                    <a:solidFill>
                      <a:srgbClr val="C00000"/>
                    </a:solidFill>
                  </a:rPr>
                  <a:t>– |A </a:t>
                </a:r>
                <a:r>
                  <a:rPr lang="en-US" b="1" dirty="0">
                    <a:solidFill>
                      <a:srgbClr val="C00000"/>
                    </a:solidFill>
                  </a:rPr>
                  <a:t>∩ </a:t>
                </a:r>
                <a:r>
                  <a:rPr lang="en-US" dirty="0">
                    <a:solidFill>
                      <a:srgbClr val="C00000"/>
                    </a:solidFill>
                  </a:rPr>
                  <a:t>B|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86B5-837E-43C6-BD39-87F64F0B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1F50-0C4B-4689-99A8-4DA97C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D49C-827E-424B-8561-A3CBEE0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99</a:t>
            </a:fld>
            <a:endParaRPr lang="en-BE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8227588-2F5C-4A36-9A39-EBC875D1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7288" r="55009" b="64583"/>
          <a:stretch/>
        </p:blipFill>
        <p:spPr>
          <a:xfrm>
            <a:off x="3850639" y="3704590"/>
            <a:ext cx="4148459" cy="26517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4C3ED-8FD3-42A9-B725-251D4EE7C879}"/>
              </a:ext>
            </a:extLst>
          </p:cNvPr>
          <p:cNvGrpSpPr/>
          <p:nvPr/>
        </p:nvGrpSpPr>
        <p:grpSpPr>
          <a:xfrm>
            <a:off x="5924868" y="3704590"/>
            <a:ext cx="5028881" cy="1200329"/>
            <a:chOff x="5924868" y="3704590"/>
            <a:chExt cx="5028881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C8608-5B7F-4CC3-93B1-F372D20981BD}"/>
                </a:ext>
              </a:extLst>
            </p:cNvPr>
            <p:cNvSpPr txBox="1"/>
            <p:nvPr/>
          </p:nvSpPr>
          <p:spPr>
            <a:xfrm>
              <a:off x="8362950" y="3704590"/>
              <a:ext cx="259079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Problem: </a:t>
              </a:r>
              <a:br>
                <a:rPr lang="en-US" sz="2400" dirty="0"/>
              </a:br>
              <a:r>
                <a:rPr lang="en-US" sz="2400" dirty="0"/>
                <a:t>counting this area twice</a:t>
              </a:r>
              <a:endParaRPr lang="en-BE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610196-75E6-49FA-A643-E63471D2F1F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924868" y="4304755"/>
              <a:ext cx="2438082" cy="534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34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14657</Words>
  <Application>Microsoft Office PowerPoint</Application>
  <PresentationFormat>Widescreen</PresentationFormat>
  <Paragraphs>2243</Paragraphs>
  <Slides>176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1" baseType="lpstr">
      <vt:lpstr>Arial</vt:lpstr>
      <vt:lpstr>Calibri</vt:lpstr>
      <vt:lpstr>Cambria Math</vt:lpstr>
      <vt:lpstr>Gill Sans Nova</vt:lpstr>
      <vt:lpstr>Office Theme</vt:lpstr>
      <vt:lpstr>ELEMENTARY COMBINATORICS &amp; PROBABILITY</vt:lpstr>
      <vt:lpstr>Last time</vt:lpstr>
      <vt:lpstr>today</vt:lpstr>
      <vt:lpstr>PROBLEM SET 1</vt:lpstr>
      <vt:lpstr>Complement of a complement</vt:lpstr>
      <vt:lpstr>Complement of a complement</vt:lpstr>
      <vt:lpstr>Complement of a complement</vt:lpstr>
      <vt:lpstr>Absorption law 2</vt:lpstr>
      <vt:lpstr>Absorption law 2</vt:lpstr>
      <vt:lpstr>Absorption law 2</vt:lpstr>
      <vt:lpstr>shopping</vt:lpstr>
      <vt:lpstr>shopping</vt:lpstr>
      <vt:lpstr>workouts</vt:lpstr>
      <vt:lpstr>workouts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</vt:lpstr>
      <vt:lpstr>Numbers 2</vt:lpstr>
      <vt:lpstr>Numbers 2</vt:lpstr>
      <vt:lpstr>Numbers 2</vt:lpstr>
      <vt:lpstr>Numbers 2</vt:lpstr>
      <vt:lpstr>Numbers 2</vt:lpstr>
      <vt:lpstr>Numbers 2</vt:lpstr>
      <vt:lpstr>Numbers 2</vt:lpstr>
      <vt:lpstr>Numbers 2</vt:lpstr>
      <vt:lpstr>Numbers 2</vt:lpstr>
      <vt:lpstr>Numbers 2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Numbers with similar digits</vt:lpstr>
      <vt:lpstr>Numbers with similar digits</vt:lpstr>
      <vt:lpstr>Numbers with similar digits</vt:lpstr>
      <vt:lpstr>Numbers with similar digits</vt:lpstr>
      <vt:lpstr>Numbers with similar digits</vt:lpstr>
      <vt:lpstr>SET OPERATIONS: REVISION</vt:lpstr>
      <vt:lpstr>SET OPERATIONS: REVISION</vt:lpstr>
      <vt:lpstr>SET OPERATIONS: REVISION</vt:lpstr>
      <vt:lpstr>SET OPERATIONS: REVISION</vt:lpstr>
      <vt:lpstr>SET OPERATIONS: REVISION</vt:lpstr>
      <vt:lpstr>SET OPERATIONS: REVISION</vt:lpstr>
      <vt:lpstr>THE PRINCIPLE OF INCLUSION-EXCLUSION</vt:lpstr>
      <vt:lpstr>COUNT NUMBERS DIVISIBLE BY 3</vt:lpstr>
      <vt:lpstr>COUNT NUMBERS DIVISIBLE BY 3</vt:lpstr>
      <vt:lpstr>COUNT NUMBERS DIVISIBLE BY 3</vt:lpstr>
      <vt:lpstr>COUNT NUMBERS DIVISIBLE BY 5</vt:lpstr>
      <vt:lpstr>COUNT NUMBERS DIVISIBLE BY 5</vt:lpstr>
      <vt:lpstr>COUNT NUMBERS DIVISIBLE BY 5</vt:lpstr>
      <vt:lpstr>COUNT NUMBERS DIVISIBLE BY 3 &amp; 5</vt:lpstr>
      <vt:lpstr>COUNT NUMBERS DIVISIBLE BY 3 &amp; 5</vt:lpstr>
      <vt:lpstr>COUNT NUMBERS DIVISIBLE BY 3 &amp; 5</vt:lpstr>
      <vt:lpstr>ADDITION PRINCIPLE</vt:lpstr>
      <vt:lpstr>ADDITION PRINCIPLE</vt:lpstr>
      <vt:lpstr>Inclusion-exclusion (2 sets)</vt:lpstr>
      <vt:lpstr>Inclusion-exclusion (2 sets)</vt:lpstr>
      <vt:lpstr>Inclusion-exclusion (2 sets)</vt:lpstr>
      <vt:lpstr>Inclusion-exclusion (2 sets)</vt:lpstr>
      <vt:lpstr>Back to our example</vt:lpstr>
      <vt:lpstr>Back to our example</vt:lpstr>
      <vt:lpstr>Back to our example</vt:lpstr>
      <vt:lpstr>Back to our example</vt:lpstr>
      <vt:lpstr>Back to our example</vt:lpstr>
      <vt:lpstr>Back to our example</vt:lpstr>
      <vt:lpstr>Back to our example</vt:lpstr>
      <vt:lpstr>PRINCIPLE OF INCLUSION-EXCLUSION for two sets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STUDENTS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Example: 8-bit strings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An Inequality application</vt:lpstr>
      <vt:lpstr>LET’S PRACTICE!</vt:lpstr>
      <vt:lpstr>PRINCIPLE OF INCLUSION-EXCLUSION for three sets</vt:lpstr>
      <vt:lpstr>PRINCIPLE OF INCLUSION-EXCLUSION for three sets</vt:lpstr>
      <vt:lpstr>PRINCIPLE OF INCLUSION-EXCLUSION for three sets</vt:lpstr>
      <vt:lpstr>PRINCIPLE OF INCLUSION-EXCLUSION for three sets</vt:lpstr>
      <vt:lpstr>TRAVELLERS</vt:lpstr>
      <vt:lpstr>TRAVELLERS</vt:lpstr>
      <vt:lpstr>TRAVELLERS</vt:lpstr>
      <vt:lpstr>TRAVELLERS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TRAVELLERS 2</vt:lpstr>
      <vt:lpstr>EXAMPLE: STUDENT CANTEEN</vt:lpstr>
      <vt:lpstr>EXAMPLE: STUDENT CANTEEN</vt:lpstr>
      <vt:lpstr>EXAMPLE: STUDENT CANTEEN</vt:lpstr>
      <vt:lpstr>EXAMPLE: STUDENT CANTEEN</vt:lpstr>
      <vt:lpstr>EXAMPLE: STUDENT CANTEEN</vt:lpstr>
      <vt:lpstr>EXAMPLE: STUDENT CANTEEN</vt:lpstr>
      <vt:lpstr>EXAMPLE: STUDENT CANTEEN</vt:lpstr>
      <vt:lpstr>EXAMPLE: STUDENT CANTEEN</vt:lpstr>
      <vt:lpstr>PRINCIPLE OF INCLUSION-EXCLUSION  FOR FOUR SETS</vt:lpstr>
      <vt:lpstr>PRINCIPLE OF INCLUSION-EXCLUSION  FOR FOUR SETS</vt:lpstr>
      <vt:lpstr>PRINCIPLE OF INCLUSION-EXCLUSION  FOR FOUR SETS</vt:lpstr>
      <vt:lpstr>PRINCIPLE OF INCLUSION-EXCLUSION  FOR FOUR SETS</vt:lpstr>
      <vt:lpstr>PRINCIPLE OF INCLUSION-EXCLUSION  FOR FOUR SETS</vt:lpstr>
      <vt:lpstr>LET’S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1</cp:revision>
  <dcterms:created xsi:type="dcterms:W3CDTF">2021-03-12T15:09:59Z</dcterms:created>
  <dcterms:modified xsi:type="dcterms:W3CDTF">2021-03-16T15:12:28Z</dcterms:modified>
</cp:coreProperties>
</file>