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0"/>
  </p:notesMasterIdLst>
  <p:sldIdLst>
    <p:sldId id="257" r:id="rId2"/>
    <p:sldId id="633" r:id="rId3"/>
    <p:sldId id="650" r:id="rId4"/>
    <p:sldId id="649" r:id="rId5"/>
    <p:sldId id="634" r:id="rId6"/>
    <p:sldId id="655" r:id="rId7"/>
    <p:sldId id="653" r:id="rId8"/>
    <p:sldId id="652" r:id="rId9"/>
    <p:sldId id="651" r:id="rId10"/>
    <p:sldId id="644" r:id="rId11"/>
    <p:sldId id="659" r:id="rId12"/>
    <p:sldId id="658" r:id="rId13"/>
    <p:sldId id="638" r:id="rId14"/>
    <p:sldId id="667" r:id="rId15"/>
    <p:sldId id="666" r:id="rId16"/>
    <p:sldId id="665" r:id="rId17"/>
    <p:sldId id="664" r:id="rId18"/>
    <p:sldId id="663" r:id="rId19"/>
    <p:sldId id="662" r:id="rId20"/>
    <p:sldId id="661" r:id="rId21"/>
    <p:sldId id="660" r:id="rId22"/>
    <p:sldId id="641" r:id="rId23"/>
    <p:sldId id="671" r:id="rId24"/>
    <p:sldId id="670" r:id="rId25"/>
    <p:sldId id="669" r:id="rId26"/>
    <p:sldId id="668" r:id="rId27"/>
    <p:sldId id="645" r:id="rId28"/>
    <p:sldId id="705" r:id="rId29"/>
    <p:sldId id="704" r:id="rId30"/>
    <p:sldId id="706" r:id="rId31"/>
    <p:sldId id="703" r:id="rId32"/>
    <p:sldId id="702" r:id="rId33"/>
    <p:sldId id="656" r:id="rId34"/>
    <p:sldId id="688" r:id="rId35"/>
    <p:sldId id="672" r:id="rId36"/>
    <p:sldId id="637" r:id="rId37"/>
    <p:sldId id="673" r:id="rId38"/>
    <p:sldId id="679" r:id="rId39"/>
    <p:sldId id="678" r:id="rId40"/>
    <p:sldId id="677" r:id="rId41"/>
    <p:sldId id="676" r:id="rId42"/>
    <p:sldId id="675" r:id="rId43"/>
    <p:sldId id="674" r:id="rId44"/>
    <p:sldId id="646" r:id="rId45"/>
    <p:sldId id="682" r:id="rId46"/>
    <p:sldId id="683" r:id="rId47"/>
    <p:sldId id="681" r:id="rId48"/>
    <p:sldId id="680" r:id="rId49"/>
    <p:sldId id="639" r:id="rId50"/>
    <p:sldId id="692" r:id="rId51"/>
    <p:sldId id="711" r:id="rId52"/>
    <p:sldId id="710" r:id="rId53"/>
    <p:sldId id="709" r:id="rId54"/>
    <p:sldId id="708" r:id="rId55"/>
    <p:sldId id="707" r:id="rId56"/>
    <p:sldId id="684" r:id="rId57"/>
    <p:sldId id="718" r:id="rId58"/>
    <p:sldId id="717" r:id="rId59"/>
    <p:sldId id="716" r:id="rId60"/>
    <p:sldId id="715" r:id="rId61"/>
    <p:sldId id="714" r:id="rId62"/>
    <p:sldId id="713" r:id="rId63"/>
    <p:sldId id="724" r:id="rId64"/>
    <p:sldId id="723" r:id="rId65"/>
    <p:sldId id="722" r:id="rId66"/>
    <p:sldId id="721" r:id="rId67"/>
    <p:sldId id="720" r:id="rId68"/>
    <p:sldId id="719" r:id="rId69"/>
    <p:sldId id="690" r:id="rId70"/>
    <p:sldId id="691" r:id="rId71"/>
    <p:sldId id="729" r:id="rId72"/>
    <p:sldId id="728" r:id="rId73"/>
    <p:sldId id="727" r:id="rId74"/>
    <p:sldId id="726" r:id="rId75"/>
    <p:sldId id="725" r:id="rId76"/>
    <p:sldId id="693" r:id="rId77"/>
    <p:sldId id="733" r:id="rId78"/>
    <p:sldId id="732" r:id="rId79"/>
    <p:sldId id="731" r:id="rId80"/>
    <p:sldId id="730" r:id="rId81"/>
    <p:sldId id="694" r:id="rId82"/>
    <p:sldId id="738" r:id="rId83"/>
    <p:sldId id="737" r:id="rId84"/>
    <p:sldId id="736" r:id="rId85"/>
    <p:sldId id="735" r:id="rId86"/>
    <p:sldId id="734" r:id="rId87"/>
    <p:sldId id="695" r:id="rId88"/>
    <p:sldId id="685" r:id="rId89"/>
    <p:sldId id="739" r:id="rId90"/>
    <p:sldId id="742" r:id="rId91"/>
    <p:sldId id="741" r:id="rId92"/>
    <p:sldId id="740" r:id="rId93"/>
    <p:sldId id="640" r:id="rId94"/>
    <p:sldId id="744" r:id="rId95"/>
    <p:sldId id="743" r:id="rId96"/>
    <p:sldId id="686" r:id="rId97"/>
    <p:sldId id="747" r:id="rId98"/>
    <p:sldId id="746" r:id="rId99"/>
    <p:sldId id="745" r:id="rId100"/>
    <p:sldId id="687" r:id="rId101"/>
    <p:sldId id="771" r:id="rId102"/>
    <p:sldId id="751" r:id="rId103"/>
    <p:sldId id="750" r:id="rId104"/>
    <p:sldId id="749" r:id="rId105"/>
    <p:sldId id="748" r:id="rId106"/>
    <p:sldId id="648" r:id="rId107"/>
    <p:sldId id="757" r:id="rId108"/>
    <p:sldId id="756" r:id="rId109"/>
    <p:sldId id="755" r:id="rId110"/>
    <p:sldId id="754" r:id="rId111"/>
    <p:sldId id="753" r:id="rId112"/>
    <p:sldId id="752" r:id="rId113"/>
    <p:sldId id="647" r:id="rId114"/>
    <p:sldId id="765" r:id="rId115"/>
    <p:sldId id="764" r:id="rId116"/>
    <p:sldId id="763" r:id="rId117"/>
    <p:sldId id="762" r:id="rId118"/>
    <p:sldId id="761" r:id="rId119"/>
    <p:sldId id="760" r:id="rId120"/>
    <p:sldId id="759" r:id="rId121"/>
    <p:sldId id="758" r:id="rId122"/>
    <p:sldId id="657" r:id="rId123"/>
    <p:sldId id="770" r:id="rId124"/>
    <p:sldId id="769" r:id="rId125"/>
    <p:sldId id="768" r:id="rId126"/>
    <p:sldId id="767" r:id="rId127"/>
    <p:sldId id="766" r:id="rId128"/>
    <p:sldId id="698" r:id="rId129"/>
    <p:sldId id="775" r:id="rId130"/>
    <p:sldId id="774" r:id="rId131"/>
    <p:sldId id="773" r:id="rId132"/>
    <p:sldId id="772" r:id="rId133"/>
    <p:sldId id="700" r:id="rId134"/>
    <p:sldId id="778" r:id="rId135"/>
    <p:sldId id="777" r:id="rId136"/>
    <p:sldId id="776" r:id="rId137"/>
    <p:sldId id="701" r:id="rId138"/>
    <p:sldId id="779" r:id="rId13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BE379-3EC0-44F0-BF32-439798A73574}" v="3703" dt="2021-03-23T11:32:27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4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14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A54BE379-3EC0-44F0-BF32-439798A73574}"/>
    <pc:docChg chg="undo custSel addSld delSld modSld sldOrd">
      <pc:chgData name="Evgenia Korneva" userId="e62070071816427d" providerId="LiveId" clId="{A54BE379-3EC0-44F0-BF32-439798A73574}" dt="2021-03-23T11:32:27.784" v="7753" actId="20577"/>
      <pc:docMkLst>
        <pc:docMk/>
      </pc:docMkLst>
      <pc:sldChg chg="modSp mod">
        <pc:chgData name="Evgenia Korneva" userId="e62070071816427d" providerId="LiveId" clId="{A54BE379-3EC0-44F0-BF32-439798A73574}" dt="2021-03-22T23:04:01.785" v="3014" actId="20577"/>
        <pc:sldMkLst>
          <pc:docMk/>
          <pc:sldMk cId="2509116535" sldId="257"/>
        </pc:sldMkLst>
        <pc:spChg chg="mod">
          <ac:chgData name="Evgenia Korneva" userId="e62070071816427d" providerId="LiveId" clId="{A54BE379-3EC0-44F0-BF32-439798A73574}" dt="2021-03-22T23:04:01.785" v="3014" actId="20577"/>
          <ac:spMkLst>
            <pc:docMk/>
            <pc:sldMk cId="2509116535" sldId="257"/>
            <ac:spMk id="3" creationId="{D462F817-06CB-448E-B553-8D147248C3EF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227901881" sldId="261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634795636" sldId="262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205811656" sldId="273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349982437" sldId="278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712131779" sldId="293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107861397" sldId="527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984628143" sldId="532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224943467" sldId="630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068744126" sldId="631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399908248" sldId="632"/>
        </pc:sldMkLst>
      </pc:sldChg>
      <pc:sldChg chg="modSp mod">
        <pc:chgData name="Evgenia Korneva" userId="e62070071816427d" providerId="LiveId" clId="{A54BE379-3EC0-44F0-BF32-439798A73574}" dt="2021-03-23T05:34:20.523" v="3831" actId="20577"/>
        <pc:sldMkLst>
          <pc:docMk/>
          <pc:sldMk cId="3703069783" sldId="633"/>
        </pc:sldMkLst>
        <pc:spChg chg="mod">
          <ac:chgData name="Evgenia Korneva" userId="e62070071816427d" providerId="LiveId" clId="{A54BE379-3EC0-44F0-BF32-439798A73574}" dt="2021-03-23T05:34:20.523" v="3831" actId="20577"/>
          <ac:spMkLst>
            <pc:docMk/>
            <pc:sldMk cId="3703069783" sldId="633"/>
            <ac:spMk id="3" creationId="{085CD1FF-BF1D-48E7-8CDA-BB7865D18754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042051069" sldId="634"/>
        </pc:sldMkLst>
      </pc:sldChg>
      <pc:sldChg chg="modSp new mod">
        <pc:chgData name="Evgenia Korneva" userId="e62070071816427d" providerId="LiveId" clId="{A54BE379-3EC0-44F0-BF32-439798A73574}" dt="2021-03-22T21:12:15.211" v="321" actId="20577"/>
        <pc:sldMkLst>
          <pc:docMk/>
          <pc:sldMk cId="1254278876" sldId="634"/>
        </pc:sldMkLst>
        <pc:spChg chg="mod">
          <ac:chgData name="Evgenia Korneva" userId="e62070071816427d" providerId="LiveId" clId="{A54BE379-3EC0-44F0-BF32-439798A73574}" dt="2021-03-22T21:11:51.456" v="261" actId="20577"/>
          <ac:spMkLst>
            <pc:docMk/>
            <pc:sldMk cId="1254278876" sldId="634"/>
            <ac:spMk id="2" creationId="{F4B44200-764E-4064-8448-2A5C77C9778D}"/>
          </ac:spMkLst>
        </pc:spChg>
        <pc:spChg chg="mod">
          <ac:chgData name="Evgenia Korneva" userId="e62070071816427d" providerId="LiveId" clId="{A54BE379-3EC0-44F0-BF32-439798A73574}" dt="2021-03-22T21:12:15.211" v="321" actId="20577"/>
          <ac:spMkLst>
            <pc:docMk/>
            <pc:sldMk cId="1254278876" sldId="634"/>
            <ac:spMk id="3" creationId="{713455B4-6BF7-418C-97B5-924EE765681A}"/>
          </ac:spMkLst>
        </pc:spChg>
      </pc:sldChg>
      <pc:sldChg chg="addSp delSp modSp new del mod modAnim">
        <pc:chgData name="Evgenia Korneva" userId="e62070071816427d" providerId="LiveId" clId="{A54BE379-3EC0-44F0-BF32-439798A73574}" dt="2021-03-22T21:08:37.875" v="148" actId="47"/>
        <pc:sldMkLst>
          <pc:docMk/>
          <pc:sldMk cId="1080969372" sldId="635"/>
        </pc:sldMkLst>
        <pc:spChg chg="del">
          <ac:chgData name="Evgenia Korneva" userId="e62070071816427d" providerId="LiveId" clId="{A54BE379-3EC0-44F0-BF32-439798A73574}" dt="2021-03-22T20:52:37.626" v="46" actId="478"/>
          <ac:spMkLst>
            <pc:docMk/>
            <pc:sldMk cId="1080969372" sldId="635"/>
            <ac:spMk id="2" creationId="{460A359A-B0B2-4FC2-83A9-08ECDEDC2E89}"/>
          </ac:spMkLst>
        </pc:spChg>
        <pc:spChg chg="del">
          <ac:chgData name="Evgenia Korneva" userId="e62070071816427d" providerId="LiveId" clId="{A54BE379-3EC0-44F0-BF32-439798A73574}" dt="2021-03-22T20:52:30.858" v="45"/>
          <ac:spMkLst>
            <pc:docMk/>
            <pc:sldMk cId="1080969372" sldId="635"/>
            <ac:spMk id="3" creationId="{C45624B9-44A7-4FE4-9605-DFF14A224D93}"/>
          </ac:spMkLst>
        </pc:spChg>
        <pc:picChg chg="add mod">
          <ac:chgData name="Evgenia Korneva" userId="e62070071816427d" providerId="LiveId" clId="{A54BE379-3EC0-44F0-BF32-439798A73574}" dt="2021-03-22T20:52:55.176" v="50" actId="1076"/>
          <ac:picMkLst>
            <pc:docMk/>
            <pc:sldMk cId="1080969372" sldId="635"/>
            <ac:picMk id="6" creationId="{B9326FCA-F030-4BF3-9331-366015446D89}"/>
          </ac:picMkLst>
        </pc:pic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410655208" sldId="635"/>
        </pc:sldMkLst>
      </pc:sldChg>
      <pc:sldChg chg="modSp new del mod">
        <pc:chgData name="Evgenia Korneva" userId="e62070071816427d" providerId="LiveId" clId="{A54BE379-3EC0-44F0-BF32-439798A73574}" dt="2021-03-22T21:11:44.330" v="251" actId="47"/>
        <pc:sldMkLst>
          <pc:docMk/>
          <pc:sldMk cId="1212633747" sldId="636"/>
        </pc:sldMkLst>
        <pc:spChg chg="mod">
          <ac:chgData name="Evgenia Korneva" userId="e62070071816427d" providerId="LiveId" clId="{A54BE379-3EC0-44F0-BF32-439798A73574}" dt="2021-03-22T20:54:18.705" v="69" actId="20577"/>
          <ac:spMkLst>
            <pc:docMk/>
            <pc:sldMk cId="1212633747" sldId="636"/>
            <ac:spMk id="2" creationId="{6DDE8DB8-13B3-4A36-9DEB-BC2C2D819495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269363469" sldId="636"/>
        </pc:sldMkLst>
      </pc:sldChg>
      <pc:sldChg chg="addSp delSp modSp new mod ord">
        <pc:chgData name="Evgenia Korneva" userId="e62070071816427d" providerId="LiveId" clId="{A54BE379-3EC0-44F0-BF32-439798A73574}" dt="2021-03-23T05:42:29.091" v="3890" actId="207"/>
        <pc:sldMkLst>
          <pc:docMk/>
          <pc:sldMk cId="1519912181" sldId="637"/>
        </pc:sldMkLst>
        <pc:spChg chg="mod">
          <ac:chgData name="Evgenia Korneva" userId="e62070071816427d" providerId="LiveId" clId="{A54BE379-3EC0-44F0-BF32-439798A73574}" dt="2021-03-22T21:16:35.033" v="340" actId="20577"/>
          <ac:spMkLst>
            <pc:docMk/>
            <pc:sldMk cId="1519912181" sldId="637"/>
            <ac:spMk id="2" creationId="{8FC3687F-7690-46E0-BD5E-3A64663C2E75}"/>
          </ac:spMkLst>
        </pc:spChg>
        <pc:spChg chg="mod">
          <ac:chgData name="Evgenia Korneva" userId="e62070071816427d" providerId="LiveId" clId="{A54BE379-3EC0-44F0-BF32-439798A73574}" dt="2021-03-23T05:42:29.091" v="3890" actId="207"/>
          <ac:spMkLst>
            <pc:docMk/>
            <pc:sldMk cId="1519912181" sldId="637"/>
            <ac:spMk id="3" creationId="{5A0C92C3-7BD3-42EA-BED4-5F048B2AE5F0}"/>
          </ac:spMkLst>
        </pc:spChg>
        <pc:spChg chg="add del">
          <ac:chgData name="Evgenia Korneva" userId="e62070071816427d" providerId="LiveId" clId="{A54BE379-3EC0-44F0-BF32-439798A73574}" dt="2021-03-22T21:18:16.567" v="411"/>
          <ac:spMkLst>
            <pc:docMk/>
            <pc:sldMk cId="1519912181" sldId="637"/>
            <ac:spMk id="6" creationId="{AE2AFCA9-A8E4-4DA1-8D30-932CB6B47C7F}"/>
          </ac:spMkLst>
        </pc:spChg>
        <pc:spChg chg="add del">
          <ac:chgData name="Evgenia Korneva" userId="e62070071816427d" providerId="LiveId" clId="{A54BE379-3EC0-44F0-BF32-439798A73574}" dt="2021-03-22T21:18:19.439" v="413"/>
          <ac:spMkLst>
            <pc:docMk/>
            <pc:sldMk cId="1519912181" sldId="637"/>
            <ac:spMk id="7" creationId="{41F021EF-474E-4D19-AED7-48B32F2A95EC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4075826175" sldId="637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586988701" sldId="638"/>
        </pc:sldMkLst>
      </pc:sldChg>
      <pc:sldChg chg="modSp new mod">
        <pc:chgData name="Evgenia Korneva" userId="e62070071816427d" providerId="LiveId" clId="{A54BE379-3EC0-44F0-BF32-439798A73574}" dt="2021-03-22T22:21:37.801" v="2253"/>
        <pc:sldMkLst>
          <pc:docMk/>
          <pc:sldMk cId="834385832" sldId="638"/>
        </pc:sldMkLst>
        <pc:spChg chg="mod">
          <ac:chgData name="Evgenia Korneva" userId="e62070071816427d" providerId="LiveId" clId="{A54BE379-3EC0-44F0-BF32-439798A73574}" dt="2021-03-22T22:18:41.079" v="2126" actId="20577"/>
          <ac:spMkLst>
            <pc:docMk/>
            <pc:sldMk cId="834385832" sldId="638"/>
            <ac:spMk id="2" creationId="{A8A82F6A-9446-461E-95AB-30C12D4846D2}"/>
          </ac:spMkLst>
        </pc:spChg>
        <pc:spChg chg="mod">
          <ac:chgData name="Evgenia Korneva" userId="e62070071816427d" providerId="LiveId" clId="{A54BE379-3EC0-44F0-BF32-439798A73574}" dt="2021-03-22T22:21:37.801" v="2253"/>
          <ac:spMkLst>
            <pc:docMk/>
            <pc:sldMk cId="834385832" sldId="638"/>
            <ac:spMk id="3" creationId="{FDAA96B6-D210-40A7-A979-8E34D7705BB3}"/>
          </ac:spMkLst>
        </pc:spChg>
      </pc:sldChg>
      <pc:sldChg chg="modSp new del mod ord">
        <pc:chgData name="Evgenia Korneva" userId="e62070071816427d" providerId="LiveId" clId="{A54BE379-3EC0-44F0-BF32-439798A73574}" dt="2021-03-23T07:00:23.295" v="6645" actId="2696"/>
        <pc:sldMkLst>
          <pc:docMk/>
          <pc:sldMk cId="370638393" sldId="639"/>
        </pc:sldMkLst>
        <pc:spChg chg="mod">
          <ac:chgData name="Evgenia Korneva" userId="e62070071816427d" providerId="LiveId" clId="{A54BE379-3EC0-44F0-BF32-439798A73574}" dt="2021-03-22T23:03:22.786" v="2991" actId="27636"/>
          <ac:spMkLst>
            <pc:docMk/>
            <pc:sldMk cId="370638393" sldId="639"/>
            <ac:spMk id="2" creationId="{4AF2CF63-70D3-4CD3-A5A5-2FB3197C716B}"/>
          </ac:spMkLst>
        </pc:spChg>
        <pc:spChg chg="mod">
          <ac:chgData name="Evgenia Korneva" userId="e62070071816427d" providerId="LiveId" clId="{A54BE379-3EC0-44F0-BF32-439798A73574}" dt="2021-03-23T05:53:40.558" v="4465" actId="20577"/>
          <ac:spMkLst>
            <pc:docMk/>
            <pc:sldMk cId="370638393" sldId="639"/>
            <ac:spMk id="3" creationId="{7DACB128-D524-4A17-95CF-2BF1F8E59B80}"/>
          </ac:spMkLst>
        </pc:spChg>
      </pc:sldChg>
      <pc:sldChg chg="add">
        <pc:chgData name="Evgenia Korneva" userId="e62070071816427d" providerId="LiveId" clId="{A54BE379-3EC0-44F0-BF32-439798A73574}" dt="2021-03-23T07:00:34.535" v="6646"/>
        <pc:sldMkLst>
          <pc:docMk/>
          <pc:sldMk cId="2194969444" sldId="639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358837772" sldId="639"/>
        </pc:sldMkLst>
      </pc:sldChg>
      <pc:sldChg chg="addSp delSp modSp new mod ord">
        <pc:chgData name="Evgenia Korneva" userId="e62070071816427d" providerId="LiveId" clId="{A54BE379-3EC0-44F0-BF32-439798A73574}" dt="2021-03-23T06:14:32.972" v="5060" actId="404"/>
        <pc:sldMkLst>
          <pc:docMk/>
          <pc:sldMk cId="2088484446" sldId="640"/>
        </pc:sldMkLst>
        <pc:spChg chg="mod">
          <ac:chgData name="Evgenia Korneva" userId="e62070071816427d" providerId="LiveId" clId="{A54BE379-3EC0-44F0-BF32-439798A73574}" dt="2021-03-22T21:33:24.451" v="1038" actId="20577"/>
          <ac:spMkLst>
            <pc:docMk/>
            <pc:sldMk cId="2088484446" sldId="640"/>
            <ac:spMk id="2" creationId="{94C03AF6-0C74-4776-88D3-B4CD3F81EB47}"/>
          </ac:spMkLst>
        </pc:spChg>
        <pc:spChg chg="add del mod">
          <ac:chgData name="Evgenia Korneva" userId="e62070071816427d" providerId="LiveId" clId="{A54BE379-3EC0-44F0-BF32-439798A73574}" dt="2021-03-23T06:14:32.972" v="5060" actId="404"/>
          <ac:spMkLst>
            <pc:docMk/>
            <pc:sldMk cId="2088484446" sldId="640"/>
            <ac:spMk id="3" creationId="{942D0984-6C83-4D14-A4B8-34ACAF468951}"/>
          </ac:spMkLst>
        </pc:spChg>
        <pc:spChg chg="add del mod">
          <ac:chgData name="Evgenia Korneva" userId="e62070071816427d" providerId="LiveId" clId="{A54BE379-3EC0-44F0-BF32-439798A73574}" dt="2021-03-22T21:33:28.942" v="1042"/>
          <ac:spMkLst>
            <pc:docMk/>
            <pc:sldMk cId="2088484446" sldId="640"/>
            <ac:spMk id="6" creationId="{77C57085-1F9E-40E7-B90C-BC99954056C2}"/>
          </ac:spMkLst>
        </pc:spChg>
      </pc:sldChg>
      <pc:sldChg chg="addSp delSp modSp new del mod">
        <pc:chgData name="Evgenia Korneva" userId="e62070071816427d" providerId="LiveId" clId="{A54BE379-3EC0-44F0-BF32-439798A73574}" dt="2021-03-22T21:22:34.466" v="614" actId="47"/>
        <pc:sldMkLst>
          <pc:docMk/>
          <pc:sldMk cId="133405066" sldId="641"/>
        </pc:sldMkLst>
        <pc:spChg chg="del">
          <ac:chgData name="Evgenia Korneva" userId="e62070071816427d" providerId="LiveId" clId="{A54BE379-3EC0-44F0-BF32-439798A73574}" dt="2021-03-22T21:21:57.164" v="606" actId="478"/>
          <ac:spMkLst>
            <pc:docMk/>
            <pc:sldMk cId="133405066" sldId="641"/>
            <ac:spMk id="3" creationId="{11A903D8-02B5-4FF0-9631-91FA0286068C}"/>
          </ac:spMkLst>
        </pc:spChg>
        <pc:picChg chg="add del mod">
          <ac:chgData name="Evgenia Korneva" userId="e62070071816427d" providerId="LiveId" clId="{A54BE379-3EC0-44F0-BF32-439798A73574}" dt="2021-03-22T21:22:32.078" v="613" actId="478"/>
          <ac:picMkLst>
            <pc:docMk/>
            <pc:sldMk cId="133405066" sldId="641"/>
            <ac:picMk id="7" creationId="{C875568E-AB43-42C2-90E6-827217FC9BD7}"/>
          </ac:picMkLst>
        </pc:pic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316693935" sldId="641"/>
        </pc:sldMkLst>
      </pc:sldChg>
      <pc:sldChg chg="modSp new mod">
        <pc:chgData name="Evgenia Korneva" userId="e62070071816427d" providerId="LiveId" clId="{A54BE379-3EC0-44F0-BF32-439798A73574}" dt="2021-03-22T22:21:04.151" v="2234"/>
        <pc:sldMkLst>
          <pc:docMk/>
          <pc:sldMk cId="1535213530" sldId="641"/>
        </pc:sldMkLst>
        <pc:spChg chg="mod">
          <ac:chgData name="Evgenia Korneva" userId="e62070071816427d" providerId="LiveId" clId="{A54BE379-3EC0-44F0-BF32-439798A73574}" dt="2021-03-22T22:18:59.678" v="2161" actId="20577"/>
          <ac:spMkLst>
            <pc:docMk/>
            <pc:sldMk cId="1535213530" sldId="641"/>
            <ac:spMk id="2" creationId="{1C054150-F42A-440B-8664-1745DB180628}"/>
          </ac:spMkLst>
        </pc:spChg>
        <pc:spChg chg="mod">
          <ac:chgData name="Evgenia Korneva" userId="e62070071816427d" providerId="LiveId" clId="{A54BE379-3EC0-44F0-BF32-439798A73574}" dt="2021-03-22T22:21:04.151" v="2234"/>
          <ac:spMkLst>
            <pc:docMk/>
            <pc:sldMk cId="1535213530" sldId="641"/>
            <ac:spMk id="3" creationId="{F0F28627-C56F-45E1-ACF1-D1561A2575EA}"/>
          </ac:spMkLst>
        </pc:spChg>
      </pc:sldChg>
      <pc:sldChg chg="modSp new del ord">
        <pc:chgData name="Evgenia Korneva" userId="e62070071816427d" providerId="LiveId" clId="{A54BE379-3EC0-44F0-BF32-439798A73574}" dt="2021-03-22T23:03:05.333" v="2955" actId="47"/>
        <pc:sldMkLst>
          <pc:docMk/>
          <pc:sldMk cId="1512614238" sldId="642"/>
        </pc:sldMkLst>
        <pc:spChg chg="mod">
          <ac:chgData name="Evgenia Korneva" userId="e62070071816427d" providerId="LiveId" clId="{A54BE379-3EC0-44F0-BF32-439798A73574}" dt="2021-03-22T21:32:45.440" v="1016"/>
          <ac:spMkLst>
            <pc:docMk/>
            <pc:sldMk cId="1512614238" sldId="642"/>
            <ac:spMk id="3" creationId="{01844339-F483-4CEE-BE4A-03F410825136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591037595" sldId="642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65110041" sldId="643"/>
        </pc:sldMkLst>
      </pc:sldChg>
      <pc:sldChg chg="addSp delSp modSp new del mod">
        <pc:chgData name="Evgenia Korneva" userId="e62070071816427d" providerId="LiveId" clId="{A54BE379-3EC0-44F0-BF32-439798A73574}" dt="2021-03-23T06:20:13.185" v="5217" actId="47"/>
        <pc:sldMkLst>
          <pc:docMk/>
          <pc:sldMk cId="4213707542" sldId="643"/>
        </pc:sldMkLst>
        <pc:spChg chg="mod">
          <ac:chgData name="Evgenia Korneva" userId="e62070071816427d" providerId="LiveId" clId="{A54BE379-3EC0-44F0-BF32-439798A73574}" dt="2021-03-22T21:37:57.368" v="1319" actId="20577"/>
          <ac:spMkLst>
            <pc:docMk/>
            <pc:sldMk cId="4213707542" sldId="643"/>
            <ac:spMk id="2" creationId="{CD6110F2-E24B-4954-97E6-5D7EB30692A4}"/>
          </ac:spMkLst>
        </pc:spChg>
        <pc:spChg chg="del">
          <ac:chgData name="Evgenia Korneva" userId="e62070071816427d" providerId="LiveId" clId="{A54BE379-3EC0-44F0-BF32-439798A73574}" dt="2021-03-22T21:38:00.833" v="1320"/>
          <ac:spMkLst>
            <pc:docMk/>
            <pc:sldMk cId="4213707542" sldId="643"/>
            <ac:spMk id="3" creationId="{4D80AE80-FF36-425E-AA46-17B1F7EAA605}"/>
          </ac:spMkLst>
        </pc:spChg>
        <pc:spChg chg="add del mod">
          <ac:chgData name="Evgenia Korneva" userId="e62070071816427d" providerId="LiveId" clId="{A54BE379-3EC0-44F0-BF32-439798A73574}" dt="2021-03-22T21:38:02.990" v="1321" actId="21"/>
          <ac:spMkLst>
            <pc:docMk/>
            <pc:sldMk cId="4213707542" sldId="643"/>
            <ac:spMk id="6" creationId="{896F64D4-8511-4820-BC44-2EBF649C9871}"/>
          </ac:spMkLst>
        </pc:spChg>
        <pc:spChg chg="add mod">
          <ac:chgData name="Evgenia Korneva" userId="e62070071816427d" providerId="LiveId" clId="{A54BE379-3EC0-44F0-BF32-439798A73574}" dt="2021-03-22T22:39:19.678" v="2553" actId="20577"/>
          <ac:spMkLst>
            <pc:docMk/>
            <pc:sldMk cId="4213707542" sldId="643"/>
            <ac:spMk id="7" creationId="{909354E2-6E92-478A-81B5-1BD68DCD5737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145734222" sldId="644"/>
        </pc:sldMkLst>
      </pc:sldChg>
      <pc:sldChg chg="modSp new mod">
        <pc:chgData name="Evgenia Korneva" userId="e62070071816427d" providerId="LiveId" clId="{A54BE379-3EC0-44F0-BF32-439798A73574}" dt="2021-03-22T23:31:58.450" v="3735" actId="20577"/>
        <pc:sldMkLst>
          <pc:docMk/>
          <pc:sldMk cId="1777743461" sldId="644"/>
        </pc:sldMkLst>
        <pc:spChg chg="mod">
          <ac:chgData name="Evgenia Korneva" userId="e62070071816427d" providerId="LiveId" clId="{A54BE379-3EC0-44F0-BF32-439798A73574}" dt="2021-03-22T22:05:26.451" v="1630" actId="5793"/>
          <ac:spMkLst>
            <pc:docMk/>
            <pc:sldMk cId="1777743461" sldId="644"/>
            <ac:spMk id="2" creationId="{0C16509A-8C1E-40F0-BEF6-60FE472227E7}"/>
          </ac:spMkLst>
        </pc:spChg>
        <pc:spChg chg="mod">
          <ac:chgData name="Evgenia Korneva" userId="e62070071816427d" providerId="LiveId" clId="{A54BE379-3EC0-44F0-BF32-439798A73574}" dt="2021-03-22T23:31:58.450" v="3735" actId="20577"/>
          <ac:spMkLst>
            <pc:docMk/>
            <pc:sldMk cId="1777743461" sldId="644"/>
            <ac:spMk id="3" creationId="{AD84068F-157B-4170-81C8-B57788A33893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0929521" sldId="645"/>
        </pc:sldMkLst>
      </pc:sldChg>
      <pc:sldChg chg="modSp new mod">
        <pc:chgData name="Evgenia Korneva" userId="e62070071816427d" providerId="LiveId" clId="{A54BE379-3EC0-44F0-BF32-439798A73574}" dt="2021-03-23T05:40:03.509" v="3861" actId="20577"/>
        <pc:sldMkLst>
          <pc:docMk/>
          <pc:sldMk cId="1211087711" sldId="645"/>
        </pc:sldMkLst>
        <pc:spChg chg="mod">
          <ac:chgData name="Evgenia Korneva" userId="e62070071816427d" providerId="LiveId" clId="{A54BE379-3EC0-44F0-BF32-439798A73574}" dt="2021-03-22T22:28:43.794" v="2414" actId="20577"/>
          <ac:spMkLst>
            <pc:docMk/>
            <pc:sldMk cId="1211087711" sldId="645"/>
            <ac:spMk id="2" creationId="{D495941A-2167-488D-B943-B8305797D729}"/>
          </ac:spMkLst>
        </pc:spChg>
        <pc:spChg chg="mod">
          <ac:chgData name="Evgenia Korneva" userId="e62070071816427d" providerId="LiveId" clId="{A54BE379-3EC0-44F0-BF32-439798A73574}" dt="2021-03-23T05:40:03.509" v="3861" actId="20577"/>
          <ac:spMkLst>
            <pc:docMk/>
            <pc:sldMk cId="1211087711" sldId="645"/>
            <ac:spMk id="3" creationId="{D0095CF7-D7EE-41B3-97F6-4FD2960F4FDB}"/>
          </ac:spMkLst>
        </pc:spChg>
      </pc:sldChg>
      <pc:sldChg chg="modSp new mod">
        <pc:chgData name="Evgenia Korneva" userId="e62070071816427d" providerId="LiveId" clId="{A54BE379-3EC0-44F0-BF32-439798A73574}" dt="2021-03-23T05:50:10.034" v="4122" actId="20577"/>
        <pc:sldMkLst>
          <pc:docMk/>
          <pc:sldMk cId="218251461" sldId="646"/>
        </pc:sldMkLst>
        <pc:spChg chg="mod">
          <ac:chgData name="Evgenia Korneva" userId="e62070071816427d" providerId="LiveId" clId="{A54BE379-3EC0-44F0-BF32-439798A73574}" dt="2021-03-22T23:00:27.476" v="2944" actId="20577"/>
          <ac:spMkLst>
            <pc:docMk/>
            <pc:sldMk cId="218251461" sldId="646"/>
            <ac:spMk id="2" creationId="{63E688F9-2069-4210-BD51-250E375F94A6}"/>
          </ac:spMkLst>
        </pc:spChg>
        <pc:spChg chg="mod">
          <ac:chgData name="Evgenia Korneva" userId="e62070071816427d" providerId="LiveId" clId="{A54BE379-3EC0-44F0-BF32-439798A73574}" dt="2021-03-23T05:50:10.034" v="4122" actId="20577"/>
          <ac:spMkLst>
            <pc:docMk/>
            <pc:sldMk cId="218251461" sldId="646"/>
            <ac:spMk id="3" creationId="{24BE057F-1B7B-4729-8B65-47105C60328D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478165074" sldId="646"/>
        </pc:sldMkLst>
      </pc:sldChg>
      <pc:sldChg chg="new del">
        <pc:chgData name="Evgenia Korneva" userId="e62070071816427d" providerId="LiveId" clId="{A54BE379-3EC0-44F0-BF32-439798A73574}" dt="2021-03-22T22:38:09.328" v="2517" actId="47"/>
        <pc:sldMkLst>
          <pc:docMk/>
          <pc:sldMk cId="2118329389" sldId="646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977493947" sldId="647"/>
        </pc:sldMkLst>
      </pc:sldChg>
      <pc:sldChg chg="modSp new mod">
        <pc:chgData name="Evgenia Korneva" userId="e62070071816427d" providerId="LiveId" clId="{A54BE379-3EC0-44F0-BF32-439798A73574}" dt="2021-03-22T23:09:24.123" v="3287" actId="20577"/>
        <pc:sldMkLst>
          <pc:docMk/>
          <pc:sldMk cId="4141623442" sldId="647"/>
        </pc:sldMkLst>
        <pc:spChg chg="mod">
          <ac:chgData name="Evgenia Korneva" userId="e62070071816427d" providerId="LiveId" clId="{A54BE379-3EC0-44F0-BF32-439798A73574}" dt="2021-03-22T23:05:27.857" v="3028" actId="20577"/>
          <ac:spMkLst>
            <pc:docMk/>
            <pc:sldMk cId="4141623442" sldId="647"/>
            <ac:spMk id="2" creationId="{38CA932B-9939-43DD-A28E-2EDDF620460C}"/>
          </ac:spMkLst>
        </pc:spChg>
        <pc:spChg chg="mod">
          <ac:chgData name="Evgenia Korneva" userId="e62070071816427d" providerId="LiveId" clId="{A54BE379-3EC0-44F0-BF32-439798A73574}" dt="2021-03-22T23:09:24.123" v="3287" actId="20577"/>
          <ac:spMkLst>
            <pc:docMk/>
            <pc:sldMk cId="4141623442" sldId="647"/>
            <ac:spMk id="3" creationId="{8C044316-8071-45D9-ABB1-0F598BD9E018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85462785" sldId="648"/>
        </pc:sldMkLst>
      </pc:sldChg>
      <pc:sldChg chg="modSp new mod">
        <pc:chgData name="Evgenia Korneva" userId="e62070071816427d" providerId="LiveId" clId="{A54BE379-3EC0-44F0-BF32-439798A73574}" dt="2021-03-22T23:14:51.121" v="3671" actId="20577"/>
        <pc:sldMkLst>
          <pc:docMk/>
          <pc:sldMk cId="3803876576" sldId="648"/>
        </pc:sldMkLst>
        <pc:spChg chg="mod">
          <ac:chgData name="Evgenia Korneva" userId="e62070071816427d" providerId="LiveId" clId="{A54BE379-3EC0-44F0-BF32-439798A73574}" dt="2021-03-22T23:09:53.349" v="3311" actId="20577"/>
          <ac:spMkLst>
            <pc:docMk/>
            <pc:sldMk cId="3803876576" sldId="648"/>
            <ac:spMk id="2" creationId="{A7A7D8B0-E284-4098-B796-463496A64DC6}"/>
          </ac:spMkLst>
        </pc:spChg>
        <pc:spChg chg="mod">
          <ac:chgData name="Evgenia Korneva" userId="e62070071816427d" providerId="LiveId" clId="{A54BE379-3EC0-44F0-BF32-439798A73574}" dt="2021-03-22T23:14:51.121" v="3671" actId="20577"/>
          <ac:spMkLst>
            <pc:docMk/>
            <pc:sldMk cId="3803876576" sldId="648"/>
            <ac:spMk id="3" creationId="{850E378F-2C71-49A5-9EC9-15C8ACA90CC2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464054435" sldId="649"/>
        </pc:sldMkLst>
      </pc:sldChg>
      <pc:sldChg chg="modSp add">
        <pc:chgData name="Evgenia Korneva" userId="e62070071816427d" providerId="LiveId" clId="{A54BE379-3EC0-44F0-BF32-439798A73574}" dt="2021-03-22T23:26:50.212" v="3673" actId="207"/>
        <pc:sldMkLst>
          <pc:docMk/>
          <pc:sldMk cId="488792383" sldId="649"/>
        </pc:sldMkLst>
        <pc:spChg chg="mod">
          <ac:chgData name="Evgenia Korneva" userId="e62070071816427d" providerId="LiveId" clId="{A54BE379-3EC0-44F0-BF32-439798A73574}" dt="2021-03-22T23:26:50.212" v="3673" actId="207"/>
          <ac:spMkLst>
            <pc:docMk/>
            <pc:sldMk cId="488792383" sldId="649"/>
            <ac:spMk id="3" creationId="{713455B4-6BF7-418C-97B5-924EE765681A}"/>
          </ac:spMkLst>
        </pc:spChg>
      </pc:sldChg>
      <pc:sldChg chg="modSp add">
        <pc:chgData name="Evgenia Korneva" userId="e62070071816427d" providerId="LiveId" clId="{A54BE379-3EC0-44F0-BF32-439798A73574}" dt="2021-03-22T23:26:57.354" v="3675" actId="207"/>
        <pc:sldMkLst>
          <pc:docMk/>
          <pc:sldMk cId="2249536367" sldId="650"/>
        </pc:sldMkLst>
        <pc:spChg chg="mod">
          <ac:chgData name="Evgenia Korneva" userId="e62070071816427d" providerId="LiveId" clId="{A54BE379-3EC0-44F0-BF32-439798A73574}" dt="2021-03-22T23:26:57.354" v="3675" actId="207"/>
          <ac:spMkLst>
            <pc:docMk/>
            <pc:sldMk cId="2249536367" sldId="650"/>
            <ac:spMk id="3" creationId="{713455B4-6BF7-418C-97B5-924EE765681A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745388012" sldId="650"/>
        </pc:sldMkLst>
      </pc:sldChg>
      <pc:sldChg chg="modSp add mod">
        <pc:chgData name="Evgenia Korneva" userId="e62070071816427d" providerId="LiveId" clId="{A54BE379-3EC0-44F0-BF32-439798A73574}" dt="2021-03-22T23:31:49.260" v="3713" actId="20577"/>
        <pc:sldMkLst>
          <pc:docMk/>
          <pc:sldMk cId="2670837458" sldId="651"/>
        </pc:sldMkLst>
        <pc:spChg chg="mod">
          <ac:chgData name="Evgenia Korneva" userId="e62070071816427d" providerId="LiveId" clId="{A54BE379-3EC0-44F0-BF32-439798A73574}" dt="2021-03-22T23:31:49.260" v="3713" actId="20577"/>
          <ac:spMkLst>
            <pc:docMk/>
            <pc:sldMk cId="2670837458" sldId="651"/>
            <ac:spMk id="3" creationId="{AD84068F-157B-4170-81C8-B57788A33893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692604335" sldId="651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855340644" sldId="652"/>
        </pc:sldMkLst>
      </pc:sldChg>
      <pc:sldChg chg="modSp add mod">
        <pc:chgData name="Evgenia Korneva" userId="e62070071816427d" providerId="LiveId" clId="{A54BE379-3EC0-44F0-BF32-439798A73574}" dt="2021-03-22T23:31:39.153" v="3701" actId="20577"/>
        <pc:sldMkLst>
          <pc:docMk/>
          <pc:sldMk cId="986527863" sldId="652"/>
        </pc:sldMkLst>
        <pc:spChg chg="mod">
          <ac:chgData name="Evgenia Korneva" userId="e62070071816427d" providerId="LiveId" clId="{A54BE379-3EC0-44F0-BF32-439798A73574}" dt="2021-03-22T23:31:39.153" v="3701" actId="20577"/>
          <ac:spMkLst>
            <pc:docMk/>
            <pc:sldMk cId="986527863" sldId="652"/>
            <ac:spMk id="3" creationId="{AD84068F-157B-4170-81C8-B57788A33893}"/>
          </ac:spMkLst>
        </pc:spChg>
      </pc:sldChg>
      <pc:sldChg chg="modSp add">
        <pc:chgData name="Evgenia Korneva" userId="e62070071816427d" providerId="LiveId" clId="{A54BE379-3EC0-44F0-BF32-439798A73574}" dt="2021-03-22T23:27:34.510" v="3681" actId="207"/>
        <pc:sldMkLst>
          <pc:docMk/>
          <pc:sldMk cId="1086297981" sldId="653"/>
        </pc:sldMkLst>
        <pc:spChg chg="mod">
          <ac:chgData name="Evgenia Korneva" userId="e62070071816427d" providerId="LiveId" clId="{A54BE379-3EC0-44F0-BF32-439798A73574}" dt="2021-03-22T23:27:34.510" v="3681" actId="207"/>
          <ac:spMkLst>
            <pc:docMk/>
            <pc:sldMk cId="1086297981" sldId="653"/>
            <ac:spMk id="3" creationId="{AD84068F-157B-4170-81C8-B57788A33893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242605445" sldId="653"/>
        </pc:sldMkLst>
      </pc:sldChg>
      <pc:sldChg chg="modSp add del">
        <pc:chgData name="Evgenia Korneva" userId="e62070071816427d" providerId="LiveId" clId="{A54BE379-3EC0-44F0-BF32-439798A73574}" dt="2021-03-22T23:27:52.272" v="3686" actId="47"/>
        <pc:sldMkLst>
          <pc:docMk/>
          <pc:sldMk cId="851611905" sldId="654"/>
        </pc:sldMkLst>
        <pc:spChg chg="mod">
          <ac:chgData name="Evgenia Korneva" userId="e62070071816427d" providerId="LiveId" clId="{A54BE379-3EC0-44F0-BF32-439798A73574}" dt="2021-03-22T23:27:42.398" v="3683" actId="207"/>
          <ac:spMkLst>
            <pc:docMk/>
            <pc:sldMk cId="851611905" sldId="654"/>
            <ac:spMk id="3" creationId="{AD84068F-157B-4170-81C8-B57788A33893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167847541" sldId="654"/>
        </pc:sldMkLst>
      </pc:sldChg>
      <pc:sldChg chg="modSp add">
        <pc:chgData name="Evgenia Korneva" userId="e62070071816427d" providerId="LiveId" clId="{A54BE379-3EC0-44F0-BF32-439798A73574}" dt="2021-03-22T23:27:49.781" v="3685" actId="207"/>
        <pc:sldMkLst>
          <pc:docMk/>
          <pc:sldMk cId="2018999221" sldId="655"/>
        </pc:sldMkLst>
        <pc:spChg chg="mod">
          <ac:chgData name="Evgenia Korneva" userId="e62070071816427d" providerId="LiveId" clId="{A54BE379-3EC0-44F0-BF32-439798A73574}" dt="2021-03-22T23:27:49.781" v="3685" actId="207"/>
          <ac:spMkLst>
            <pc:docMk/>
            <pc:sldMk cId="2018999221" sldId="655"/>
            <ac:spMk id="3" creationId="{AD84068F-157B-4170-81C8-B57788A33893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126870534" sldId="655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331430630" sldId="656"/>
        </pc:sldMkLst>
      </pc:sldChg>
      <pc:sldChg chg="modSp add mod">
        <pc:chgData name="Evgenia Korneva" userId="e62070071816427d" providerId="LiveId" clId="{A54BE379-3EC0-44F0-BF32-439798A73574}" dt="2021-03-23T07:28:38.656" v="7495" actId="113"/>
        <pc:sldMkLst>
          <pc:docMk/>
          <pc:sldMk cId="1611017303" sldId="656"/>
        </pc:sldMkLst>
        <pc:spChg chg="mod">
          <ac:chgData name="Evgenia Korneva" userId="e62070071816427d" providerId="LiveId" clId="{A54BE379-3EC0-44F0-BF32-439798A73574}" dt="2021-03-23T07:28:38.656" v="7495" actId="113"/>
          <ac:spMkLst>
            <pc:docMk/>
            <pc:sldMk cId="1611017303" sldId="656"/>
            <ac:spMk id="3" creationId="{3AF54FD9-EE9F-4590-A817-EB4DBDEDF302}"/>
          </ac:spMkLst>
        </pc:spChg>
      </pc:sldChg>
      <pc:sldChg chg="modSp new del mod ord">
        <pc:chgData name="Evgenia Korneva" userId="e62070071816427d" providerId="LiveId" clId="{A54BE379-3EC0-44F0-BF32-439798A73574}" dt="2021-03-23T06:20:40.901" v="5218" actId="2696"/>
        <pc:sldMkLst>
          <pc:docMk/>
          <pc:sldMk cId="2980194570" sldId="656"/>
        </pc:sldMkLst>
        <pc:spChg chg="mod">
          <ac:chgData name="Evgenia Korneva" userId="e62070071816427d" providerId="LiveId" clId="{A54BE379-3EC0-44F0-BF32-439798A73574}" dt="2021-03-23T01:12:18.472" v="3811" actId="20577"/>
          <ac:spMkLst>
            <pc:docMk/>
            <pc:sldMk cId="2980194570" sldId="656"/>
            <ac:spMk id="2" creationId="{49EAFDBD-7A2C-4247-AB4D-DC0FC51620B0}"/>
          </ac:spMkLst>
        </pc:spChg>
        <pc:spChg chg="mod">
          <ac:chgData name="Evgenia Korneva" userId="e62070071816427d" providerId="LiveId" clId="{A54BE379-3EC0-44F0-BF32-439798A73574}" dt="2021-03-23T05:42:04.270" v="3887"/>
          <ac:spMkLst>
            <pc:docMk/>
            <pc:sldMk cId="2980194570" sldId="656"/>
            <ac:spMk id="3" creationId="{3AF54FD9-EE9F-4590-A817-EB4DBDEDF302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10270753" sldId="657"/>
        </pc:sldMkLst>
      </pc:sldChg>
      <pc:sldChg chg="modSp new mod">
        <pc:chgData name="Evgenia Korneva" userId="e62070071816427d" providerId="LiveId" clId="{A54BE379-3EC0-44F0-BF32-439798A73574}" dt="2021-03-23T06:30:35.280" v="5731" actId="14100"/>
        <pc:sldMkLst>
          <pc:docMk/>
          <pc:sldMk cId="3672680527" sldId="657"/>
        </pc:sldMkLst>
        <pc:spChg chg="mod">
          <ac:chgData name="Evgenia Korneva" userId="e62070071816427d" providerId="LiveId" clId="{A54BE379-3EC0-44F0-BF32-439798A73574}" dt="2021-03-23T06:27:02.552" v="5526" actId="20577"/>
          <ac:spMkLst>
            <pc:docMk/>
            <pc:sldMk cId="3672680527" sldId="657"/>
            <ac:spMk id="2" creationId="{1B98CC05-88E9-4425-85DA-AFF05195F7CE}"/>
          </ac:spMkLst>
        </pc:spChg>
        <pc:spChg chg="mod">
          <ac:chgData name="Evgenia Korneva" userId="e62070071816427d" providerId="LiveId" clId="{A54BE379-3EC0-44F0-BF32-439798A73574}" dt="2021-03-23T06:30:35.280" v="5731" actId="14100"/>
          <ac:spMkLst>
            <pc:docMk/>
            <pc:sldMk cId="3672680527" sldId="657"/>
            <ac:spMk id="3" creationId="{18600CC3-74D8-471C-8059-E683B484BDF0}"/>
          </ac:spMkLst>
        </pc:spChg>
      </pc:sldChg>
      <pc:sldChg chg="modSp add">
        <pc:chgData name="Evgenia Korneva" userId="e62070071816427d" providerId="LiveId" clId="{A54BE379-3EC0-44F0-BF32-439798A73574}" dt="2021-03-23T05:37:42.321" v="3833" actId="207"/>
        <pc:sldMkLst>
          <pc:docMk/>
          <pc:sldMk cId="2070725735" sldId="658"/>
        </pc:sldMkLst>
        <pc:spChg chg="mod">
          <ac:chgData name="Evgenia Korneva" userId="e62070071816427d" providerId="LiveId" clId="{A54BE379-3EC0-44F0-BF32-439798A73574}" dt="2021-03-23T05:37:42.321" v="3833" actId="207"/>
          <ac:spMkLst>
            <pc:docMk/>
            <pc:sldMk cId="2070725735" sldId="658"/>
            <ac:spMk id="3" creationId="{FDAA96B6-D210-40A7-A979-8E34D7705BB3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399556417" sldId="658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834468362" sldId="659"/>
        </pc:sldMkLst>
      </pc:sldChg>
      <pc:sldChg chg="modSp add">
        <pc:chgData name="Evgenia Korneva" userId="e62070071816427d" providerId="LiveId" clId="{A54BE379-3EC0-44F0-BF32-439798A73574}" dt="2021-03-23T05:37:51.581" v="3835" actId="207"/>
        <pc:sldMkLst>
          <pc:docMk/>
          <pc:sldMk cId="1463030195" sldId="659"/>
        </pc:sldMkLst>
        <pc:spChg chg="mod">
          <ac:chgData name="Evgenia Korneva" userId="e62070071816427d" providerId="LiveId" clId="{A54BE379-3EC0-44F0-BF32-439798A73574}" dt="2021-03-23T05:37:51.581" v="3835" actId="207"/>
          <ac:spMkLst>
            <pc:docMk/>
            <pc:sldMk cId="1463030195" sldId="659"/>
            <ac:spMk id="3" creationId="{FDAA96B6-D210-40A7-A979-8E34D7705BB3}"/>
          </ac:spMkLst>
        </pc:spChg>
      </pc:sldChg>
      <pc:sldChg chg="modSp add">
        <pc:chgData name="Evgenia Korneva" userId="e62070071816427d" providerId="LiveId" clId="{A54BE379-3EC0-44F0-BF32-439798A73574}" dt="2021-03-23T05:38:09.919" v="3837" actId="207"/>
        <pc:sldMkLst>
          <pc:docMk/>
          <pc:sldMk cId="810798396" sldId="660"/>
        </pc:sldMkLst>
        <pc:spChg chg="mod">
          <ac:chgData name="Evgenia Korneva" userId="e62070071816427d" providerId="LiveId" clId="{A54BE379-3EC0-44F0-BF32-439798A73574}" dt="2021-03-23T05:38:09.919" v="3837" actId="207"/>
          <ac:spMkLst>
            <pc:docMk/>
            <pc:sldMk cId="810798396" sldId="660"/>
            <ac:spMk id="3" creationId="{F0F28627-C56F-45E1-ACF1-D1561A2575EA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895428175" sldId="660"/>
        </pc:sldMkLst>
      </pc:sldChg>
      <pc:sldChg chg="modSp add">
        <pc:chgData name="Evgenia Korneva" userId="e62070071816427d" providerId="LiveId" clId="{A54BE379-3EC0-44F0-BF32-439798A73574}" dt="2021-03-23T05:38:18.732" v="3839" actId="207"/>
        <pc:sldMkLst>
          <pc:docMk/>
          <pc:sldMk cId="1123488812" sldId="661"/>
        </pc:sldMkLst>
        <pc:spChg chg="mod">
          <ac:chgData name="Evgenia Korneva" userId="e62070071816427d" providerId="LiveId" clId="{A54BE379-3EC0-44F0-BF32-439798A73574}" dt="2021-03-23T05:38:18.732" v="3839" actId="207"/>
          <ac:spMkLst>
            <pc:docMk/>
            <pc:sldMk cId="1123488812" sldId="661"/>
            <ac:spMk id="3" creationId="{F0F28627-C56F-45E1-ACF1-D1561A2575EA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264365600" sldId="661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849813852" sldId="662"/>
        </pc:sldMkLst>
      </pc:sldChg>
      <pc:sldChg chg="modSp add">
        <pc:chgData name="Evgenia Korneva" userId="e62070071816427d" providerId="LiveId" clId="{A54BE379-3EC0-44F0-BF32-439798A73574}" dt="2021-03-23T05:38:25.539" v="3841" actId="207"/>
        <pc:sldMkLst>
          <pc:docMk/>
          <pc:sldMk cId="2138086036" sldId="662"/>
        </pc:sldMkLst>
        <pc:spChg chg="mod">
          <ac:chgData name="Evgenia Korneva" userId="e62070071816427d" providerId="LiveId" clId="{A54BE379-3EC0-44F0-BF32-439798A73574}" dt="2021-03-23T05:38:25.539" v="3841" actId="207"/>
          <ac:spMkLst>
            <pc:docMk/>
            <pc:sldMk cId="2138086036" sldId="662"/>
            <ac:spMk id="3" creationId="{F0F28627-C56F-45E1-ACF1-D1561A2575EA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98227285" sldId="663"/>
        </pc:sldMkLst>
      </pc:sldChg>
      <pc:sldChg chg="modSp add">
        <pc:chgData name="Evgenia Korneva" userId="e62070071816427d" providerId="LiveId" clId="{A54BE379-3EC0-44F0-BF32-439798A73574}" dt="2021-03-23T05:38:38.946" v="3843" actId="207"/>
        <pc:sldMkLst>
          <pc:docMk/>
          <pc:sldMk cId="1102202365" sldId="663"/>
        </pc:sldMkLst>
        <pc:spChg chg="mod">
          <ac:chgData name="Evgenia Korneva" userId="e62070071816427d" providerId="LiveId" clId="{A54BE379-3EC0-44F0-BF32-439798A73574}" dt="2021-03-23T05:38:38.946" v="3843" actId="207"/>
          <ac:spMkLst>
            <pc:docMk/>
            <pc:sldMk cId="1102202365" sldId="663"/>
            <ac:spMk id="3" creationId="{F0F28627-C56F-45E1-ACF1-D1561A2575EA}"/>
          </ac:spMkLst>
        </pc:spChg>
      </pc:sldChg>
      <pc:sldChg chg="modSp add">
        <pc:chgData name="Evgenia Korneva" userId="e62070071816427d" providerId="LiveId" clId="{A54BE379-3EC0-44F0-BF32-439798A73574}" dt="2021-03-23T05:38:46.163" v="3845" actId="207"/>
        <pc:sldMkLst>
          <pc:docMk/>
          <pc:sldMk cId="1304517258" sldId="664"/>
        </pc:sldMkLst>
        <pc:spChg chg="mod">
          <ac:chgData name="Evgenia Korneva" userId="e62070071816427d" providerId="LiveId" clId="{A54BE379-3EC0-44F0-BF32-439798A73574}" dt="2021-03-23T05:38:46.163" v="3845" actId="207"/>
          <ac:spMkLst>
            <pc:docMk/>
            <pc:sldMk cId="1304517258" sldId="664"/>
            <ac:spMk id="3" creationId="{F0F28627-C56F-45E1-ACF1-D1561A2575EA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224271178" sldId="664"/>
        </pc:sldMkLst>
      </pc:sldChg>
      <pc:sldChg chg="modSp add">
        <pc:chgData name="Evgenia Korneva" userId="e62070071816427d" providerId="LiveId" clId="{A54BE379-3EC0-44F0-BF32-439798A73574}" dt="2021-03-23T05:38:53.448" v="3847" actId="207"/>
        <pc:sldMkLst>
          <pc:docMk/>
          <pc:sldMk cId="2455291372" sldId="665"/>
        </pc:sldMkLst>
        <pc:spChg chg="mod">
          <ac:chgData name="Evgenia Korneva" userId="e62070071816427d" providerId="LiveId" clId="{A54BE379-3EC0-44F0-BF32-439798A73574}" dt="2021-03-23T05:38:53.448" v="3847" actId="207"/>
          <ac:spMkLst>
            <pc:docMk/>
            <pc:sldMk cId="2455291372" sldId="665"/>
            <ac:spMk id="3" creationId="{F0F28627-C56F-45E1-ACF1-D1561A2575EA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900850627" sldId="665"/>
        </pc:sldMkLst>
      </pc:sldChg>
      <pc:sldChg chg="modSp add">
        <pc:chgData name="Evgenia Korneva" userId="e62070071816427d" providerId="LiveId" clId="{A54BE379-3EC0-44F0-BF32-439798A73574}" dt="2021-03-23T05:39:03.693" v="3849" actId="207"/>
        <pc:sldMkLst>
          <pc:docMk/>
          <pc:sldMk cId="804899565" sldId="666"/>
        </pc:sldMkLst>
        <pc:spChg chg="mod">
          <ac:chgData name="Evgenia Korneva" userId="e62070071816427d" providerId="LiveId" clId="{A54BE379-3EC0-44F0-BF32-439798A73574}" dt="2021-03-23T05:39:03.693" v="3849" actId="207"/>
          <ac:spMkLst>
            <pc:docMk/>
            <pc:sldMk cId="804899565" sldId="666"/>
            <ac:spMk id="3" creationId="{F0F28627-C56F-45E1-ACF1-D1561A2575EA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995441938" sldId="666"/>
        </pc:sldMkLst>
      </pc:sldChg>
      <pc:sldChg chg="modSp add">
        <pc:chgData name="Evgenia Korneva" userId="e62070071816427d" providerId="LiveId" clId="{A54BE379-3EC0-44F0-BF32-439798A73574}" dt="2021-03-23T05:39:10.471" v="3851" actId="207"/>
        <pc:sldMkLst>
          <pc:docMk/>
          <pc:sldMk cId="3326246096" sldId="667"/>
        </pc:sldMkLst>
        <pc:spChg chg="mod">
          <ac:chgData name="Evgenia Korneva" userId="e62070071816427d" providerId="LiveId" clId="{A54BE379-3EC0-44F0-BF32-439798A73574}" dt="2021-03-23T05:39:10.471" v="3851" actId="207"/>
          <ac:spMkLst>
            <pc:docMk/>
            <pc:sldMk cId="3326246096" sldId="667"/>
            <ac:spMk id="3" creationId="{F0F28627-C56F-45E1-ACF1-D1561A2575EA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4227975047" sldId="667"/>
        </pc:sldMkLst>
      </pc:sldChg>
      <pc:sldChg chg="modSp add">
        <pc:chgData name="Evgenia Korneva" userId="e62070071816427d" providerId="LiveId" clId="{A54BE379-3EC0-44F0-BF32-439798A73574}" dt="2021-03-23T05:40:15.793" v="3863" actId="207"/>
        <pc:sldMkLst>
          <pc:docMk/>
          <pc:sldMk cId="1338113016" sldId="668"/>
        </pc:sldMkLst>
        <pc:spChg chg="mod">
          <ac:chgData name="Evgenia Korneva" userId="e62070071816427d" providerId="LiveId" clId="{A54BE379-3EC0-44F0-BF32-439798A73574}" dt="2021-03-23T05:40:15.793" v="3863" actId="207"/>
          <ac:spMkLst>
            <pc:docMk/>
            <pc:sldMk cId="1338113016" sldId="668"/>
            <ac:spMk id="3" creationId="{D0095CF7-D7EE-41B3-97F6-4FD2960F4FDB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984123597" sldId="668"/>
        </pc:sldMkLst>
      </pc:sldChg>
      <pc:sldChg chg="modSp add">
        <pc:chgData name="Evgenia Korneva" userId="e62070071816427d" providerId="LiveId" clId="{A54BE379-3EC0-44F0-BF32-439798A73574}" dt="2021-03-23T05:40:23.285" v="3865" actId="207"/>
        <pc:sldMkLst>
          <pc:docMk/>
          <pc:sldMk cId="69193130" sldId="669"/>
        </pc:sldMkLst>
        <pc:spChg chg="mod">
          <ac:chgData name="Evgenia Korneva" userId="e62070071816427d" providerId="LiveId" clId="{A54BE379-3EC0-44F0-BF32-439798A73574}" dt="2021-03-23T05:40:23.285" v="3865" actId="207"/>
          <ac:spMkLst>
            <pc:docMk/>
            <pc:sldMk cId="69193130" sldId="669"/>
            <ac:spMk id="3" creationId="{D0095CF7-D7EE-41B3-97F6-4FD2960F4FDB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757378382" sldId="669"/>
        </pc:sldMkLst>
      </pc:sldChg>
      <pc:sldChg chg="modSp add">
        <pc:chgData name="Evgenia Korneva" userId="e62070071816427d" providerId="LiveId" clId="{A54BE379-3EC0-44F0-BF32-439798A73574}" dt="2021-03-23T05:40:30.897" v="3867" actId="207"/>
        <pc:sldMkLst>
          <pc:docMk/>
          <pc:sldMk cId="2852597673" sldId="670"/>
        </pc:sldMkLst>
        <pc:spChg chg="mod">
          <ac:chgData name="Evgenia Korneva" userId="e62070071816427d" providerId="LiveId" clId="{A54BE379-3EC0-44F0-BF32-439798A73574}" dt="2021-03-23T05:40:30.897" v="3867" actId="207"/>
          <ac:spMkLst>
            <pc:docMk/>
            <pc:sldMk cId="2852597673" sldId="670"/>
            <ac:spMk id="3" creationId="{D0095CF7-D7EE-41B3-97F6-4FD2960F4FDB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978818228" sldId="670"/>
        </pc:sldMkLst>
      </pc:sldChg>
      <pc:sldChg chg="modSp add">
        <pc:chgData name="Evgenia Korneva" userId="e62070071816427d" providerId="LiveId" clId="{A54BE379-3EC0-44F0-BF32-439798A73574}" dt="2021-03-23T05:40:40.234" v="3869" actId="207"/>
        <pc:sldMkLst>
          <pc:docMk/>
          <pc:sldMk cId="552078933" sldId="671"/>
        </pc:sldMkLst>
        <pc:spChg chg="mod">
          <ac:chgData name="Evgenia Korneva" userId="e62070071816427d" providerId="LiveId" clId="{A54BE379-3EC0-44F0-BF32-439798A73574}" dt="2021-03-23T05:40:40.234" v="3869" actId="207"/>
          <ac:spMkLst>
            <pc:docMk/>
            <pc:sldMk cId="552078933" sldId="671"/>
            <ac:spMk id="3" creationId="{D0095CF7-D7EE-41B3-97F6-4FD2960F4FDB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560597294" sldId="671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570604581" sldId="672"/>
        </pc:sldMkLst>
      </pc:sldChg>
      <pc:sldChg chg="modSp add">
        <pc:chgData name="Evgenia Korneva" userId="e62070071816427d" providerId="LiveId" clId="{A54BE379-3EC0-44F0-BF32-439798A73574}" dt="2021-03-23T05:42:39.151" v="3892" actId="207"/>
        <pc:sldMkLst>
          <pc:docMk/>
          <pc:sldMk cId="2866348933" sldId="672"/>
        </pc:sldMkLst>
        <pc:spChg chg="mod">
          <ac:chgData name="Evgenia Korneva" userId="e62070071816427d" providerId="LiveId" clId="{A54BE379-3EC0-44F0-BF32-439798A73574}" dt="2021-03-23T05:42:39.151" v="3892" actId="207"/>
          <ac:spMkLst>
            <pc:docMk/>
            <pc:sldMk cId="2866348933" sldId="672"/>
            <ac:spMk id="3" creationId="{5A0C92C3-7BD3-42EA-BED4-5F048B2AE5F0}"/>
          </ac:spMkLst>
        </pc:spChg>
      </pc:sldChg>
      <pc:sldChg chg="modSp add">
        <pc:chgData name="Evgenia Korneva" userId="e62070071816427d" providerId="LiveId" clId="{A54BE379-3EC0-44F0-BF32-439798A73574}" dt="2021-03-23T05:44:01.704" v="3894" actId="207"/>
        <pc:sldMkLst>
          <pc:docMk/>
          <pc:sldMk cId="2509316683" sldId="673"/>
        </pc:sldMkLst>
        <pc:spChg chg="mod">
          <ac:chgData name="Evgenia Korneva" userId="e62070071816427d" providerId="LiveId" clId="{A54BE379-3EC0-44F0-BF32-439798A73574}" dt="2021-03-23T05:44:01.704" v="3894" actId="207"/>
          <ac:spMkLst>
            <pc:docMk/>
            <pc:sldMk cId="2509316683" sldId="673"/>
            <ac:spMk id="3" creationId="{5A0C92C3-7BD3-42EA-BED4-5F048B2AE5F0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301136878" sldId="673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199630423" sldId="674"/>
        </pc:sldMkLst>
      </pc:sldChg>
      <pc:sldChg chg="modSp add">
        <pc:chgData name="Evgenia Korneva" userId="e62070071816427d" providerId="LiveId" clId="{A54BE379-3EC0-44F0-BF32-439798A73574}" dt="2021-03-23T05:54:28.843" v="4467" actId="207"/>
        <pc:sldMkLst>
          <pc:docMk/>
          <pc:sldMk cId="2579856908" sldId="674"/>
        </pc:sldMkLst>
        <pc:spChg chg="mod">
          <ac:chgData name="Evgenia Korneva" userId="e62070071816427d" providerId="LiveId" clId="{A54BE379-3EC0-44F0-BF32-439798A73574}" dt="2021-03-23T05:54:28.843" v="4467" actId="207"/>
          <ac:spMkLst>
            <pc:docMk/>
            <pc:sldMk cId="2579856908" sldId="674"/>
            <ac:spMk id="3" creationId="{24BE057F-1B7B-4729-8B65-47105C60328D}"/>
          </ac:spMkLst>
        </pc:spChg>
      </pc:sldChg>
      <pc:sldChg chg="modSp add">
        <pc:chgData name="Evgenia Korneva" userId="e62070071816427d" providerId="LiveId" clId="{A54BE379-3EC0-44F0-BF32-439798A73574}" dt="2021-03-23T05:54:37.661" v="4469" actId="207"/>
        <pc:sldMkLst>
          <pc:docMk/>
          <pc:sldMk cId="103432253" sldId="675"/>
        </pc:sldMkLst>
        <pc:spChg chg="mod">
          <ac:chgData name="Evgenia Korneva" userId="e62070071816427d" providerId="LiveId" clId="{A54BE379-3EC0-44F0-BF32-439798A73574}" dt="2021-03-23T05:54:37.661" v="4469" actId="207"/>
          <ac:spMkLst>
            <pc:docMk/>
            <pc:sldMk cId="103432253" sldId="675"/>
            <ac:spMk id="3" creationId="{24BE057F-1B7B-4729-8B65-47105C60328D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25561541" sldId="675"/>
        </pc:sldMkLst>
      </pc:sldChg>
      <pc:sldChg chg="modSp add">
        <pc:chgData name="Evgenia Korneva" userId="e62070071816427d" providerId="LiveId" clId="{A54BE379-3EC0-44F0-BF32-439798A73574}" dt="2021-03-23T05:54:47.787" v="4471" actId="207"/>
        <pc:sldMkLst>
          <pc:docMk/>
          <pc:sldMk cId="1224269767" sldId="676"/>
        </pc:sldMkLst>
        <pc:spChg chg="mod">
          <ac:chgData name="Evgenia Korneva" userId="e62070071816427d" providerId="LiveId" clId="{A54BE379-3EC0-44F0-BF32-439798A73574}" dt="2021-03-23T05:54:47.787" v="4471" actId="207"/>
          <ac:spMkLst>
            <pc:docMk/>
            <pc:sldMk cId="1224269767" sldId="676"/>
            <ac:spMk id="3" creationId="{24BE057F-1B7B-4729-8B65-47105C60328D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573941207" sldId="676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896133642" sldId="677"/>
        </pc:sldMkLst>
      </pc:sldChg>
      <pc:sldChg chg="modSp add">
        <pc:chgData name="Evgenia Korneva" userId="e62070071816427d" providerId="LiveId" clId="{A54BE379-3EC0-44F0-BF32-439798A73574}" dt="2021-03-23T05:54:54.176" v="4473" actId="207"/>
        <pc:sldMkLst>
          <pc:docMk/>
          <pc:sldMk cId="2533539237" sldId="677"/>
        </pc:sldMkLst>
        <pc:spChg chg="mod">
          <ac:chgData name="Evgenia Korneva" userId="e62070071816427d" providerId="LiveId" clId="{A54BE379-3EC0-44F0-BF32-439798A73574}" dt="2021-03-23T05:54:54.176" v="4473" actId="207"/>
          <ac:spMkLst>
            <pc:docMk/>
            <pc:sldMk cId="2533539237" sldId="677"/>
            <ac:spMk id="3" creationId="{24BE057F-1B7B-4729-8B65-47105C60328D}"/>
          </ac:spMkLst>
        </pc:spChg>
      </pc:sldChg>
      <pc:sldChg chg="modSp add">
        <pc:chgData name="Evgenia Korneva" userId="e62070071816427d" providerId="LiveId" clId="{A54BE379-3EC0-44F0-BF32-439798A73574}" dt="2021-03-23T05:55:03.112" v="4475" actId="207"/>
        <pc:sldMkLst>
          <pc:docMk/>
          <pc:sldMk cId="2792252728" sldId="678"/>
        </pc:sldMkLst>
        <pc:spChg chg="mod">
          <ac:chgData name="Evgenia Korneva" userId="e62070071816427d" providerId="LiveId" clId="{A54BE379-3EC0-44F0-BF32-439798A73574}" dt="2021-03-23T05:55:03.112" v="4475" actId="207"/>
          <ac:spMkLst>
            <pc:docMk/>
            <pc:sldMk cId="2792252728" sldId="678"/>
            <ac:spMk id="3" creationId="{24BE057F-1B7B-4729-8B65-47105C60328D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847736691" sldId="678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429531096" sldId="679"/>
        </pc:sldMkLst>
      </pc:sldChg>
      <pc:sldChg chg="modSp add">
        <pc:chgData name="Evgenia Korneva" userId="e62070071816427d" providerId="LiveId" clId="{A54BE379-3EC0-44F0-BF32-439798A73574}" dt="2021-03-23T05:55:08.930" v="4477" actId="207"/>
        <pc:sldMkLst>
          <pc:docMk/>
          <pc:sldMk cId="2066335864" sldId="679"/>
        </pc:sldMkLst>
        <pc:spChg chg="mod">
          <ac:chgData name="Evgenia Korneva" userId="e62070071816427d" providerId="LiveId" clId="{A54BE379-3EC0-44F0-BF32-439798A73574}" dt="2021-03-23T05:55:08.930" v="4477" actId="207"/>
          <ac:spMkLst>
            <pc:docMk/>
            <pc:sldMk cId="2066335864" sldId="679"/>
            <ac:spMk id="3" creationId="{24BE057F-1B7B-4729-8B65-47105C60328D}"/>
          </ac:spMkLst>
        </pc:spChg>
      </pc:sldChg>
      <pc:sldChg chg="add">
        <pc:chgData name="Evgenia Korneva" userId="e62070071816427d" providerId="LiveId" clId="{A54BE379-3EC0-44F0-BF32-439798A73574}" dt="2021-03-23T07:00:34.535" v="6646"/>
        <pc:sldMkLst>
          <pc:docMk/>
          <pc:sldMk cId="1116815453" sldId="680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1284008408" sldId="680"/>
        </pc:sldMkLst>
      </pc:sldChg>
      <pc:sldChg chg="modSp add del">
        <pc:chgData name="Evgenia Korneva" userId="e62070071816427d" providerId="LiveId" clId="{A54BE379-3EC0-44F0-BF32-439798A73574}" dt="2021-03-23T07:00:23.295" v="6645" actId="2696"/>
        <pc:sldMkLst>
          <pc:docMk/>
          <pc:sldMk cId="1650379262" sldId="680"/>
        </pc:sldMkLst>
        <pc:spChg chg="mod">
          <ac:chgData name="Evgenia Korneva" userId="e62070071816427d" providerId="LiveId" clId="{A54BE379-3EC0-44F0-BF32-439798A73574}" dt="2021-03-23T05:55:23.328" v="4479" actId="207"/>
          <ac:spMkLst>
            <pc:docMk/>
            <pc:sldMk cId="1650379262" sldId="680"/>
            <ac:spMk id="3" creationId="{7DACB128-D524-4A17-95CF-2BF1F8E59B80}"/>
          </ac:spMkLst>
        </pc:spChg>
      </pc:sldChg>
      <pc:sldChg chg="add">
        <pc:chgData name="Evgenia Korneva" userId="e62070071816427d" providerId="LiveId" clId="{A54BE379-3EC0-44F0-BF32-439798A73574}" dt="2021-03-23T07:00:34.535" v="6646"/>
        <pc:sldMkLst>
          <pc:docMk/>
          <pc:sldMk cId="1244472274" sldId="681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465197400" sldId="681"/>
        </pc:sldMkLst>
      </pc:sldChg>
      <pc:sldChg chg="modSp add del">
        <pc:chgData name="Evgenia Korneva" userId="e62070071816427d" providerId="LiveId" clId="{A54BE379-3EC0-44F0-BF32-439798A73574}" dt="2021-03-23T07:00:23.295" v="6645" actId="2696"/>
        <pc:sldMkLst>
          <pc:docMk/>
          <pc:sldMk cId="3266033026" sldId="681"/>
        </pc:sldMkLst>
        <pc:spChg chg="mod">
          <ac:chgData name="Evgenia Korneva" userId="e62070071816427d" providerId="LiveId" clId="{A54BE379-3EC0-44F0-BF32-439798A73574}" dt="2021-03-23T05:55:30.098" v="4481" actId="207"/>
          <ac:spMkLst>
            <pc:docMk/>
            <pc:sldMk cId="3266033026" sldId="681"/>
            <ac:spMk id="3" creationId="{7DACB128-D524-4A17-95CF-2BF1F8E59B80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153523538" sldId="682"/>
        </pc:sldMkLst>
      </pc:sldChg>
      <pc:sldChg chg="add">
        <pc:chgData name="Evgenia Korneva" userId="e62070071816427d" providerId="LiveId" clId="{A54BE379-3EC0-44F0-BF32-439798A73574}" dt="2021-03-23T07:00:34.535" v="6646"/>
        <pc:sldMkLst>
          <pc:docMk/>
          <pc:sldMk cId="2665624499" sldId="682"/>
        </pc:sldMkLst>
      </pc:sldChg>
      <pc:sldChg chg="modSp add del">
        <pc:chgData name="Evgenia Korneva" userId="e62070071816427d" providerId="LiveId" clId="{A54BE379-3EC0-44F0-BF32-439798A73574}" dt="2021-03-23T07:00:23.295" v="6645" actId="2696"/>
        <pc:sldMkLst>
          <pc:docMk/>
          <pc:sldMk cId="3104702919" sldId="682"/>
        </pc:sldMkLst>
        <pc:spChg chg="mod">
          <ac:chgData name="Evgenia Korneva" userId="e62070071816427d" providerId="LiveId" clId="{A54BE379-3EC0-44F0-BF32-439798A73574}" dt="2021-03-23T05:55:36.630" v="4483" actId="207"/>
          <ac:spMkLst>
            <pc:docMk/>
            <pc:sldMk cId="3104702919" sldId="682"/>
            <ac:spMk id="3" creationId="{7DACB128-D524-4A17-95CF-2BF1F8E59B80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64904256" sldId="683"/>
        </pc:sldMkLst>
      </pc:sldChg>
      <pc:sldChg chg="add">
        <pc:chgData name="Evgenia Korneva" userId="e62070071816427d" providerId="LiveId" clId="{A54BE379-3EC0-44F0-BF32-439798A73574}" dt="2021-03-23T07:00:34.535" v="6646"/>
        <pc:sldMkLst>
          <pc:docMk/>
          <pc:sldMk cId="2352168280" sldId="683"/>
        </pc:sldMkLst>
      </pc:sldChg>
      <pc:sldChg chg="modSp add del">
        <pc:chgData name="Evgenia Korneva" userId="e62070071816427d" providerId="LiveId" clId="{A54BE379-3EC0-44F0-BF32-439798A73574}" dt="2021-03-23T07:00:23.295" v="6645" actId="2696"/>
        <pc:sldMkLst>
          <pc:docMk/>
          <pc:sldMk cId="3217049245" sldId="683"/>
        </pc:sldMkLst>
        <pc:spChg chg="mod">
          <ac:chgData name="Evgenia Korneva" userId="e62070071816427d" providerId="LiveId" clId="{A54BE379-3EC0-44F0-BF32-439798A73574}" dt="2021-03-23T05:55:47.678" v="4485" actId="207"/>
          <ac:spMkLst>
            <pc:docMk/>
            <pc:sldMk cId="3217049245" sldId="683"/>
            <ac:spMk id="3" creationId="{7DACB128-D524-4A17-95CF-2BF1F8E59B80}"/>
          </ac:spMkLst>
        </pc:spChg>
      </pc:sldChg>
      <pc:sldChg chg="modSp new mod">
        <pc:chgData name="Evgenia Korneva" userId="e62070071816427d" providerId="LiveId" clId="{A54BE379-3EC0-44F0-BF32-439798A73574}" dt="2021-03-23T06:47:53.925" v="6153" actId="20577"/>
        <pc:sldMkLst>
          <pc:docMk/>
          <pc:sldMk cId="1352777119" sldId="684"/>
        </pc:sldMkLst>
        <pc:spChg chg="mod">
          <ac:chgData name="Evgenia Korneva" userId="e62070071816427d" providerId="LiveId" clId="{A54BE379-3EC0-44F0-BF32-439798A73574}" dt="2021-03-23T06:47:53.925" v="6153" actId="20577"/>
          <ac:spMkLst>
            <pc:docMk/>
            <pc:sldMk cId="1352777119" sldId="684"/>
            <ac:spMk id="2" creationId="{75B780B4-8E11-46A6-AA42-675D58A2F85A}"/>
          </ac:spMkLst>
        </pc:spChg>
        <pc:spChg chg="mod">
          <ac:chgData name="Evgenia Korneva" userId="e62070071816427d" providerId="LiveId" clId="{A54BE379-3EC0-44F0-BF32-439798A73574}" dt="2021-03-23T06:09:55.807" v="4845" actId="404"/>
          <ac:spMkLst>
            <pc:docMk/>
            <pc:sldMk cId="1352777119" sldId="684"/>
            <ac:spMk id="3" creationId="{5DACD44D-4F47-4EE4-A022-01B6230674A2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039499103" sldId="684"/>
        </pc:sldMkLst>
      </pc:sldChg>
      <pc:sldChg chg="addSp delSp modSp new mod">
        <pc:chgData name="Evgenia Korneva" userId="e62070071816427d" providerId="LiveId" clId="{A54BE379-3EC0-44F0-BF32-439798A73574}" dt="2021-03-23T06:11:00.054" v="4869" actId="20577"/>
        <pc:sldMkLst>
          <pc:docMk/>
          <pc:sldMk cId="756783450" sldId="685"/>
        </pc:sldMkLst>
        <pc:spChg chg="del">
          <ac:chgData name="Evgenia Korneva" userId="e62070071816427d" providerId="LiveId" clId="{A54BE379-3EC0-44F0-BF32-439798A73574}" dt="2021-03-23T06:10:53.630" v="4847"/>
          <ac:spMkLst>
            <pc:docMk/>
            <pc:sldMk cId="756783450" sldId="685"/>
            <ac:spMk id="2" creationId="{4EF7EA6E-E84B-4828-A2A3-3720A6E35CF1}"/>
          </ac:spMkLst>
        </pc:spChg>
        <pc:spChg chg="del">
          <ac:chgData name="Evgenia Korneva" userId="e62070071816427d" providerId="LiveId" clId="{A54BE379-3EC0-44F0-BF32-439798A73574}" dt="2021-03-23T06:10:53.630" v="4847"/>
          <ac:spMkLst>
            <pc:docMk/>
            <pc:sldMk cId="756783450" sldId="685"/>
            <ac:spMk id="3" creationId="{1CA32AE1-2F6E-4964-84F5-EBD59CAE2FB1}"/>
          </ac:spMkLst>
        </pc:spChg>
        <pc:spChg chg="mod">
          <ac:chgData name="Evgenia Korneva" userId="e62070071816427d" providerId="LiveId" clId="{A54BE379-3EC0-44F0-BF32-439798A73574}" dt="2021-03-23T06:10:53.630" v="4847"/>
          <ac:spMkLst>
            <pc:docMk/>
            <pc:sldMk cId="756783450" sldId="685"/>
            <ac:spMk id="4" creationId="{75EE445E-6C51-4220-8496-D0B8997FE019}"/>
          </ac:spMkLst>
        </pc:spChg>
        <pc:spChg chg="mod">
          <ac:chgData name="Evgenia Korneva" userId="e62070071816427d" providerId="LiveId" clId="{A54BE379-3EC0-44F0-BF32-439798A73574}" dt="2021-03-23T06:10:53.630" v="4847"/>
          <ac:spMkLst>
            <pc:docMk/>
            <pc:sldMk cId="756783450" sldId="685"/>
            <ac:spMk id="5" creationId="{E75FB57A-6AEF-413E-A64A-C2F61073BFAD}"/>
          </ac:spMkLst>
        </pc:spChg>
        <pc:spChg chg="add mod">
          <ac:chgData name="Evgenia Korneva" userId="e62070071816427d" providerId="LiveId" clId="{A54BE379-3EC0-44F0-BF32-439798A73574}" dt="2021-03-23T06:11:00.054" v="4869" actId="20577"/>
          <ac:spMkLst>
            <pc:docMk/>
            <pc:sldMk cId="756783450" sldId="685"/>
            <ac:spMk id="6" creationId="{50D35044-F93C-4FAC-8DF0-6E3CDE9A75BF}"/>
          </ac:spMkLst>
        </pc:spChg>
        <pc:spChg chg="add mod">
          <ac:chgData name="Evgenia Korneva" userId="e62070071816427d" providerId="LiveId" clId="{A54BE379-3EC0-44F0-BF32-439798A73574}" dt="2021-03-23T06:10:53.630" v="4847"/>
          <ac:spMkLst>
            <pc:docMk/>
            <pc:sldMk cId="756783450" sldId="685"/>
            <ac:spMk id="7" creationId="{BD0AC8AF-96E1-4037-A40A-FB4A4B5F80D3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3687577310" sldId="685"/>
        </pc:sldMkLst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998333941" sldId="686"/>
        </pc:sldMkLst>
      </pc:sldChg>
      <pc:sldChg chg="modSp add mod">
        <pc:chgData name="Evgenia Korneva" userId="e62070071816427d" providerId="LiveId" clId="{A54BE379-3EC0-44F0-BF32-439798A73574}" dt="2021-03-23T06:19:54.578" v="5216" actId="20577"/>
        <pc:sldMkLst>
          <pc:docMk/>
          <pc:sldMk cId="3065915461" sldId="686"/>
        </pc:sldMkLst>
        <pc:spChg chg="mod">
          <ac:chgData name="Evgenia Korneva" userId="e62070071816427d" providerId="LiveId" clId="{A54BE379-3EC0-44F0-BF32-439798A73574}" dt="2021-03-23T06:19:54.578" v="5216" actId="20577"/>
          <ac:spMkLst>
            <pc:docMk/>
            <pc:sldMk cId="3065915461" sldId="686"/>
            <ac:spMk id="3" creationId="{942D0984-6C83-4D14-A4B8-34ACAF468951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204582684" sldId="687"/>
        </pc:sldMkLst>
      </pc:sldChg>
      <pc:sldChg chg="modSp add mod">
        <pc:chgData name="Evgenia Korneva" userId="e62070071816427d" providerId="LiveId" clId="{A54BE379-3EC0-44F0-BF32-439798A73574}" dt="2021-03-23T06:19:04.546" v="5173" actId="27636"/>
        <pc:sldMkLst>
          <pc:docMk/>
          <pc:sldMk cId="3769382668" sldId="687"/>
        </pc:sldMkLst>
        <pc:spChg chg="mod">
          <ac:chgData name="Evgenia Korneva" userId="e62070071816427d" providerId="LiveId" clId="{A54BE379-3EC0-44F0-BF32-439798A73574}" dt="2021-03-23T06:19:04.546" v="5173" actId="27636"/>
          <ac:spMkLst>
            <pc:docMk/>
            <pc:sldMk cId="3769382668" sldId="687"/>
            <ac:spMk id="3" creationId="{942D0984-6C83-4D14-A4B8-34ACAF468951}"/>
          </ac:spMkLst>
        </pc:spChg>
      </pc:sldChg>
      <pc:sldChg chg="del">
        <pc:chgData name="Evgenia Korneva" userId="e62070071816427d" providerId="LiveId" clId="{A54BE379-3EC0-44F0-BF32-439798A73574}" dt="2021-03-22T12:44:12.983" v="0" actId="47"/>
        <pc:sldMkLst>
          <pc:docMk/>
          <pc:sldMk cId="2645237282" sldId="688"/>
        </pc:sldMkLst>
      </pc:sldChg>
      <pc:sldChg chg="addSp delSp modSp new mod">
        <pc:chgData name="Evgenia Korneva" userId="e62070071816427d" providerId="LiveId" clId="{A54BE379-3EC0-44F0-BF32-439798A73574}" dt="2021-03-23T06:26:20.155" v="5505" actId="20577"/>
        <pc:sldMkLst>
          <pc:docMk/>
          <pc:sldMk cId="3402617978" sldId="688"/>
        </pc:sldMkLst>
        <pc:spChg chg="del">
          <ac:chgData name="Evgenia Korneva" userId="e62070071816427d" providerId="LiveId" clId="{A54BE379-3EC0-44F0-BF32-439798A73574}" dt="2021-03-23T06:26:15.034" v="5485"/>
          <ac:spMkLst>
            <pc:docMk/>
            <pc:sldMk cId="3402617978" sldId="688"/>
            <ac:spMk id="2" creationId="{4857DC48-E7ED-4F62-A15F-9BFCD90FBC7E}"/>
          </ac:spMkLst>
        </pc:spChg>
        <pc:spChg chg="del">
          <ac:chgData name="Evgenia Korneva" userId="e62070071816427d" providerId="LiveId" clId="{A54BE379-3EC0-44F0-BF32-439798A73574}" dt="2021-03-23T06:26:15.034" v="5485"/>
          <ac:spMkLst>
            <pc:docMk/>
            <pc:sldMk cId="3402617978" sldId="688"/>
            <ac:spMk id="3" creationId="{00120076-6071-4889-90F3-6838F5B6CFDE}"/>
          </ac:spMkLst>
        </pc:spChg>
        <pc:spChg chg="mod">
          <ac:chgData name="Evgenia Korneva" userId="e62070071816427d" providerId="LiveId" clId="{A54BE379-3EC0-44F0-BF32-439798A73574}" dt="2021-03-23T06:26:15.034" v="5485"/>
          <ac:spMkLst>
            <pc:docMk/>
            <pc:sldMk cId="3402617978" sldId="688"/>
            <ac:spMk id="4" creationId="{6928A901-FF81-4EC0-9C49-61BD112793BA}"/>
          </ac:spMkLst>
        </pc:spChg>
        <pc:spChg chg="mod">
          <ac:chgData name="Evgenia Korneva" userId="e62070071816427d" providerId="LiveId" clId="{A54BE379-3EC0-44F0-BF32-439798A73574}" dt="2021-03-23T06:26:15.034" v="5485"/>
          <ac:spMkLst>
            <pc:docMk/>
            <pc:sldMk cId="3402617978" sldId="688"/>
            <ac:spMk id="5" creationId="{7FB25C47-697B-4AE3-9FB5-6EB992FCB195}"/>
          </ac:spMkLst>
        </pc:spChg>
        <pc:spChg chg="add mod">
          <ac:chgData name="Evgenia Korneva" userId="e62070071816427d" providerId="LiveId" clId="{A54BE379-3EC0-44F0-BF32-439798A73574}" dt="2021-03-23T06:26:20.155" v="5505" actId="20577"/>
          <ac:spMkLst>
            <pc:docMk/>
            <pc:sldMk cId="3402617978" sldId="688"/>
            <ac:spMk id="6" creationId="{42A054B6-1740-4F12-8957-88D41E7019AA}"/>
          </ac:spMkLst>
        </pc:spChg>
        <pc:spChg chg="add mod">
          <ac:chgData name="Evgenia Korneva" userId="e62070071816427d" providerId="LiveId" clId="{A54BE379-3EC0-44F0-BF32-439798A73574}" dt="2021-03-23T06:26:15.034" v="5485"/>
          <ac:spMkLst>
            <pc:docMk/>
            <pc:sldMk cId="3402617978" sldId="688"/>
            <ac:spMk id="7" creationId="{D19F0D0F-3288-4089-9B14-2F546AD0766F}"/>
          </ac:spMkLst>
        </pc:spChg>
      </pc:sldChg>
      <pc:sldChg chg="modSp new add del mod">
        <pc:chgData name="Evgenia Korneva" userId="e62070071816427d" providerId="LiveId" clId="{A54BE379-3EC0-44F0-BF32-439798A73574}" dt="2021-03-23T07:32:41.451" v="7534" actId="47"/>
        <pc:sldMkLst>
          <pc:docMk/>
          <pc:sldMk cId="4269974605" sldId="689"/>
        </pc:sldMkLst>
        <pc:spChg chg="mod">
          <ac:chgData name="Evgenia Korneva" userId="e62070071816427d" providerId="LiveId" clId="{A54BE379-3EC0-44F0-BF32-439798A73574}" dt="2021-03-23T06:35:21.175" v="5865" actId="20577"/>
          <ac:spMkLst>
            <pc:docMk/>
            <pc:sldMk cId="4269974605" sldId="689"/>
            <ac:spMk id="2" creationId="{252DB490-22E2-49AC-9C06-6CD8BDF06D43}"/>
          </ac:spMkLst>
        </pc:spChg>
        <pc:spChg chg="mod">
          <ac:chgData name="Evgenia Korneva" userId="e62070071816427d" providerId="LiveId" clId="{A54BE379-3EC0-44F0-BF32-439798A73574}" dt="2021-03-23T07:32:00.104" v="7519" actId="207"/>
          <ac:spMkLst>
            <pc:docMk/>
            <pc:sldMk cId="4269974605" sldId="689"/>
            <ac:spMk id="3" creationId="{06E8F150-6062-4BB0-AE11-1D1072E78AAD}"/>
          </ac:spMkLst>
        </pc:spChg>
      </pc:sldChg>
      <pc:sldChg chg="modSp add mod">
        <pc:chgData name="Evgenia Korneva" userId="e62070071816427d" providerId="LiveId" clId="{A54BE379-3EC0-44F0-BF32-439798A73574}" dt="2021-03-23T06:40:35.725" v="6113" actId="27636"/>
        <pc:sldMkLst>
          <pc:docMk/>
          <pc:sldMk cId="3989647642" sldId="690"/>
        </pc:sldMkLst>
        <pc:spChg chg="mod">
          <ac:chgData name="Evgenia Korneva" userId="e62070071816427d" providerId="LiveId" clId="{A54BE379-3EC0-44F0-BF32-439798A73574}" dt="2021-03-23T06:35:29.055" v="5868" actId="20577"/>
          <ac:spMkLst>
            <pc:docMk/>
            <pc:sldMk cId="3989647642" sldId="690"/>
            <ac:spMk id="2" creationId="{252DB490-22E2-49AC-9C06-6CD8BDF06D43}"/>
          </ac:spMkLst>
        </pc:spChg>
        <pc:spChg chg="mod">
          <ac:chgData name="Evgenia Korneva" userId="e62070071816427d" providerId="LiveId" clId="{A54BE379-3EC0-44F0-BF32-439798A73574}" dt="2021-03-23T06:40:35.725" v="6113" actId="27636"/>
          <ac:spMkLst>
            <pc:docMk/>
            <pc:sldMk cId="3989647642" sldId="690"/>
            <ac:spMk id="3" creationId="{06E8F150-6062-4BB0-AE11-1D1072E78AAD}"/>
          </ac:spMkLst>
        </pc:spChg>
      </pc:sldChg>
      <pc:sldChg chg="addSp delSp modSp new mod">
        <pc:chgData name="Evgenia Korneva" userId="e62070071816427d" providerId="LiveId" clId="{A54BE379-3EC0-44F0-BF32-439798A73574}" dt="2021-03-23T06:47:23.166" v="6138" actId="20577"/>
        <pc:sldMkLst>
          <pc:docMk/>
          <pc:sldMk cId="1019505344" sldId="691"/>
        </pc:sldMkLst>
        <pc:spChg chg="del">
          <ac:chgData name="Evgenia Korneva" userId="e62070071816427d" providerId="LiveId" clId="{A54BE379-3EC0-44F0-BF32-439798A73574}" dt="2021-03-23T06:46:54.013" v="6115"/>
          <ac:spMkLst>
            <pc:docMk/>
            <pc:sldMk cId="1019505344" sldId="691"/>
            <ac:spMk id="2" creationId="{A1B09546-81D2-42CA-A85B-ED9755EB5331}"/>
          </ac:spMkLst>
        </pc:spChg>
        <pc:spChg chg="del">
          <ac:chgData name="Evgenia Korneva" userId="e62070071816427d" providerId="LiveId" clId="{A54BE379-3EC0-44F0-BF32-439798A73574}" dt="2021-03-23T06:46:54.013" v="6115"/>
          <ac:spMkLst>
            <pc:docMk/>
            <pc:sldMk cId="1019505344" sldId="691"/>
            <ac:spMk id="3" creationId="{BD9A8F38-1D90-434E-ADF1-6CDD8A08C799}"/>
          </ac:spMkLst>
        </pc:spChg>
        <pc:spChg chg="mod">
          <ac:chgData name="Evgenia Korneva" userId="e62070071816427d" providerId="LiveId" clId="{A54BE379-3EC0-44F0-BF32-439798A73574}" dt="2021-03-23T06:46:54.013" v="6115"/>
          <ac:spMkLst>
            <pc:docMk/>
            <pc:sldMk cId="1019505344" sldId="691"/>
            <ac:spMk id="4" creationId="{FC6B843C-7DA2-4D79-9EDC-33A82DF82047}"/>
          </ac:spMkLst>
        </pc:spChg>
        <pc:spChg chg="mod">
          <ac:chgData name="Evgenia Korneva" userId="e62070071816427d" providerId="LiveId" clId="{A54BE379-3EC0-44F0-BF32-439798A73574}" dt="2021-03-23T06:46:54.013" v="6115"/>
          <ac:spMkLst>
            <pc:docMk/>
            <pc:sldMk cId="1019505344" sldId="691"/>
            <ac:spMk id="5" creationId="{B9732D03-9060-4C25-8CA4-C1A043BEC657}"/>
          </ac:spMkLst>
        </pc:spChg>
        <pc:spChg chg="add mod">
          <ac:chgData name="Evgenia Korneva" userId="e62070071816427d" providerId="LiveId" clId="{A54BE379-3EC0-44F0-BF32-439798A73574}" dt="2021-03-23T06:47:23.166" v="6138" actId="20577"/>
          <ac:spMkLst>
            <pc:docMk/>
            <pc:sldMk cId="1019505344" sldId="691"/>
            <ac:spMk id="6" creationId="{EF278EB5-07CD-42E8-B5E2-258D1995B80C}"/>
          </ac:spMkLst>
        </pc:spChg>
        <pc:spChg chg="add mod">
          <ac:chgData name="Evgenia Korneva" userId="e62070071816427d" providerId="LiveId" clId="{A54BE379-3EC0-44F0-BF32-439798A73574}" dt="2021-03-23T06:46:57.027" v="6117" actId="20577"/>
          <ac:spMkLst>
            <pc:docMk/>
            <pc:sldMk cId="1019505344" sldId="691"/>
            <ac:spMk id="7" creationId="{7AA3025C-6B54-49D0-8E41-6491392EB779}"/>
          </ac:spMkLst>
        </pc:spChg>
      </pc:sldChg>
      <pc:sldChg chg="addSp delSp modSp new mod">
        <pc:chgData name="Evgenia Korneva" userId="e62070071816427d" providerId="LiveId" clId="{A54BE379-3EC0-44F0-BF32-439798A73574}" dt="2021-03-23T06:48:24.517" v="6175" actId="20577"/>
        <pc:sldMkLst>
          <pc:docMk/>
          <pc:sldMk cId="3188606690" sldId="692"/>
        </pc:sldMkLst>
        <pc:spChg chg="del">
          <ac:chgData name="Evgenia Korneva" userId="e62070071816427d" providerId="LiveId" clId="{A54BE379-3EC0-44F0-BF32-439798A73574}" dt="2021-03-23T06:48:07.444" v="6155"/>
          <ac:spMkLst>
            <pc:docMk/>
            <pc:sldMk cId="3188606690" sldId="692"/>
            <ac:spMk id="2" creationId="{37A56240-19D5-4D8A-9349-D0AF77E4A027}"/>
          </ac:spMkLst>
        </pc:spChg>
        <pc:spChg chg="del">
          <ac:chgData name="Evgenia Korneva" userId="e62070071816427d" providerId="LiveId" clId="{A54BE379-3EC0-44F0-BF32-439798A73574}" dt="2021-03-23T06:48:07.444" v="6155"/>
          <ac:spMkLst>
            <pc:docMk/>
            <pc:sldMk cId="3188606690" sldId="692"/>
            <ac:spMk id="3" creationId="{5E4D83EE-D05C-4507-9117-02DBD8EE4A25}"/>
          </ac:spMkLst>
        </pc:spChg>
        <pc:spChg chg="mod">
          <ac:chgData name="Evgenia Korneva" userId="e62070071816427d" providerId="LiveId" clId="{A54BE379-3EC0-44F0-BF32-439798A73574}" dt="2021-03-23T06:48:12.168" v="6156"/>
          <ac:spMkLst>
            <pc:docMk/>
            <pc:sldMk cId="3188606690" sldId="692"/>
            <ac:spMk id="4" creationId="{ABDBD5EF-B301-45E7-B1BD-1051AB818E4C}"/>
          </ac:spMkLst>
        </pc:spChg>
        <pc:spChg chg="mod">
          <ac:chgData name="Evgenia Korneva" userId="e62070071816427d" providerId="LiveId" clId="{A54BE379-3EC0-44F0-BF32-439798A73574}" dt="2021-03-23T06:48:12.168" v="6156"/>
          <ac:spMkLst>
            <pc:docMk/>
            <pc:sldMk cId="3188606690" sldId="692"/>
            <ac:spMk id="5" creationId="{442D5F44-CD29-442C-B5DC-D24472901E3D}"/>
          </ac:spMkLst>
        </pc:spChg>
        <pc:spChg chg="add del mod">
          <ac:chgData name="Evgenia Korneva" userId="e62070071816427d" providerId="LiveId" clId="{A54BE379-3EC0-44F0-BF32-439798A73574}" dt="2021-03-23T06:48:12.168" v="6156"/>
          <ac:spMkLst>
            <pc:docMk/>
            <pc:sldMk cId="3188606690" sldId="692"/>
            <ac:spMk id="6" creationId="{2FCEE466-A4F2-4A77-BC85-4453F8BCF3FC}"/>
          </ac:spMkLst>
        </pc:spChg>
        <pc:spChg chg="add del mod">
          <ac:chgData name="Evgenia Korneva" userId="e62070071816427d" providerId="LiveId" clId="{A54BE379-3EC0-44F0-BF32-439798A73574}" dt="2021-03-23T06:48:12.168" v="6156"/>
          <ac:spMkLst>
            <pc:docMk/>
            <pc:sldMk cId="3188606690" sldId="692"/>
            <ac:spMk id="7" creationId="{D5231157-6873-42FC-8B2D-F542FA9971BD}"/>
          </ac:spMkLst>
        </pc:spChg>
        <pc:spChg chg="add mod">
          <ac:chgData name="Evgenia Korneva" userId="e62070071816427d" providerId="LiveId" clId="{A54BE379-3EC0-44F0-BF32-439798A73574}" dt="2021-03-23T06:48:24.517" v="6175" actId="20577"/>
          <ac:spMkLst>
            <pc:docMk/>
            <pc:sldMk cId="3188606690" sldId="692"/>
            <ac:spMk id="8" creationId="{06052432-4A44-435D-8257-CDA0DA0F64B6}"/>
          </ac:spMkLst>
        </pc:spChg>
        <pc:spChg chg="add mod">
          <ac:chgData name="Evgenia Korneva" userId="e62070071816427d" providerId="LiveId" clId="{A54BE379-3EC0-44F0-BF32-439798A73574}" dt="2021-03-23T06:48:12.168" v="6156"/>
          <ac:spMkLst>
            <pc:docMk/>
            <pc:sldMk cId="3188606690" sldId="692"/>
            <ac:spMk id="9" creationId="{4ACF9C44-8C06-4AF5-9772-DF6EE03A39D1}"/>
          </ac:spMkLst>
        </pc:spChg>
      </pc:sldChg>
      <pc:sldChg chg="addSp delSp modSp new mod">
        <pc:chgData name="Evgenia Korneva" userId="e62070071816427d" providerId="LiveId" clId="{A54BE379-3EC0-44F0-BF32-439798A73574}" dt="2021-03-23T06:52:31.595" v="6395" actId="20577"/>
        <pc:sldMkLst>
          <pc:docMk/>
          <pc:sldMk cId="814281467" sldId="693"/>
        </pc:sldMkLst>
        <pc:spChg chg="del">
          <ac:chgData name="Evgenia Korneva" userId="e62070071816427d" providerId="LiveId" clId="{A54BE379-3EC0-44F0-BF32-439798A73574}" dt="2021-03-23T06:48:53.338" v="6177"/>
          <ac:spMkLst>
            <pc:docMk/>
            <pc:sldMk cId="814281467" sldId="693"/>
            <ac:spMk id="2" creationId="{94F52E47-A8AC-4AF5-BDB9-3417F4743336}"/>
          </ac:spMkLst>
        </pc:spChg>
        <pc:spChg chg="del">
          <ac:chgData name="Evgenia Korneva" userId="e62070071816427d" providerId="LiveId" clId="{A54BE379-3EC0-44F0-BF32-439798A73574}" dt="2021-03-23T06:48:53.338" v="6177"/>
          <ac:spMkLst>
            <pc:docMk/>
            <pc:sldMk cId="814281467" sldId="693"/>
            <ac:spMk id="3" creationId="{8B45B1D1-BE44-4D9C-AE35-CFFECC517DEA}"/>
          </ac:spMkLst>
        </pc:spChg>
        <pc:spChg chg="mod">
          <ac:chgData name="Evgenia Korneva" userId="e62070071816427d" providerId="LiveId" clId="{A54BE379-3EC0-44F0-BF32-439798A73574}" dt="2021-03-23T06:48:53.338" v="6177"/>
          <ac:spMkLst>
            <pc:docMk/>
            <pc:sldMk cId="814281467" sldId="693"/>
            <ac:spMk id="4" creationId="{6334EA7B-DB1B-4E7C-9D1A-3C9A2F705269}"/>
          </ac:spMkLst>
        </pc:spChg>
        <pc:spChg chg="mod">
          <ac:chgData name="Evgenia Korneva" userId="e62070071816427d" providerId="LiveId" clId="{A54BE379-3EC0-44F0-BF32-439798A73574}" dt="2021-03-23T06:48:53.338" v="6177"/>
          <ac:spMkLst>
            <pc:docMk/>
            <pc:sldMk cId="814281467" sldId="693"/>
            <ac:spMk id="5" creationId="{B8AF5E06-13E3-4D03-8795-33D104051D80}"/>
          </ac:spMkLst>
        </pc:spChg>
        <pc:spChg chg="add mod">
          <ac:chgData name="Evgenia Korneva" userId="e62070071816427d" providerId="LiveId" clId="{A54BE379-3EC0-44F0-BF32-439798A73574}" dt="2021-03-23T06:51:32.205" v="6371" actId="20577"/>
          <ac:spMkLst>
            <pc:docMk/>
            <pc:sldMk cId="814281467" sldId="693"/>
            <ac:spMk id="6" creationId="{D0CDEC0F-9435-4703-AA5C-AAC1EAF4093F}"/>
          </ac:spMkLst>
        </pc:spChg>
        <pc:spChg chg="add mod">
          <ac:chgData name="Evgenia Korneva" userId="e62070071816427d" providerId="LiveId" clId="{A54BE379-3EC0-44F0-BF32-439798A73574}" dt="2021-03-23T06:52:31.595" v="6395" actId="20577"/>
          <ac:spMkLst>
            <pc:docMk/>
            <pc:sldMk cId="814281467" sldId="693"/>
            <ac:spMk id="7" creationId="{1BC8E164-37BB-448B-B465-1B0FFFD53853}"/>
          </ac:spMkLst>
        </pc:spChg>
      </pc:sldChg>
      <pc:sldChg chg="modSp add mod">
        <pc:chgData name="Evgenia Korneva" userId="e62070071816427d" providerId="LiveId" clId="{A54BE379-3EC0-44F0-BF32-439798A73574}" dt="2021-03-23T06:52:45.579" v="6399" actId="20577"/>
        <pc:sldMkLst>
          <pc:docMk/>
          <pc:sldMk cId="3574614753" sldId="694"/>
        </pc:sldMkLst>
        <pc:spChg chg="mod">
          <ac:chgData name="Evgenia Korneva" userId="e62070071816427d" providerId="LiveId" clId="{A54BE379-3EC0-44F0-BF32-439798A73574}" dt="2021-03-23T06:51:52.738" v="6378" actId="20577"/>
          <ac:spMkLst>
            <pc:docMk/>
            <pc:sldMk cId="3574614753" sldId="694"/>
            <ac:spMk id="6" creationId="{D0CDEC0F-9435-4703-AA5C-AAC1EAF4093F}"/>
          </ac:spMkLst>
        </pc:spChg>
        <pc:spChg chg="mod">
          <ac:chgData name="Evgenia Korneva" userId="e62070071816427d" providerId="LiveId" clId="{A54BE379-3EC0-44F0-BF32-439798A73574}" dt="2021-03-23T06:52:45.579" v="6399" actId="20577"/>
          <ac:spMkLst>
            <pc:docMk/>
            <pc:sldMk cId="3574614753" sldId="694"/>
            <ac:spMk id="7" creationId="{1BC8E164-37BB-448B-B465-1B0FFFD53853}"/>
          </ac:spMkLst>
        </pc:spChg>
      </pc:sldChg>
      <pc:sldChg chg="modSp new mod">
        <pc:chgData name="Evgenia Korneva" userId="e62070071816427d" providerId="LiveId" clId="{A54BE379-3EC0-44F0-BF32-439798A73574}" dt="2021-03-23T06:56:27.126" v="6590" actId="20577"/>
        <pc:sldMkLst>
          <pc:docMk/>
          <pc:sldMk cId="3300244127" sldId="695"/>
        </pc:sldMkLst>
        <pc:spChg chg="mod">
          <ac:chgData name="Evgenia Korneva" userId="e62070071816427d" providerId="LiveId" clId="{A54BE379-3EC0-44F0-BF32-439798A73574}" dt="2021-03-23T06:53:38.506" v="6421" actId="20577"/>
          <ac:spMkLst>
            <pc:docMk/>
            <pc:sldMk cId="3300244127" sldId="695"/>
            <ac:spMk id="2" creationId="{54CCC199-FF25-495B-880C-1D074AD05312}"/>
          </ac:spMkLst>
        </pc:spChg>
        <pc:spChg chg="mod">
          <ac:chgData name="Evgenia Korneva" userId="e62070071816427d" providerId="LiveId" clId="{A54BE379-3EC0-44F0-BF32-439798A73574}" dt="2021-03-23T06:56:27.126" v="6590" actId="20577"/>
          <ac:spMkLst>
            <pc:docMk/>
            <pc:sldMk cId="3300244127" sldId="695"/>
            <ac:spMk id="3" creationId="{289F990A-D2EF-409F-B6AB-9D41097C3FEF}"/>
          </ac:spMkLst>
        </pc:spChg>
      </pc:sldChg>
      <pc:sldChg chg="modSp add del">
        <pc:chgData name="Evgenia Korneva" userId="e62070071816427d" providerId="LiveId" clId="{A54BE379-3EC0-44F0-BF32-439798A73574}" dt="2021-03-23T07:22:46.466" v="7412" actId="47"/>
        <pc:sldMkLst>
          <pc:docMk/>
          <pc:sldMk cId="1817250052" sldId="696"/>
        </pc:sldMkLst>
        <pc:spChg chg="mod">
          <ac:chgData name="Evgenia Korneva" userId="e62070071816427d" providerId="LiveId" clId="{A54BE379-3EC0-44F0-BF32-439798A73574}" dt="2021-03-23T07:16:54.578" v="7203" actId="113"/>
          <ac:spMkLst>
            <pc:docMk/>
            <pc:sldMk cId="1817250052" sldId="696"/>
            <ac:spMk id="3" creationId="{4C603072-0063-4F11-A9C4-9B67F1456553}"/>
          </ac:spMkLst>
        </pc:spChg>
      </pc:sldChg>
      <pc:sldChg chg="modSp new del mod">
        <pc:chgData name="Evgenia Korneva" userId="e62070071816427d" providerId="LiveId" clId="{A54BE379-3EC0-44F0-BF32-439798A73574}" dt="2021-03-23T07:04:15.819" v="6746" actId="2696"/>
        <pc:sldMkLst>
          <pc:docMk/>
          <pc:sldMk cId="4036384319" sldId="696"/>
        </pc:sldMkLst>
        <pc:spChg chg="mod">
          <ac:chgData name="Evgenia Korneva" userId="e62070071816427d" providerId="LiveId" clId="{A54BE379-3EC0-44F0-BF32-439798A73574}" dt="2021-03-23T07:00:05.116" v="6640" actId="20577"/>
          <ac:spMkLst>
            <pc:docMk/>
            <pc:sldMk cId="4036384319" sldId="696"/>
            <ac:spMk id="2" creationId="{2115EFFC-F811-47D9-A8B3-19A38B780EAB}"/>
          </ac:spMkLst>
        </pc:spChg>
        <pc:spChg chg="mod">
          <ac:chgData name="Evgenia Korneva" userId="e62070071816427d" providerId="LiveId" clId="{A54BE379-3EC0-44F0-BF32-439798A73574}" dt="2021-03-23T07:02:38.733" v="6723" actId="404"/>
          <ac:spMkLst>
            <pc:docMk/>
            <pc:sldMk cId="4036384319" sldId="696"/>
            <ac:spMk id="3" creationId="{4C603072-0063-4F11-A9C4-9B67F1456553}"/>
          </ac:spMkLst>
        </pc:spChg>
      </pc:sldChg>
      <pc:sldChg chg="modSp add del mod">
        <pc:chgData name="Evgenia Korneva" userId="e62070071816427d" providerId="LiveId" clId="{A54BE379-3EC0-44F0-BF32-439798A73574}" dt="2021-03-23T07:04:15.819" v="6746" actId="2696"/>
        <pc:sldMkLst>
          <pc:docMk/>
          <pc:sldMk cId="137753989" sldId="697"/>
        </pc:sldMkLst>
        <pc:spChg chg="mod">
          <ac:chgData name="Evgenia Korneva" userId="e62070071816427d" providerId="LiveId" clId="{A54BE379-3EC0-44F0-BF32-439798A73574}" dt="2021-03-23T07:00:09.754" v="6644" actId="20577"/>
          <ac:spMkLst>
            <pc:docMk/>
            <pc:sldMk cId="137753989" sldId="697"/>
            <ac:spMk id="2" creationId="{2115EFFC-F811-47D9-A8B3-19A38B780EAB}"/>
          </ac:spMkLst>
        </pc:spChg>
        <pc:spChg chg="mod">
          <ac:chgData name="Evgenia Korneva" userId="e62070071816427d" providerId="LiveId" clId="{A54BE379-3EC0-44F0-BF32-439798A73574}" dt="2021-03-23T07:03:17.722" v="6745" actId="20577"/>
          <ac:spMkLst>
            <pc:docMk/>
            <pc:sldMk cId="137753989" sldId="697"/>
            <ac:spMk id="3" creationId="{4C603072-0063-4F11-A9C4-9B67F1456553}"/>
          </ac:spMkLst>
        </pc:spChg>
      </pc:sldChg>
      <pc:sldChg chg="modSp add del">
        <pc:chgData name="Evgenia Korneva" userId="e62070071816427d" providerId="LiveId" clId="{A54BE379-3EC0-44F0-BF32-439798A73574}" dt="2021-03-23T07:22:53.044" v="7413" actId="47"/>
        <pc:sldMkLst>
          <pc:docMk/>
          <pc:sldMk cId="1294461349" sldId="697"/>
        </pc:sldMkLst>
        <pc:spChg chg="mod">
          <ac:chgData name="Evgenia Korneva" userId="e62070071816427d" providerId="LiveId" clId="{A54BE379-3EC0-44F0-BF32-439798A73574}" dt="2021-03-23T07:17:01.247" v="7204" actId="113"/>
          <ac:spMkLst>
            <pc:docMk/>
            <pc:sldMk cId="1294461349" sldId="697"/>
            <ac:spMk id="3" creationId="{4C603072-0063-4F11-A9C4-9B67F1456553}"/>
          </ac:spMkLst>
        </pc:spChg>
      </pc:sldChg>
      <pc:sldChg chg="modSp new mod">
        <pc:chgData name="Evgenia Korneva" userId="e62070071816427d" providerId="LiveId" clId="{A54BE379-3EC0-44F0-BF32-439798A73574}" dt="2021-03-23T07:10:41.598" v="7023" actId="403"/>
        <pc:sldMkLst>
          <pc:docMk/>
          <pc:sldMk cId="3464576369" sldId="698"/>
        </pc:sldMkLst>
        <pc:spChg chg="mod">
          <ac:chgData name="Evgenia Korneva" userId="e62070071816427d" providerId="LiveId" clId="{A54BE379-3EC0-44F0-BF32-439798A73574}" dt="2021-03-23T07:05:21.482" v="6788" actId="20577"/>
          <ac:spMkLst>
            <pc:docMk/>
            <pc:sldMk cId="3464576369" sldId="698"/>
            <ac:spMk id="2" creationId="{DCF58A5C-93CF-4807-968E-1650668A593B}"/>
          </ac:spMkLst>
        </pc:spChg>
        <pc:spChg chg="mod">
          <ac:chgData name="Evgenia Korneva" userId="e62070071816427d" providerId="LiveId" clId="{A54BE379-3EC0-44F0-BF32-439798A73574}" dt="2021-03-23T07:10:41.598" v="7023" actId="403"/>
          <ac:spMkLst>
            <pc:docMk/>
            <pc:sldMk cId="3464576369" sldId="698"/>
            <ac:spMk id="3" creationId="{67AC7390-D5C4-473D-AA94-1F21F378B003}"/>
          </ac:spMkLst>
        </pc:spChg>
      </pc:sldChg>
      <pc:sldChg chg="modSp add del">
        <pc:chgData name="Evgenia Korneva" userId="e62070071816427d" providerId="LiveId" clId="{A54BE379-3EC0-44F0-BF32-439798A73574}" dt="2021-03-23T07:12:53.460" v="7057" actId="47"/>
        <pc:sldMkLst>
          <pc:docMk/>
          <pc:sldMk cId="3054665970" sldId="699"/>
        </pc:sldMkLst>
        <pc:spChg chg="mod">
          <ac:chgData name="Evgenia Korneva" userId="e62070071816427d" providerId="LiveId" clId="{A54BE379-3EC0-44F0-BF32-439798A73574}" dt="2021-03-23T07:11:34.273" v="7034" actId="20577"/>
          <ac:spMkLst>
            <pc:docMk/>
            <pc:sldMk cId="3054665970" sldId="699"/>
            <ac:spMk id="3" creationId="{4C603072-0063-4F11-A9C4-9B67F1456553}"/>
          </ac:spMkLst>
        </pc:spChg>
      </pc:sldChg>
      <pc:sldChg chg="modSp add mod">
        <pc:chgData name="Evgenia Korneva" userId="e62070071816427d" providerId="LiveId" clId="{A54BE379-3EC0-44F0-BF32-439798A73574}" dt="2021-03-23T11:32:27.784" v="7753" actId="20577"/>
        <pc:sldMkLst>
          <pc:docMk/>
          <pc:sldMk cId="494825442" sldId="700"/>
        </pc:sldMkLst>
        <pc:spChg chg="mod">
          <ac:chgData name="Evgenia Korneva" userId="e62070071816427d" providerId="LiveId" clId="{A54BE379-3EC0-44F0-BF32-439798A73574}" dt="2021-03-23T07:22:56.649" v="7414" actId="20577"/>
          <ac:spMkLst>
            <pc:docMk/>
            <pc:sldMk cId="494825442" sldId="700"/>
            <ac:spMk id="2" creationId="{2115EFFC-F811-47D9-A8B3-19A38B780EAB}"/>
          </ac:spMkLst>
        </pc:spChg>
        <pc:spChg chg="mod">
          <ac:chgData name="Evgenia Korneva" userId="e62070071816427d" providerId="LiveId" clId="{A54BE379-3EC0-44F0-BF32-439798A73574}" dt="2021-03-23T11:32:27.784" v="7753" actId="20577"/>
          <ac:spMkLst>
            <pc:docMk/>
            <pc:sldMk cId="494825442" sldId="700"/>
            <ac:spMk id="3" creationId="{4C603072-0063-4F11-A9C4-9B67F1456553}"/>
          </ac:spMkLst>
        </pc:spChg>
      </pc:sldChg>
      <pc:sldChg chg="modSp new mod">
        <pc:chgData name="Evgenia Korneva" userId="e62070071816427d" providerId="LiveId" clId="{A54BE379-3EC0-44F0-BF32-439798A73574}" dt="2021-03-23T07:23:04.548" v="7420" actId="20577"/>
        <pc:sldMkLst>
          <pc:docMk/>
          <pc:sldMk cId="979661835" sldId="701"/>
        </pc:sldMkLst>
        <pc:spChg chg="mod">
          <ac:chgData name="Evgenia Korneva" userId="e62070071816427d" providerId="LiveId" clId="{A54BE379-3EC0-44F0-BF32-439798A73574}" dt="2021-03-23T07:18:38.061" v="7218" actId="20577"/>
          <ac:spMkLst>
            <pc:docMk/>
            <pc:sldMk cId="979661835" sldId="701"/>
            <ac:spMk id="2" creationId="{FE298913-AA32-47B1-96D6-EC71253C1EFC}"/>
          </ac:spMkLst>
        </pc:spChg>
        <pc:spChg chg="mod">
          <ac:chgData name="Evgenia Korneva" userId="e62070071816427d" providerId="LiveId" clId="{A54BE379-3EC0-44F0-BF32-439798A73574}" dt="2021-03-23T07:23:04.548" v="7420" actId="20577"/>
          <ac:spMkLst>
            <pc:docMk/>
            <pc:sldMk cId="979661835" sldId="701"/>
            <ac:spMk id="3" creationId="{0C929AF9-F555-4597-8C9A-D936C83DDDF3}"/>
          </ac:spMkLst>
        </pc:spChg>
      </pc:sldChg>
      <pc:sldChg chg="modSp add">
        <pc:chgData name="Evgenia Korneva" userId="e62070071816427d" providerId="LiveId" clId="{A54BE379-3EC0-44F0-BF32-439798A73574}" dt="2021-03-23T07:28:33.636" v="7494" actId="113"/>
        <pc:sldMkLst>
          <pc:docMk/>
          <pc:sldMk cId="3750809689" sldId="702"/>
        </pc:sldMkLst>
        <pc:spChg chg="mod">
          <ac:chgData name="Evgenia Korneva" userId="e62070071816427d" providerId="LiveId" clId="{A54BE379-3EC0-44F0-BF32-439798A73574}" dt="2021-03-23T07:28:33.636" v="7494" actId="113"/>
          <ac:spMkLst>
            <pc:docMk/>
            <pc:sldMk cId="3750809689" sldId="702"/>
            <ac:spMk id="3" creationId="{3AF54FD9-EE9F-4590-A817-EB4DBDEDF302}"/>
          </ac:spMkLst>
        </pc:spChg>
      </pc:sldChg>
      <pc:sldChg chg="modSp add">
        <pc:chgData name="Evgenia Korneva" userId="e62070071816427d" providerId="LiveId" clId="{A54BE379-3EC0-44F0-BF32-439798A73574}" dt="2021-03-23T07:28:26.698" v="7493" actId="207"/>
        <pc:sldMkLst>
          <pc:docMk/>
          <pc:sldMk cId="136228654" sldId="703"/>
        </pc:sldMkLst>
        <pc:spChg chg="mod">
          <ac:chgData name="Evgenia Korneva" userId="e62070071816427d" providerId="LiveId" clId="{A54BE379-3EC0-44F0-BF32-439798A73574}" dt="2021-03-23T07:28:26.698" v="7493" actId="207"/>
          <ac:spMkLst>
            <pc:docMk/>
            <pc:sldMk cId="136228654" sldId="703"/>
            <ac:spMk id="3" creationId="{3AF54FD9-EE9F-4590-A817-EB4DBDEDF302}"/>
          </ac:spMkLst>
        </pc:spChg>
      </pc:sldChg>
      <pc:sldChg chg="modSp add">
        <pc:chgData name="Evgenia Korneva" userId="e62070071816427d" providerId="LiveId" clId="{A54BE379-3EC0-44F0-BF32-439798A73574}" dt="2021-03-23T07:29:23.513" v="7502" actId="207"/>
        <pc:sldMkLst>
          <pc:docMk/>
          <pc:sldMk cId="1480357872" sldId="704"/>
        </pc:sldMkLst>
        <pc:spChg chg="mod">
          <ac:chgData name="Evgenia Korneva" userId="e62070071816427d" providerId="LiveId" clId="{A54BE379-3EC0-44F0-BF32-439798A73574}" dt="2021-03-23T07:29:23.513" v="7502" actId="207"/>
          <ac:spMkLst>
            <pc:docMk/>
            <pc:sldMk cId="1480357872" sldId="704"/>
            <ac:spMk id="3" creationId="{3AF54FD9-EE9F-4590-A817-EB4DBDEDF302}"/>
          </ac:spMkLst>
        </pc:spChg>
      </pc:sldChg>
      <pc:sldChg chg="modSp add">
        <pc:chgData name="Evgenia Korneva" userId="e62070071816427d" providerId="LiveId" clId="{A54BE379-3EC0-44F0-BF32-439798A73574}" dt="2021-03-23T07:29:00.499" v="7499" actId="207"/>
        <pc:sldMkLst>
          <pc:docMk/>
          <pc:sldMk cId="4138671380" sldId="705"/>
        </pc:sldMkLst>
        <pc:spChg chg="mod">
          <ac:chgData name="Evgenia Korneva" userId="e62070071816427d" providerId="LiveId" clId="{A54BE379-3EC0-44F0-BF32-439798A73574}" dt="2021-03-23T07:29:00.499" v="7499" actId="207"/>
          <ac:spMkLst>
            <pc:docMk/>
            <pc:sldMk cId="4138671380" sldId="705"/>
            <ac:spMk id="3" creationId="{3AF54FD9-EE9F-4590-A817-EB4DBDEDF302}"/>
          </ac:spMkLst>
        </pc:spChg>
      </pc:sldChg>
      <pc:sldChg chg="modSp add">
        <pc:chgData name="Evgenia Korneva" userId="e62070071816427d" providerId="LiveId" clId="{A54BE379-3EC0-44F0-BF32-439798A73574}" dt="2021-03-23T07:29:16.836" v="7501" actId="207"/>
        <pc:sldMkLst>
          <pc:docMk/>
          <pc:sldMk cId="3962655579" sldId="706"/>
        </pc:sldMkLst>
        <pc:spChg chg="mod">
          <ac:chgData name="Evgenia Korneva" userId="e62070071816427d" providerId="LiveId" clId="{A54BE379-3EC0-44F0-BF32-439798A73574}" dt="2021-03-23T07:29:16.836" v="7501" actId="207"/>
          <ac:spMkLst>
            <pc:docMk/>
            <pc:sldMk cId="3962655579" sldId="706"/>
            <ac:spMk id="3" creationId="{3AF54FD9-EE9F-4590-A817-EB4DBDEDF302}"/>
          </ac:spMkLst>
        </pc:spChg>
      </pc:sldChg>
      <pc:sldChg chg="modSp add">
        <pc:chgData name="Evgenia Korneva" userId="e62070071816427d" providerId="LiveId" clId="{A54BE379-3EC0-44F0-BF32-439798A73574}" dt="2021-03-23T07:30:26.317" v="7504" actId="207"/>
        <pc:sldMkLst>
          <pc:docMk/>
          <pc:sldMk cId="4263151054" sldId="707"/>
        </pc:sldMkLst>
        <pc:spChg chg="mod">
          <ac:chgData name="Evgenia Korneva" userId="e62070071816427d" providerId="LiveId" clId="{A54BE379-3EC0-44F0-BF32-439798A73574}" dt="2021-03-23T07:30:26.317" v="7504" actId="207"/>
          <ac:spMkLst>
            <pc:docMk/>
            <pc:sldMk cId="4263151054" sldId="707"/>
            <ac:spMk id="3" creationId="{5DACD44D-4F47-4EE4-A022-01B6230674A2}"/>
          </ac:spMkLst>
        </pc:spChg>
      </pc:sldChg>
      <pc:sldChg chg="modSp add">
        <pc:chgData name="Evgenia Korneva" userId="e62070071816427d" providerId="LiveId" clId="{A54BE379-3EC0-44F0-BF32-439798A73574}" dt="2021-03-23T07:30:33.385" v="7506" actId="207"/>
        <pc:sldMkLst>
          <pc:docMk/>
          <pc:sldMk cId="588535836" sldId="708"/>
        </pc:sldMkLst>
        <pc:spChg chg="mod">
          <ac:chgData name="Evgenia Korneva" userId="e62070071816427d" providerId="LiveId" clId="{A54BE379-3EC0-44F0-BF32-439798A73574}" dt="2021-03-23T07:30:33.385" v="7506" actId="207"/>
          <ac:spMkLst>
            <pc:docMk/>
            <pc:sldMk cId="588535836" sldId="708"/>
            <ac:spMk id="3" creationId="{5DACD44D-4F47-4EE4-A022-01B6230674A2}"/>
          </ac:spMkLst>
        </pc:spChg>
      </pc:sldChg>
      <pc:sldChg chg="modSp add">
        <pc:chgData name="Evgenia Korneva" userId="e62070071816427d" providerId="LiveId" clId="{A54BE379-3EC0-44F0-BF32-439798A73574}" dt="2021-03-23T07:30:40.489" v="7508" actId="207"/>
        <pc:sldMkLst>
          <pc:docMk/>
          <pc:sldMk cId="4063617587" sldId="709"/>
        </pc:sldMkLst>
        <pc:spChg chg="mod">
          <ac:chgData name="Evgenia Korneva" userId="e62070071816427d" providerId="LiveId" clId="{A54BE379-3EC0-44F0-BF32-439798A73574}" dt="2021-03-23T07:30:40.489" v="7508" actId="207"/>
          <ac:spMkLst>
            <pc:docMk/>
            <pc:sldMk cId="4063617587" sldId="709"/>
            <ac:spMk id="3" creationId="{5DACD44D-4F47-4EE4-A022-01B6230674A2}"/>
          </ac:spMkLst>
        </pc:spChg>
      </pc:sldChg>
      <pc:sldChg chg="modSp add">
        <pc:chgData name="Evgenia Korneva" userId="e62070071816427d" providerId="LiveId" clId="{A54BE379-3EC0-44F0-BF32-439798A73574}" dt="2021-03-23T07:30:46.548" v="7510" actId="207"/>
        <pc:sldMkLst>
          <pc:docMk/>
          <pc:sldMk cId="3478402808" sldId="710"/>
        </pc:sldMkLst>
        <pc:spChg chg="mod">
          <ac:chgData name="Evgenia Korneva" userId="e62070071816427d" providerId="LiveId" clId="{A54BE379-3EC0-44F0-BF32-439798A73574}" dt="2021-03-23T07:30:46.548" v="7510" actId="207"/>
          <ac:spMkLst>
            <pc:docMk/>
            <pc:sldMk cId="3478402808" sldId="710"/>
            <ac:spMk id="3" creationId="{5DACD44D-4F47-4EE4-A022-01B6230674A2}"/>
          </ac:spMkLst>
        </pc:spChg>
      </pc:sldChg>
      <pc:sldChg chg="modSp add">
        <pc:chgData name="Evgenia Korneva" userId="e62070071816427d" providerId="LiveId" clId="{A54BE379-3EC0-44F0-BF32-439798A73574}" dt="2021-03-23T07:30:56.496" v="7512" actId="207"/>
        <pc:sldMkLst>
          <pc:docMk/>
          <pc:sldMk cId="2078425959" sldId="711"/>
        </pc:sldMkLst>
        <pc:spChg chg="mod">
          <ac:chgData name="Evgenia Korneva" userId="e62070071816427d" providerId="LiveId" clId="{A54BE379-3EC0-44F0-BF32-439798A73574}" dt="2021-03-23T07:30:56.496" v="7512" actId="207"/>
          <ac:spMkLst>
            <pc:docMk/>
            <pc:sldMk cId="2078425959" sldId="711"/>
            <ac:spMk id="3" creationId="{5DACD44D-4F47-4EE4-A022-01B6230674A2}"/>
          </ac:spMkLst>
        </pc:spChg>
      </pc:sldChg>
      <pc:sldChg chg="modSp add del">
        <pc:chgData name="Evgenia Korneva" userId="e62070071816427d" providerId="LiveId" clId="{A54BE379-3EC0-44F0-BF32-439798A73574}" dt="2021-03-23T07:32:41.451" v="7534" actId="47"/>
        <pc:sldMkLst>
          <pc:docMk/>
          <pc:sldMk cId="3208518941" sldId="712"/>
        </pc:sldMkLst>
        <pc:spChg chg="mod">
          <ac:chgData name="Evgenia Korneva" userId="e62070071816427d" providerId="LiveId" clId="{A54BE379-3EC0-44F0-BF32-439798A73574}" dt="2021-03-23T07:31:46.021" v="7518" actId="207"/>
          <ac:spMkLst>
            <pc:docMk/>
            <pc:sldMk cId="3208518941" sldId="712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3:07.525" v="7543" actId="20577"/>
        <pc:sldMkLst>
          <pc:docMk/>
          <pc:sldMk cId="382432474" sldId="713"/>
        </pc:sldMkLst>
        <pc:spChg chg="mod">
          <ac:chgData name="Evgenia Korneva" userId="e62070071816427d" providerId="LiveId" clId="{A54BE379-3EC0-44F0-BF32-439798A73574}" dt="2021-03-23T07:33:07.525" v="7543" actId="20577"/>
          <ac:spMkLst>
            <pc:docMk/>
            <pc:sldMk cId="382432474" sldId="713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3:15.296" v="7544" actId="207"/>
        <pc:sldMkLst>
          <pc:docMk/>
          <pc:sldMk cId="175744325" sldId="714"/>
        </pc:sldMkLst>
        <pc:spChg chg="mod">
          <ac:chgData name="Evgenia Korneva" userId="e62070071816427d" providerId="LiveId" clId="{A54BE379-3EC0-44F0-BF32-439798A73574}" dt="2021-03-23T07:33:15.296" v="7544" actId="207"/>
          <ac:spMkLst>
            <pc:docMk/>
            <pc:sldMk cId="175744325" sldId="714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3:27.086" v="7548" actId="207"/>
        <pc:sldMkLst>
          <pc:docMk/>
          <pc:sldMk cId="1571389762" sldId="715"/>
        </pc:sldMkLst>
        <pc:spChg chg="mod">
          <ac:chgData name="Evgenia Korneva" userId="e62070071816427d" providerId="LiveId" clId="{A54BE379-3EC0-44F0-BF32-439798A73574}" dt="2021-03-23T07:33:27.086" v="7548" actId="207"/>
          <ac:spMkLst>
            <pc:docMk/>
            <pc:sldMk cId="1571389762" sldId="715"/>
            <ac:spMk id="3" creationId="{06E8F150-6062-4BB0-AE11-1D1072E78AAD}"/>
          </ac:spMkLst>
        </pc:spChg>
      </pc:sldChg>
      <pc:sldChg chg="add del">
        <pc:chgData name="Evgenia Korneva" userId="e62070071816427d" providerId="LiveId" clId="{A54BE379-3EC0-44F0-BF32-439798A73574}" dt="2021-03-23T07:33:19.862" v="7546"/>
        <pc:sldMkLst>
          <pc:docMk/>
          <pc:sldMk cId="3194702505" sldId="715"/>
        </pc:sldMkLst>
      </pc:sldChg>
      <pc:sldChg chg="modSp add">
        <pc:chgData name="Evgenia Korneva" userId="e62070071816427d" providerId="LiveId" clId="{A54BE379-3EC0-44F0-BF32-439798A73574}" dt="2021-03-23T07:33:37.638" v="7550" actId="207"/>
        <pc:sldMkLst>
          <pc:docMk/>
          <pc:sldMk cId="1908591213" sldId="716"/>
        </pc:sldMkLst>
        <pc:spChg chg="mod">
          <ac:chgData name="Evgenia Korneva" userId="e62070071816427d" providerId="LiveId" clId="{A54BE379-3EC0-44F0-BF32-439798A73574}" dt="2021-03-23T07:33:37.638" v="7550" actId="207"/>
          <ac:spMkLst>
            <pc:docMk/>
            <pc:sldMk cId="1908591213" sldId="716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3:43.570" v="7552" actId="207"/>
        <pc:sldMkLst>
          <pc:docMk/>
          <pc:sldMk cId="761567406" sldId="717"/>
        </pc:sldMkLst>
        <pc:spChg chg="mod">
          <ac:chgData name="Evgenia Korneva" userId="e62070071816427d" providerId="LiveId" clId="{A54BE379-3EC0-44F0-BF32-439798A73574}" dt="2021-03-23T07:33:43.570" v="7552" actId="207"/>
          <ac:spMkLst>
            <pc:docMk/>
            <pc:sldMk cId="761567406" sldId="717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3:49.451" v="7554" actId="207"/>
        <pc:sldMkLst>
          <pc:docMk/>
          <pc:sldMk cId="3825803831" sldId="718"/>
        </pc:sldMkLst>
        <pc:spChg chg="mod">
          <ac:chgData name="Evgenia Korneva" userId="e62070071816427d" providerId="LiveId" clId="{A54BE379-3EC0-44F0-BF32-439798A73574}" dt="2021-03-23T07:33:49.451" v="7554" actId="207"/>
          <ac:spMkLst>
            <pc:docMk/>
            <pc:sldMk cId="3825803831" sldId="718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4:11.654" v="7556" actId="207"/>
        <pc:sldMkLst>
          <pc:docMk/>
          <pc:sldMk cId="1599292499" sldId="719"/>
        </pc:sldMkLst>
        <pc:spChg chg="mod">
          <ac:chgData name="Evgenia Korneva" userId="e62070071816427d" providerId="LiveId" clId="{A54BE379-3EC0-44F0-BF32-439798A73574}" dt="2021-03-23T07:34:11.654" v="7556" actId="207"/>
          <ac:spMkLst>
            <pc:docMk/>
            <pc:sldMk cId="1599292499" sldId="719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4:17.078" v="7558" actId="207"/>
        <pc:sldMkLst>
          <pc:docMk/>
          <pc:sldMk cId="1860131238" sldId="720"/>
        </pc:sldMkLst>
        <pc:spChg chg="mod">
          <ac:chgData name="Evgenia Korneva" userId="e62070071816427d" providerId="LiveId" clId="{A54BE379-3EC0-44F0-BF32-439798A73574}" dt="2021-03-23T07:34:17.078" v="7558" actId="207"/>
          <ac:spMkLst>
            <pc:docMk/>
            <pc:sldMk cId="1860131238" sldId="720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4:30.346" v="7560" actId="207"/>
        <pc:sldMkLst>
          <pc:docMk/>
          <pc:sldMk cId="3372445589" sldId="721"/>
        </pc:sldMkLst>
        <pc:spChg chg="mod">
          <ac:chgData name="Evgenia Korneva" userId="e62070071816427d" providerId="LiveId" clId="{A54BE379-3EC0-44F0-BF32-439798A73574}" dt="2021-03-23T07:34:30.346" v="7560" actId="207"/>
          <ac:spMkLst>
            <pc:docMk/>
            <pc:sldMk cId="3372445589" sldId="721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4:37.480" v="7562" actId="207"/>
        <pc:sldMkLst>
          <pc:docMk/>
          <pc:sldMk cId="1822016222" sldId="722"/>
        </pc:sldMkLst>
        <pc:spChg chg="mod">
          <ac:chgData name="Evgenia Korneva" userId="e62070071816427d" providerId="LiveId" clId="{A54BE379-3EC0-44F0-BF32-439798A73574}" dt="2021-03-23T07:34:37.480" v="7562" actId="207"/>
          <ac:spMkLst>
            <pc:docMk/>
            <pc:sldMk cId="1822016222" sldId="722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4:44.630" v="7564" actId="207"/>
        <pc:sldMkLst>
          <pc:docMk/>
          <pc:sldMk cId="3317384704" sldId="723"/>
        </pc:sldMkLst>
        <pc:spChg chg="mod">
          <ac:chgData name="Evgenia Korneva" userId="e62070071816427d" providerId="LiveId" clId="{A54BE379-3EC0-44F0-BF32-439798A73574}" dt="2021-03-23T07:34:44.630" v="7564" actId="207"/>
          <ac:spMkLst>
            <pc:docMk/>
            <pc:sldMk cId="3317384704" sldId="723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4:50.681" v="7566" actId="207"/>
        <pc:sldMkLst>
          <pc:docMk/>
          <pc:sldMk cId="277219390" sldId="724"/>
        </pc:sldMkLst>
        <pc:spChg chg="mod">
          <ac:chgData name="Evgenia Korneva" userId="e62070071816427d" providerId="LiveId" clId="{A54BE379-3EC0-44F0-BF32-439798A73574}" dt="2021-03-23T07:34:50.681" v="7566" actId="207"/>
          <ac:spMkLst>
            <pc:docMk/>
            <pc:sldMk cId="277219390" sldId="724"/>
            <ac:spMk id="3" creationId="{06E8F150-6062-4BB0-AE11-1D1072E78AAD}"/>
          </ac:spMkLst>
        </pc:spChg>
      </pc:sldChg>
      <pc:sldChg chg="modSp add">
        <pc:chgData name="Evgenia Korneva" userId="e62070071816427d" providerId="LiveId" clId="{A54BE379-3EC0-44F0-BF32-439798A73574}" dt="2021-03-23T07:35:07.166" v="7568" actId="207"/>
        <pc:sldMkLst>
          <pc:docMk/>
          <pc:sldMk cId="3077057511" sldId="725"/>
        </pc:sldMkLst>
        <pc:spChg chg="mod">
          <ac:chgData name="Evgenia Korneva" userId="e62070071816427d" providerId="LiveId" clId="{A54BE379-3EC0-44F0-BF32-439798A73574}" dt="2021-03-23T07:35:07.166" v="7568" actId="207"/>
          <ac:spMkLst>
            <pc:docMk/>
            <pc:sldMk cId="3077057511" sldId="725"/>
            <ac:spMk id="7" creationId="{1BC8E164-37BB-448B-B465-1B0FFFD53853}"/>
          </ac:spMkLst>
        </pc:spChg>
      </pc:sldChg>
      <pc:sldChg chg="modSp add">
        <pc:chgData name="Evgenia Korneva" userId="e62070071816427d" providerId="LiveId" clId="{A54BE379-3EC0-44F0-BF32-439798A73574}" dt="2021-03-23T07:35:15.315" v="7570" actId="207"/>
        <pc:sldMkLst>
          <pc:docMk/>
          <pc:sldMk cId="3309237227" sldId="726"/>
        </pc:sldMkLst>
        <pc:spChg chg="mod">
          <ac:chgData name="Evgenia Korneva" userId="e62070071816427d" providerId="LiveId" clId="{A54BE379-3EC0-44F0-BF32-439798A73574}" dt="2021-03-23T07:35:15.315" v="7570" actId="207"/>
          <ac:spMkLst>
            <pc:docMk/>
            <pc:sldMk cId="3309237227" sldId="726"/>
            <ac:spMk id="7" creationId="{1BC8E164-37BB-448B-B465-1B0FFFD53853}"/>
          </ac:spMkLst>
        </pc:spChg>
      </pc:sldChg>
      <pc:sldChg chg="modSp add">
        <pc:chgData name="Evgenia Korneva" userId="e62070071816427d" providerId="LiveId" clId="{A54BE379-3EC0-44F0-BF32-439798A73574}" dt="2021-03-23T07:35:22.334" v="7572" actId="207"/>
        <pc:sldMkLst>
          <pc:docMk/>
          <pc:sldMk cId="620623205" sldId="727"/>
        </pc:sldMkLst>
        <pc:spChg chg="mod">
          <ac:chgData name="Evgenia Korneva" userId="e62070071816427d" providerId="LiveId" clId="{A54BE379-3EC0-44F0-BF32-439798A73574}" dt="2021-03-23T07:35:22.334" v="7572" actId="207"/>
          <ac:spMkLst>
            <pc:docMk/>
            <pc:sldMk cId="620623205" sldId="727"/>
            <ac:spMk id="7" creationId="{1BC8E164-37BB-448B-B465-1B0FFFD53853}"/>
          </ac:spMkLst>
        </pc:spChg>
      </pc:sldChg>
      <pc:sldChg chg="modSp add">
        <pc:chgData name="Evgenia Korneva" userId="e62070071816427d" providerId="LiveId" clId="{A54BE379-3EC0-44F0-BF32-439798A73574}" dt="2021-03-23T07:35:32.065" v="7574" actId="207"/>
        <pc:sldMkLst>
          <pc:docMk/>
          <pc:sldMk cId="720796491" sldId="728"/>
        </pc:sldMkLst>
        <pc:spChg chg="mod">
          <ac:chgData name="Evgenia Korneva" userId="e62070071816427d" providerId="LiveId" clId="{A54BE379-3EC0-44F0-BF32-439798A73574}" dt="2021-03-23T07:35:32.065" v="7574" actId="207"/>
          <ac:spMkLst>
            <pc:docMk/>
            <pc:sldMk cId="720796491" sldId="728"/>
            <ac:spMk id="7" creationId="{1BC8E164-37BB-448B-B465-1B0FFFD53853}"/>
          </ac:spMkLst>
        </pc:spChg>
      </pc:sldChg>
      <pc:sldChg chg="modSp add">
        <pc:chgData name="Evgenia Korneva" userId="e62070071816427d" providerId="LiveId" clId="{A54BE379-3EC0-44F0-BF32-439798A73574}" dt="2021-03-23T07:35:50.819" v="7577" actId="207"/>
        <pc:sldMkLst>
          <pc:docMk/>
          <pc:sldMk cId="1629109173" sldId="729"/>
        </pc:sldMkLst>
        <pc:spChg chg="mod">
          <ac:chgData name="Evgenia Korneva" userId="e62070071816427d" providerId="LiveId" clId="{A54BE379-3EC0-44F0-BF32-439798A73574}" dt="2021-03-23T07:35:50.819" v="7577" actId="207"/>
          <ac:spMkLst>
            <pc:docMk/>
            <pc:sldMk cId="1629109173" sldId="729"/>
            <ac:spMk id="7" creationId="{1BC8E164-37BB-448B-B465-1B0FFFD53853}"/>
          </ac:spMkLst>
        </pc:spChg>
      </pc:sldChg>
      <pc:sldChg chg="modSp add">
        <pc:chgData name="Evgenia Korneva" userId="e62070071816427d" providerId="LiveId" clId="{A54BE379-3EC0-44F0-BF32-439798A73574}" dt="2021-03-23T07:36:06.503" v="7579" actId="207"/>
        <pc:sldMkLst>
          <pc:docMk/>
          <pc:sldMk cId="3443751208" sldId="730"/>
        </pc:sldMkLst>
        <pc:spChg chg="mod">
          <ac:chgData name="Evgenia Korneva" userId="e62070071816427d" providerId="LiveId" clId="{A54BE379-3EC0-44F0-BF32-439798A73574}" dt="2021-03-23T07:36:06.503" v="7579" actId="207"/>
          <ac:spMkLst>
            <pc:docMk/>
            <pc:sldMk cId="3443751208" sldId="730"/>
            <ac:spMk id="7" creationId="{1BC8E164-37BB-448B-B465-1B0FFFD53853}"/>
          </ac:spMkLst>
        </pc:spChg>
      </pc:sldChg>
      <pc:sldChg chg="modSp add">
        <pc:chgData name="Evgenia Korneva" userId="e62070071816427d" providerId="LiveId" clId="{A54BE379-3EC0-44F0-BF32-439798A73574}" dt="2021-03-23T07:36:14.255" v="7581" actId="207"/>
        <pc:sldMkLst>
          <pc:docMk/>
          <pc:sldMk cId="250490432" sldId="731"/>
        </pc:sldMkLst>
        <pc:spChg chg="mod">
          <ac:chgData name="Evgenia Korneva" userId="e62070071816427d" providerId="LiveId" clId="{A54BE379-3EC0-44F0-BF32-439798A73574}" dt="2021-03-23T07:36:14.255" v="7581" actId="207"/>
          <ac:spMkLst>
            <pc:docMk/>
            <pc:sldMk cId="250490432" sldId="731"/>
            <ac:spMk id="7" creationId="{1BC8E164-37BB-448B-B465-1B0FFFD53853}"/>
          </ac:spMkLst>
        </pc:spChg>
      </pc:sldChg>
      <pc:sldChg chg="modSp add">
        <pc:chgData name="Evgenia Korneva" userId="e62070071816427d" providerId="LiveId" clId="{A54BE379-3EC0-44F0-BF32-439798A73574}" dt="2021-03-23T07:36:20.970" v="7583" actId="207"/>
        <pc:sldMkLst>
          <pc:docMk/>
          <pc:sldMk cId="803930922" sldId="732"/>
        </pc:sldMkLst>
        <pc:spChg chg="mod">
          <ac:chgData name="Evgenia Korneva" userId="e62070071816427d" providerId="LiveId" clId="{A54BE379-3EC0-44F0-BF32-439798A73574}" dt="2021-03-23T07:36:20.970" v="7583" actId="207"/>
          <ac:spMkLst>
            <pc:docMk/>
            <pc:sldMk cId="803930922" sldId="732"/>
            <ac:spMk id="7" creationId="{1BC8E164-37BB-448B-B465-1B0FFFD53853}"/>
          </ac:spMkLst>
        </pc:spChg>
      </pc:sldChg>
      <pc:sldChg chg="modSp add">
        <pc:chgData name="Evgenia Korneva" userId="e62070071816427d" providerId="LiveId" clId="{A54BE379-3EC0-44F0-BF32-439798A73574}" dt="2021-03-23T07:36:30.023" v="7585" actId="207"/>
        <pc:sldMkLst>
          <pc:docMk/>
          <pc:sldMk cId="3635632230" sldId="733"/>
        </pc:sldMkLst>
        <pc:spChg chg="mod">
          <ac:chgData name="Evgenia Korneva" userId="e62070071816427d" providerId="LiveId" clId="{A54BE379-3EC0-44F0-BF32-439798A73574}" dt="2021-03-23T07:36:30.023" v="7585" actId="207"/>
          <ac:spMkLst>
            <pc:docMk/>
            <pc:sldMk cId="3635632230" sldId="733"/>
            <ac:spMk id="7" creationId="{1BC8E164-37BB-448B-B465-1B0FFFD53853}"/>
          </ac:spMkLst>
        </pc:spChg>
      </pc:sldChg>
      <pc:sldChg chg="modSp add">
        <pc:chgData name="Evgenia Korneva" userId="e62070071816427d" providerId="LiveId" clId="{A54BE379-3EC0-44F0-BF32-439798A73574}" dt="2021-03-23T07:36:41.324" v="7587" actId="207"/>
        <pc:sldMkLst>
          <pc:docMk/>
          <pc:sldMk cId="1101406735" sldId="734"/>
        </pc:sldMkLst>
        <pc:spChg chg="mod">
          <ac:chgData name="Evgenia Korneva" userId="e62070071816427d" providerId="LiveId" clId="{A54BE379-3EC0-44F0-BF32-439798A73574}" dt="2021-03-23T07:36:41.324" v="7587" actId="207"/>
          <ac:spMkLst>
            <pc:docMk/>
            <pc:sldMk cId="1101406735" sldId="734"/>
            <ac:spMk id="3" creationId="{289F990A-D2EF-409F-B6AB-9D41097C3FEF}"/>
          </ac:spMkLst>
        </pc:spChg>
      </pc:sldChg>
      <pc:sldChg chg="modSp add">
        <pc:chgData name="Evgenia Korneva" userId="e62070071816427d" providerId="LiveId" clId="{A54BE379-3EC0-44F0-BF32-439798A73574}" dt="2021-03-23T07:36:47.868" v="7589" actId="207"/>
        <pc:sldMkLst>
          <pc:docMk/>
          <pc:sldMk cId="2698247413" sldId="735"/>
        </pc:sldMkLst>
        <pc:spChg chg="mod">
          <ac:chgData name="Evgenia Korneva" userId="e62070071816427d" providerId="LiveId" clId="{A54BE379-3EC0-44F0-BF32-439798A73574}" dt="2021-03-23T07:36:47.868" v="7589" actId="207"/>
          <ac:spMkLst>
            <pc:docMk/>
            <pc:sldMk cId="2698247413" sldId="735"/>
            <ac:spMk id="3" creationId="{289F990A-D2EF-409F-B6AB-9D41097C3FEF}"/>
          </ac:spMkLst>
        </pc:spChg>
      </pc:sldChg>
      <pc:sldChg chg="modSp add">
        <pc:chgData name="Evgenia Korneva" userId="e62070071816427d" providerId="LiveId" clId="{A54BE379-3EC0-44F0-BF32-439798A73574}" dt="2021-03-23T07:36:55.599" v="7591" actId="207"/>
        <pc:sldMkLst>
          <pc:docMk/>
          <pc:sldMk cId="4057790728" sldId="736"/>
        </pc:sldMkLst>
        <pc:spChg chg="mod">
          <ac:chgData name="Evgenia Korneva" userId="e62070071816427d" providerId="LiveId" clId="{A54BE379-3EC0-44F0-BF32-439798A73574}" dt="2021-03-23T07:36:55.599" v="7591" actId="207"/>
          <ac:spMkLst>
            <pc:docMk/>
            <pc:sldMk cId="4057790728" sldId="736"/>
            <ac:spMk id="3" creationId="{289F990A-D2EF-409F-B6AB-9D41097C3FEF}"/>
          </ac:spMkLst>
        </pc:spChg>
      </pc:sldChg>
      <pc:sldChg chg="modSp add">
        <pc:chgData name="Evgenia Korneva" userId="e62070071816427d" providerId="LiveId" clId="{A54BE379-3EC0-44F0-BF32-439798A73574}" dt="2021-03-23T07:37:00.904" v="7593" actId="207"/>
        <pc:sldMkLst>
          <pc:docMk/>
          <pc:sldMk cId="1866377218" sldId="737"/>
        </pc:sldMkLst>
        <pc:spChg chg="mod">
          <ac:chgData name="Evgenia Korneva" userId="e62070071816427d" providerId="LiveId" clId="{A54BE379-3EC0-44F0-BF32-439798A73574}" dt="2021-03-23T07:37:00.904" v="7593" actId="207"/>
          <ac:spMkLst>
            <pc:docMk/>
            <pc:sldMk cId="1866377218" sldId="737"/>
            <ac:spMk id="3" creationId="{289F990A-D2EF-409F-B6AB-9D41097C3FEF}"/>
          </ac:spMkLst>
        </pc:spChg>
      </pc:sldChg>
      <pc:sldChg chg="modSp add">
        <pc:chgData name="Evgenia Korneva" userId="e62070071816427d" providerId="LiveId" clId="{A54BE379-3EC0-44F0-BF32-439798A73574}" dt="2021-03-23T07:37:06.623" v="7595" actId="207"/>
        <pc:sldMkLst>
          <pc:docMk/>
          <pc:sldMk cId="3786627059" sldId="738"/>
        </pc:sldMkLst>
        <pc:spChg chg="mod">
          <ac:chgData name="Evgenia Korneva" userId="e62070071816427d" providerId="LiveId" clId="{A54BE379-3EC0-44F0-BF32-439798A73574}" dt="2021-03-23T07:37:06.623" v="7595" actId="207"/>
          <ac:spMkLst>
            <pc:docMk/>
            <pc:sldMk cId="3786627059" sldId="738"/>
            <ac:spMk id="3" creationId="{289F990A-D2EF-409F-B6AB-9D41097C3FEF}"/>
          </ac:spMkLst>
        </pc:spChg>
      </pc:sldChg>
      <pc:sldChg chg="modSp add">
        <pc:chgData name="Evgenia Korneva" userId="e62070071816427d" providerId="LiveId" clId="{A54BE379-3EC0-44F0-BF32-439798A73574}" dt="2021-03-23T07:37:22.293" v="7597" actId="207"/>
        <pc:sldMkLst>
          <pc:docMk/>
          <pc:sldMk cId="1543515425" sldId="739"/>
        </pc:sldMkLst>
        <pc:spChg chg="mod">
          <ac:chgData name="Evgenia Korneva" userId="e62070071816427d" providerId="LiveId" clId="{A54BE379-3EC0-44F0-BF32-439798A73574}" dt="2021-03-23T07:37:22.293" v="7597" actId="207"/>
          <ac:spMkLst>
            <pc:docMk/>
            <pc:sldMk cId="1543515425" sldId="739"/>
            <ac:spMk id="3" creationId="{942D0984-6C83-4D14-A4B8-34ACAF468951}"/>
          </ac:spMkLst>
        </pc:spChg>
      </pc:sldChg>
      <pc:sldChg chg="modSp add">
        <pc:chgData name="Evgenia Korneva" userId="e62070071816427d" providerId="LiveId" clId="{A54BE379-3EC0-44F0-BF32-439798A73574}" dt="2021-03-23T07:37:35.012" v="7599" actId="207"/>
        <pc:sldMkLst>
          <pc:docMk/>
          <pc:sldMk cId="3040945541" sldId="740"/>
        </pc:sldMkLst>
        <pc:spChg chg="mod">
          <ac:chgData name="Evgenia Korneva" userId="e62070071816427d" providerId="LiveId" clId="{A54BE379-3EC0-44F0-BF32-439798A73574}" dt="2021-03-23T07:37:35.012" v="7599" actId="207"/>
          <ac:spMkLst>
            <pc:docMk/>
            <pc:sldMk cId="3040945541" sldId="740"/>
            <ac:spMk id="3" creationId="{942D0984-6C83-4D14-A4B8-34ACAF468951}"/>
          </ac:spMkLst>
        </pc:spChg>
      </pc:sldChg>
      <pc:sldChg chg="modSp add">
        <pc:chgData name="Evgenia Korneva" userId="e62070071816427d" providerId="LiveId" clId="{A54BE379-3EC0-44F0-BF32-439798A73574}" dt="2021-03-23T07:37:43.981" v="7601" actId="207"/>
        <pc:sldMkLst>
          <pc:docMk/>
          <pc:sldMk cId="1495309178" sldId="741"/>
        </pc:sldMkLst>
        <pc:spChg chg="mod">
          <ac:chgData name="Evgenia Korneva" userId="e62070071816427d" providerId="LiveId" clId="{A54BE379-3EC0-44F0-BF32-439798A73574}" dt="2021-03-23T07:37:43.981" v="7601" actId="207"/>
          <ac:spMkLst>
            <pc:docMk/>
            <pc:sldMk cId="1495309178" sldId="741"/>
            <ac:spMk id="3" creationId="{942D0984-6C83-4D14-A4B8-34ACAF468951}"/>
          </ac:spMkLst>
        </pc:spChg>
      </pc:sldChg>
      <pc:sldChg chg="modSp add">
        <pc:chgData name="Evgenia Korneva" userId="e62070071816427d" providerId="LiveId" clId="{A54BE379-3EC0-44F0-BF32-439798A73574}" dt="2021-03-23T07:37:52.185" v="7603" actId="207"/>
        <pc:sldMkLst>
          <pc:docMk/>
          <pc:sldMk cId="3244667548" sldId="742"/>
        </pc:sldMkLst>
        <pc:spChg chg="mod">
          <ac:chgData name="Evgenia Korneva" userId="e62070071816427d" providerId="LiveId" clId="{A54BE379-3EC0-44F0-BF32-439798A73574}" dt="2021-03-23T07:37:52.185" v="7603" actId="207"/>
          <ac:spMkLst>
            <pc:docMk/>
            <pc:sldMk cId="3244667548" sldId="742"/>
            <ac:spMk id="3" creationId="{942D0984-6C83-4D14-A4B8-34ACAF468951}"/>
          </ac:spMkLst>
        </pc:spChg>
      </pc:sldChg>
      <pc:sldChg chg="modSp add">
        <pc:chgData name="Evgenia Korneva" userId="e62070071816427d" providerId="LiveId" clId="{A54BE379-3EC0-44F0-BF32-439798A73574}" dt="2021-03-23T07:38:06.422" v="7605" actId="207"/>
        <pc:sldMkLst>
          <pc:docMk/>
          <pc:sldMk cId="2463340322" sldId="743"/>
        </pc:sldMkLst>
        <pc:spChg chg="mod">
          <ac:chgData name="Evgenia Korneva" userId="e62070071816427d" providerId="LiveId" clId="{A54BE379-3EC0-44F0-BF32-439798A73574}" dt="2021-03-23T07:38:06.422" v="7605" actId="207"/>
          <ac:spMkLst>
            <pc:docMk/>
            <pc:sldMk cId="2463340322" sldId="743"/>
            <ac:spMk id="3" creationId="{942D0984-6C83-4D14-A4B8-34ACAF468951}"/>
          </ac:spMkLst>
        </pc:spChg>
      </pc:sldChg>
      <pc:sldChg chg="modSp add">
        <pc:chgData name="Evgenia Korneva" userId="e62070071816427d" providerId="LiveId" clId="{A54BE379-3EC0-44F0-BF32-439798A73574}" dt="2021-03-23T07:38:12.144" v="7607" actId="207"/>
        <pc:sldMkLst>
          <pc:docMk/>
          <pc:sldMk cId="4176147138" sldId="744"/>
        </pc:sldMkLst>
        <pc:spChg chg="mod">
          <ac:chgData name="Evgenia Korneva" userId="e62070071816427d" providerId="LiveId" clId="{A54BE379-3EC0-44F0-BF32-439798A73574}" dt="2021-03-23T07:38:12.144" v="7607" actId="207"/>
          <ac:spMkLst>
            <pc:docMk/>
            <pc:sldMk cId="4176147138" sldId="744"/>
            <ac:spMk id="3" creationId="{942D0984-6C83-4D14-A4B8-34ACAF468951}"/>
          </ac:spMkLst>
        </pc:spChg>
      </pc:sldChg>
      <pc:sldChg chg="modSp add">
        <pc:chgData name="Evgenia Korneva" userId="e62070071816427d" providerId="LiveId" clId="{A54BE379-3EC0-44F0-BF32-439798A73574}" dt="2021-03-23T07:38:28.803" v="7609" actId="207"/>
        <pc:sldMkLst>
          <pc:docMk/>
          <pc:sldMk cId="2270003999" sldId="745"/>
        </pc:sldMkLst>
        <pc:spChg chg="mod">
          <ac:chgData name="Evgenia Korneva" userId="e62070071816427d" providerId="LiveId" clId="{A54BE379-3EC0-44F0-BF32-439798A73574}" dt="2021-03-23T07:38:28.803" v="7609" actId="207"/>
          <ac:spMkLst>
            <pc:docMk/>
            <pc:sldMk cId="2270003999" sldId="745"/>
            <ac:spMk id="3" creationId="{942D0984-6C83-4D14-A4B8-34ACAF468951}"/>
          </ac:spMkLst>
        </pc:spChg>
      </pc:sldChg>
      <pc:sldChg chg="modSp add">
        <pc:chgData name="Evgenia Korneva" userId="e62070071816427d" providerId="LiveId" clId="{A54BE379-3EC0-44F0-BF32-439798A73574}" dt="2021-03-23T07:38:56.545" v="7611" actId="207"/>
        <pc:sldMkLst>
          <pc:docMk/>
          <pc:sldMk cId="2244710550" sldId="746"/>
        </pc:sldMkLst>
        <pc:spChg chg="mod">
          <ac:chgData name="Evgenia Korneva" userId="e62070071816427d" providerId="LiveId" clId="{A54BE379-3EC0-44F0-BF32-439798A73574}" dt="2021-03-23T07:38:56.545" v="7611" actId="207"/>
          <ac:spMkLst>
            <pc:docMk/>
            <pc:sldMk cId="2244710550" sldId="746"/>
            <ac:spMk id="3" creationId="{942D0984-6C83-4D14-A4B8-34ACAF468951}"/>
          </ac:spMkLst>
        </pc:spChg>
      </pc:sldChg>
      <pc:sldChg chg="modSp add">
        <pc:chgData name="Evgenia Korneva" userId="e62070071816427d" providerId="LiveId" clId="{A54BE379-3EC0-44F0-BF32-439798A73574}" dt="2021-03-23T07:39:03.034" v="7613" actId="207"/>
        <pc:sldMkLst>
          <pc:docMk/>
          <pc:sldMk cId="767285123" sldId="747"/>
        </pc:sldMkLst>
        <pc:spChg chg="mod">
          <ac:chgData name="Evgenia Korneva" userId="e62070071816427d" providerId="LiveId" clId="{A54BE379-3EC0-44F0-BF32-439798A73574}" dt="2021-03-23T07:39:03.034" v="7613" actId="207"/>
          <ac:spMkLst>
            <pc:docMk/>
            <pc:sldMk cId="767285123" sldId="747"/>
            <ac:spMk id="3" creationId="{942D0984-6C83-4D14-A4B8-34ACAF468951}"/>
          </ac:spMkLst>
        </pc:spChg>
      </pc:sldChg>
      <pc:sldChg chg="modSp add">
        <pc:chgData name="Evgenia Korneva" userId="e62070071816427d" providerId="LiveId" clId="{A54BE379-3EC0-44F0-BF32-439798A73574}" dt="2021-03-23T07:39:22.360" v="7615" actId="207"/>
        <pc:sldMkLst>
          <pc:docMk/>
          <pc:sldMk cId="3605286477" sldId="748"/>
        </pc:sldMkLst>
        <pc:spChg chg="mod">
          <ac:chgData name="Evgenia Korneva" userId="e62070071816427d" providerId="LiveId" clId="{A54BE379-3EC0-44F0-BF32-439798A73574}" dt="2021-03-23T07:39:22.360" v="7615" actId="207"/>
          <ac:spMkLst>
            <pc:docMk/>
            <pc:sldMk cId="3605286477" sldId="748"/>
            <ac:spMk id="3" creationId="{850E378F-2C71-49A5-9EC9-15C8ACA90CC2}"/>
          </ac:spMkLst>
        </pc:spChg>
      </pc:sldChg>
      <pc:sldChg chg="modSp add">
        <pc:chgData name="Evgenia Korneva" userId="e62070071816427d" providerId="LiveId" clId="{A54BE379-3EC0-44F0-BF32-439798A73574}" dt="2021-03-23T07:39:32.249" v="7617" actId="207"/>
        <pc:sldMkLst>
          <pc:docMk/>
          <pc:sldMk cId="2184480526" sldId="749"/>
        </pc:sldMkLst>
        <pc:spChg chg="mod">
          <ac:chgData name="Evgenia Korneva" userId="e62070071816427d" providerId="LiveId" clId="{A54BE379-3EC0-44F0-BF32-439798A73574}" dt="2021-03-23T07:39:32.249" v="7617" actId="207"/>
          <ac:spMkLst>
            <pc:docMk/>
            <pc:sldMk cId="2184480526" sldId="749"/>
            <ac:spMk id="3" creationId="{850E378F-2C71-49A5-9EC9-15C8ACA90CC2}"/>
          </ac:spMkLst>
        </pc:spChg>
      </pc:sldChg>
      <pc:sldChg chg="modSp add">
        <pc:chgData name="Evgenia Korneva" userId="e62070071816427d" providerId="LiveId" clId="{A54BE379-3EC0-44F0-BF32-439798A73574}" dt="2021-03-23T07:39:39.076" v="7619" actId="207"/>
        <pc:sldMkLst>
          <pc:docMk/>
          <pc:sldMk cId="3956791379" sldId="750"/>
        </pc:sldMkLst>
        <pc:spChg chg="mod">
          <ac:chgData name="Evgenia Korneva" userId="e62070071816427d" providerId="LiveId" clId="{A54BE379-3EC0-44F0-BF32-439798A73574}" dt="2021-03-23T07:39:39.076" v="7619" actId="207"/>
          <ac:spMkLst>
            <pc:docMk/>
            <pc:sldMk cId="3956791379" sldId="750"/>
            <ac:spMk id="3" creationId="{850E378F-2C71-49A5-9EC9-15C8ACA90CC2}"/>
          </ac:spMkLst>
        </pc:spChg>
      </pc:sldChg>
      <pc:sldChg chg="modSp add">
        <pc:chgData name="Evgenia Korneva" userId="e62070071816427d" providerId="LiveId" clId="{A54BE379-3EC0-44F0-BF32-439798A73574}" dt="2021-03-23T07:39:45.783" v="7621" actId="207"/>
        <pc:sldMkLst>
          <pc:docMk/>
          <pc:sldMk cId="3331751533" sldId="751"/>
        </pc:sldMkLst>
        <pc:spChg chg="mod">
          <ac:chgData name="Evgenia Korneva" userId="e62070071816427d" providerId="LiveId" clId="{A54BE379-3EC0-44F0-BF32-439798A73574}" dt="2021-03-23T07:39:45.783" v="7621" actId="207"/>
          <ac:spMkLst>
            <pc:docMk/>
            <pc:sldMk cId="3331751533" sldId="751"/>
            <ac:spMk id="3" creationId="{850E378F-2C71-49A5-9EC9-15C8ACA90CC2}"/>
          </ac:spMkLst>
        </pc:spChg>
      </pc:sldChg>
      <pc:sldChg chg="modSp add">
        <pc:chgData name="Evgenia Korneva" userId="e62070071816427d" providerId="LiveId" clId="{A54BE379-3EC0-44F0-BF32-439798A73574}" dt="2021-03-23T07:40:00.304" v="7623" actId="207"/>
        <pc:sldMkLst>
          <pc:docMk/>
          <pc:sldMk cId="1974913931" sldId="752"/>
        </pc:sldMkLst>
        <pc:spChg chg="mod">
          <ac:chgData name="Evgenia Korneva" userId="e62070071816427d" providerId="LiveId" clId="{A54BE379-3EC0-44F0-BF32-439798A73574}" dt="2021-03-23T07:40:00.304" v="7623" actId="207"/>
          <ac:spMkLst>
            <pc:docMk/>
            <pc:sldMk cId="1974913931" sldId="752"/>
            <ac:spMk id="3" creationId="{8C044316-8071-45D9-ABB1-0F598BD9E018}"/>
          </ac:spMkLst>
        </pc:spChg>
      </pc:sldChg>
      <pc:sldChg chg="modSp add">
        <pc:chgData name="Evgenia Korneva" userId="e62070071816427d" providerId="LiveId" clId="{A54BE379-3EC0-44F0-BF32-439798A73574}" dt="2021-03-23T07:40:10.304" v="7625" actId="207"/>
        <pc:sldMkLst>
          <pc:docMk/>
          <pc:sldMk cId="1058168594" sldId="753"/>
        </pc:sldMkLst>
        <pc:spChg chg="mod">
          <ac:chgData name="Evgenia Korneva" userId="e62070071816427d" providerId="LiveId" clId="{A54BE379-3EC0-44F0-BF32-439798A73574}" dt="2021-03-23T07:40:10.304" v="7625" actId="207"/>
          <ac:spMkLst>
            <pc:docMk/>
            <pc:sldMk cId="1058168594" sldId="753"/>
            <ac:spMk id="3" creationId="{8C044316-8071-45D9-ABB1-0F598BD9E018}"/>
          </ac:spMkLst>
        </pc:spChg>
      </pc:sldChg>
      <pc:sldChg chg="modSp add">
        <pc:chgData name="Evgenia Korneva" userId="e62070071816427d" providerId="LiveId" clId="{A54BE379-3EC0-44F0-BF32-439798A73574}" dt="2021-03-23T07:40:16.495" v="7627" actId="207"/>
        <pc:sldMkLst>
          <pc:docMk/>
          <pc:sldMk cId="422083961" sldId="754"/>
        </pc:sldMkLst>
        <pc:spChg chg="mod">
          <ac:chgData name="Evgenia Korneva" userId="e62070071816427d" providerId="LiveId" clId="{A54BE379-3EC0-44F0-BF32-439798A73574}" dt="2021-03-23T07:40:16.495" v="7627" actId="207"/>
          <ac:spMkLst>
            <pc:docMk/>
            <pc:sldMk cId="422083961" sldId="754"/>
            <ac:spMk id="3" creationId="{8C044316-8071-45D9-ABB1-0F598BD9E018}"/>
          </ac:spMkLst>
        </pc:spChg>
      </pc:sldChg>
      <pc:sldChg chg="modSp add">
        <pc:chgData name="Evgenia Korneva" userId="e62070071816427d" providerId="LiveId" clId="{A54BE379-3EC0-44F0-BF32-439798A73574}" dt="2021-03-23T07:40:23.527" v="7629" actId="207"/>
        <pc:sldMkLst>
          <pc:docMk/>
          <pc:sldMk cId="825748224" sldId="755"/>
        </pc:sldMkLst>
        <pc:spChg chg="mod">
          <ac:chgData name="Evgenia Korneva" userId="e62070071816427d" providerId="LiveId" clId="{A54BE379-3EC0-44F0-BF32-439798A73574}" dt="2021-03-23T07:40:23.527" v="7629" actId="207"/>
          <ac:spMkLst>
            <pc:docMk/>
            <pc:sldMk cId="825748224" sldId="755"/>
            <ac:spMk id="3" creationId="{8C044316-8071-45D9-ABB1-0F598BD9E018}"/>
          </ac:spMkLst>
        </pc:spChg>
      </pc:sldChg>
      <pc:sldChg chg="modSp add">
        <pc:chgData name="Evgenia Korneva" userId="e62070071816427d" providerId="LiveId" clId="{A54BE379-3EC0-44F0-BF32-439798A73574}" dt="2021-03-23T07:40:34.310" v="7631" actId="207"/>
        <pc:sldMkLst>
          <pc:docMk/>
          <pc:sldMk cId="954439961" sldId="756"/>
        </pc:sldMkLst>
        <pc:spChg chg="mod">
          <ac:chgData name="Evgenia Korneva" userId="e62070071816427d" providerId="LiveId" clId="{A54BE379-3EC0-44F0-BF32-439798A73574}" dt="2021-03-23T07:40:34.310" v="7631" actId="207"/>
          <ac:spMkLst>
            <pc:docMk/>
            <pc:sldMk cId="954439961" sldId="756"/>
            <ac:spMk id="3" creationId="{8C044316-8071-45D9-ABB1-0F598BD9E018}"/>
          </ac:spMkLst>
        </pc:spChg>
      </pc:sldChg>
      <pc:sldChg chg="modSp add">
        <pc:chgData name="Evgenia Korneva" userId="e62070071816427d" providerId="LiveId" clId="{A54BE379-3EC0-44F0-BF32-439798A73574}" dt="2021-03-23T07:40:42.186" v="7633" actId="207"/>
        <pc:sldMkLst>
          <pc:docMk/>
          <pc:sldMk cId="2321884277" sldId="757"/>
        </pc:sldMkLst>
        <pc:spChg chg="mod">
          <ac:chgData name="Evgenia Korneva" userId="e62070071816427d" providerId="LiveId" clId="{A54BE379-3EC0-44F0-BF32-439798A73574}" dt="2021-03-23T07:40:42.186" v="7633" actId="207"/>
          <ac:spMkLst>
            <pc:docMk/>
            <pc:sldMk cId="2321884277" sldId="757"/>
            <ac:spMk id="3" creationId="{8C044316-8071-45D9-ABB1-0F598BD9E018}"/>
          </ac:spMkLst>
        </pc:spChg>
      </pc:sldChg>
      <pc:sldChg chg="modSp add">
        <pc:chgData name="Evgenia Korneva" userId="e62070071816427d" providerId="LiveId" clId="{A54BE379-3EC0-44F0-BF32-439798A73574}" dt="2021-03-23T07:41:07.814" v="7635" actId="207"/>
        <pc:sldMkLst>
          <pc:docMk/>
          <pc:sldMk cId="3528901357" sldId="758"/>
        </pc:sldMkLst>
        <pc:spChg chg="mod">
          <ac:chgData name="Evgenia Korneva" userId="e62070071816427d" providerId="LiveId" clId="{A54BE379-3EC0-44F0-BF32-439798A73574}" dt="2021-03-23T07:41:07.814" v="7635" actId="207"/>
          <ac:spMkLst>
            <pc:docMk/>
            <pc:sldMk cId="3528901357" sldId="758"/>
            <ac:spMk id="3" creationId="{18600CC3-74D8-471C-8059-E683B484BDF0}"/>
          </ac:spMkLst>
        </pc:spChg>
      </pc:sldChg>
      <pc:sldChg chg="modSp add">
        <pc:chgData name="Evgenia Korneva" userId="e62070071816427d" providerId="LiveId" clId="{A54BE379-3EC0-44F0-BF32-439798A73574}" dt="2021-03-23T07:41:15.416" v="7637" actId="207"/>
        <pc:sldMkLst>
          <pc:docMk/>
          <pc:sldMk cId="1849416667" sldId="759"/>
        </pc:sldMkLst>
        <pc:spChg chg="mod">
          <ac:chgData name="Evgenia Korneva" userId="e62070071816427d" providerId="LiveId" clId="{A54BE379-3EC0-44F0-BF32-439798A73574}" dt="2021-03-23T07:41:15.416" v="7637" actId="207"/>
          <ac:spMkLst>
            <pc:docMk/>
            <pc:sldMk cId="1849416667" sldId="759"/>
            <ac:spMk id="3" creationId="{18600CC3-74D8-471C-8059-E683B484BDF0}"/>
          </ac:spMkLst>
        </pc:spChg>
      </pc:sldChg>
      <pc:sldChg chg="modSp add">
        <pc:chgData name="Evgenia Korneva" userId="e62070071816427d" providerId="LiveId" clId="{A54BE379-3EC0-44F0-BF32-439798A73574}" dt="2021-03-23T07:41:37.352" v="7640" actId="207"/>
        <pc:sldMkLst>
          <pc:docMk/>
          <pc:sldMk cId="1972859742" sldId="760"/>
        </pc:sldMkLst>
        <pc:spChg chg="mod">
          <ac:chgData name="Evgenia Korneva" userId="e62070071816427d" providerId="LiveId" clId="{A54BE379-3EC0-44F0-BF32-439798A73574}" dt="2021-03-23T07:41:37.352" v="7640" actId="207"/>
          <ac:spMkLst>
            <pc:docMk/>
            <pc:sldMk cId="1972859742" sldId="760"/>
            <ac:spMk id="3" creationId="{18600CC3-74D8-471C-8059-E683B484BDF0}"/>
          </ac:spMkLst>
        </pc:spChg>
      </pc:sldChg>
      <pc:sldChg chg="modSp add">
        <pc:chgData name="Evgenia Korneva" userId="e62070071816427d" providerId="LiveId" clId="{A54BE379-3EC0-44F0-BF32-439798A73574}" dt="2021-03-23T07:41:44.026" v="7642" actId="207"/>
        <pc:sldMkLst>
          <pc:docMk/>
          <pc:sldMk cId="2550447651" sldId="761"/>
        </pc:sldMkLst>
        <pc:spChg chg="mod">
          <ac:chgData name="Evgenia Korneva" userId="e62070071816427d" providerId="LiveId" clId="{A54BE379-3EC0-44F0-BF32-439798A73574}" dt="2021-03-23T07:41:44.026" v="7642" actId="207"/>
          <ac:spMkLst>
            <pc:docMk/>
            <pc:sldMk cId="2550447651" sldId="761"/>
            <ac:spMk id="3" creationId="{18600CC3-74D8-471C-8059-E683B484BDF0}"/>
          </ac:spMkLst>
        </pc:spChg>
      </pc:sldChg>
      <pc:sldChg chg="modSp add">
        <pc:chgData name="Evgenia Korneva" userId="e62070071816427d" providerId="LiveId" clId="{A54BE379-3EC0-44F0-BF32-439798A73574}" dt="2021-03-23T07:41:50.058" v="7644" actId="207"/>
        <pc:sldMkLst>
          <pc:docMk/>
          <pc:sldMk cId="75122730" sldId="762"/>
        </pc:sldMkLst>
        <pc:spChg chg="mod">
          <ac:chgData name="Evgenia Korneva" userId="e62070071816427d" providerId="LiveId" clId="{A54BE379-3EC0-44F0-BF32-439798A73574}" dt="2021-03-23T07:41:50.058" v="7644" actId="207"/>
          <ac:spMkLst>
            <pc:docMk/>
            <pc:sldMk cId="75122730" sldId="762"/>
            <ac:spMk id="3" creationId="{18600CC3-74D8-471C-8059-E683B484BDF0}"/>
          </ac:spMkLst>
        </pc:spChg>
      </pc:sldChg>
      <pc:sldChg chg="modSp add">
        <pc:chgData name="Evgenia Korneva" userId="e62070071816427d" providerId="LiveId" clId="{A54BE379-3EC0-44F0-BF32-439798A73574}" dt="2021-03-23T07:42:02.329" v="7646" actId="207"/>
        <pc:sldMkLst>
          <pc:docMk/>
          <pc:sldMk cId="1777063046" sldId="763"/>
        </pc:sldMkLst>
        <pc:spChg chg="mod">
          <ac:chgData name="Evgenia Korneva" userId="e62070071816427d" providerId="LiveId" clId="{A54BE379-3EC0-44F0-BF32-439798A73574}" dt="2021-03-23T07:42:02.329" v="7646" actId="207"/>
          <ac:spMkLst>
            <pc:docMk/>
            <pc:sldMk cId="1777063046" sldId="763"/>
            <ac:spMk id="3" creationId="{18600CC3-74D8-471C-8059-E683B484BDF0}"/>
          </ac:spMkLst>
        </pc:spChg>
      </pc:sldChg>
      <pc:sldChg chg="modSp add">
        <pc:chgData name="Evgenia Korneva" userId="e62070071816427d" providerId="LiveId" clId="{A54BE379-3EC0-44F0-BF32-439798A73574}" dt="2021-03-23T07:42:08.156" v="7648" actId="207"/>
        <pc:sldMkLst>
          <pc:docMk/>
          <pc:sldMk cId="2737652063" sldId="764"/>
        </pc:sldMkLst>
        <pc:spChg chg="mod">
          <ac:chgData name="Evgenia Korneva" userId="e62070071816427d" providerId="LiveId" clId="{A54BE379-3EC0-44F0-BF32-439798A73574}" dt="2021-03-23T07:42:08.156" v="7648" actId="207"/>
          <ac:spMkLst>
            <pc:docMk/>
            <pc:sldMk cId="2737652063" sldId="764"/>
            <ac:spMk id="3" creationId="{18600CC3-74D8-471C-8059-E683B484BDF0}"/>
          </ac:spMkLst>
        </pc:spChg>
      </pc:sldChg>
      <pc:sldChg chg="modSp add">
        <pc:chgData name="Evgenia Korneva" userId="e62070071816427d" providerId="LiveId" clId="{A54BE379-3EC0-44F0-BF32-439798A73574}" dt="2021-03-23T07:42:15.823" v="7650" actId="207"/>
        <pc:sldMkLst>
          <pc:docMk/>
          <pc:sldMk cId="1422762786" sldId="765"/>
        </pc:sldMkLst>
        <pc:spChg chg="mod">
          <ac:chgData name="Evgenia Korneva" userId="e62070071816427d" providerId="LiveId" clId="{A54BE379-3EC0-44F0-BF32-439798A73574}" dt="2021-03-23T07:42:15.823" v="7650" actId="207"/>
          <ac:spMkLst>
            <pc:docMk/>
            <pc:sldMk cId="1422762786" sldId="765"/>
            <ac:spMk id="3" creationId="{18600CC3-74D8-471C-8059-E683B484BDF0}"/>
          </ac:spMkLst>
        </pc:spChg>
      </pc:sldChg>
      <pc:sldChg chg="modSp add">
        <pc:chgData name="Evgenia Korneva" userId="e62070071816427d" providerId="LiveId" clId="{A54BE379-3EC0-44F0-BF32-439798A73574}" dt="2021-03-23T07:42:37.840" v="7652" actId="207"/>
        <pc:sldMkLst>
          <pc:docMk/>
          <pc:sldMk cId="3125546567" sldId="766"/>
        </pc:sldMkLst>
        <pc:spChg chg="mod">
          <ac:chgData name="Evgenia Korneva" userId="e62070071816427d" providerId="LiveId" clId="{A54BE379-3EC0-44F0-BF32-439798A73574}" dt="2021-03-23T07:42:37.840" v="7652" actId="207"/>
          <ac:spMkLst>
            <pc:docMk/>
            <pc:sldMk cId="3125546567" sldId="766"/>
            <ac:spMk id="3" creationId="{67AC7390-D5C4-473D-AA94-1F21F378B003}"/>
          </ac:spMkLst>
        </pc:spChg>
      </pc:sldChg>
      <pc:sldChg chg="modSp add">
        <pc:chgData name="Evgenia Korneva" userId="e62070071816427d" providerId="LiveId" clId="{A54BE379-3EC0-44F0-BF32-439798A73574}" dt="2021-03-23T07:42:44.560" v="7654" actId="207"/>
        <pc:sldMkLst>
          <pc:docMk/>
          <pc:sldMk cId="34558398" sldId="767"/>
        </pc:sldMkLst>
        <pc:spChg chg="mod">
          <ac:chgData name="Evgenia Korneva" userId="e62070071816427d" providerId="LiveId" clId="{A54BE379-3EC0-44F0-BF32-439798A73574}" dt="2021-03-23T07:42:44.560" v="7654" actId="207"/>
          <ac:spMkLst>
            <pc:docMk/>
            <pc:sldMk cId="34558398" sldId="767"/>
            <ac:spMk id="3" creationId="{67AC7390-D5C4-473D-AA94-1F21F378B003}"/>
          </ac:spMkLst>
        </pc:spChg>
      </pc:sldChg>
      <pc:sldChg chg="modSp add">
        <pc:chgData name="Evgenia Korneva" userId="e62070071816427d" providerId="LiveId" clId="{A54BE379-3EC0-44F0-BF32-439798A73574}" dt="2021-03-23T07:42:51.184" v="7656" actId="207"/>
        <pc:sldMkLst>
          <pc:docMk/>
          <pc:sldMk cId="2846726603" sldId="768"/>
        </pc:sldMkLst>
        <pc:spChg chg="mod">
          <ac:chgData name="Evgenia Korneva" userId="e62070071816427d" providerId="LiveId" clId="{A54BE379-3EC0-44F0-BF32-439798A73574}" dt="2021-03-23T07:42:51.184" v="7656" actId="207"/>
          <ac:spMkLst>
            <pc:docMk/>
            <pc:sldMk cId="2846726603" sldId="768"/>
            <ac:spMk id="3" creationId="{67AC7390-D5C4-473D-AA94-1F21F378B003}"/>
          </ac:spMkLst>
        </pc:spChg>
      </pc:sldChg>
      <pc:sldChg chg="modSp add">
        <pc:chgData name="Evgenia Korneva" userId="e62070071816427d" providerId="LiveId" clId="{A54BE379-3EC0-44F0-BF32-439798A73574}" dt="2021-03-23T07:42:57.618" v="7658" actId="207"/>
        <pc:sldMkLst>
          <pc:docMk/>
          <pc:sldMk cId="3587155993" sldId="769"/>
        </pc:sldMkLst>
        <pc:spChg chg="mod">
          <ac:chgData name="Evgenia Korneva" userId="e62070071816427d" providerId="LiveId" clId="{A54BE379-3EC0-44F0-BF32-439798A73574}" dt="2021-03-23T07:42:57.618" v="7658" actId="207"/>
          <ac:spMkLst>
            <pc:docMk/>
            <pc:sldMk cId="3587155993" sldId="769"/>
            <ac:spMk id="3" creationId="{67AC7390-D5C4-473D-AA94-1F21F378B003}"/>
          </ac:spMkLst>
        </pc:spChg>
      </pc:sldChg>
      <pc:sldChg chg="addSp delSp modSp new mod">
        <pc:chgData name="Evgenia Korneva" userId="e62070071816427d" providerId="LiveId" clId="{A54BE379-3EC0-44F0-BF32-439798A73574}" dt="2021-03-23T07:43:14.217" v="7678" actId="20577"/>
        <pc:sldMkLst>
          <pc:docMk/>
          <pc:sldMk cId="2457139247" sldId="770"/>
        </pc:sldMkLst>
        <pc:spChg chg="del">
          <ac:chgData name="Evgenia Korneva" userId="e62070071816427d" providerId="LiveId" clId="{A54BE379-3EC0-44F0-BF32-439798A73574}" dt="2021-03-23T07:43:07.747" v="7660"/>
          <ac:spMkLst>
            <pc:docMk/>
            <pc:sldMk cId="2457139247" sldId="770"/>
            <ac:spMk id="2" creationId="{DD623276-9FB8-4700-ADBC-C7238CE3CFFA}"/>
          </ac:spMkLst>
        </pc:spChg>
        <pc:spChg chg="del">
          <ac:chgData name="Evgenia Korneva" userId="e62070071816427d" providerId="LiveId" clId="{A54BE379-3EC0-44F0-BF32-439798A73574}" dt="2021-03-23T07:43:07.747" v="7660"/>
          <ac:spMkLst>
            <pc:docMk/>
            <pc:sldMk cId="2457139247" sldId="770"/>
            <ac:spMk id="3" creationId="{7FC8E922-B191-4BFF-B0F6-802F98C56CC4}"/>
          </ac:spMkLst>
        </pc:spChg>
        <pc:spChg chg="mod">
          <ac:chgData name="Evgenia Korneva" userId="e62070071816427d" providerId="LiveId" clId="{A54BE379-3EC0-44F0-BF32-439798A73574}" dt="2021-03-23T07:43:07.747" v="7660"/>
          <ac:spMkLst>
            <pc:docMk/>
            <pc:sldMk cId="2457139247" sldId="770"/>
            <ac:spMk id="4" creationId="{5B9B315B-0F3C-4457-B992-2DDF58AB7EC8}"/>
          </ac:spMkLst>
        </pc:spChg>
        <pc:spChg chg="mod">
          <ac:chgData name="Evgenia Korneva" userId="e62070071816427d" providerId="LiveId" clId="{A54BE379-3EC0-44F0-BF32-439798A73574}" dt="2021-03-23T07:43:07.747" v="7660"/>
          <ac:spMkLst>
            <pc:docMk/>
            <pc:sldMk cId="2457139247" sldId="770"/>
            <ac:spMk id="5" creationId="{B6D409D5-0687-4913-BF1B-2A2C2E384042}"/>
          </ac:spMkLst>
        </pc:spChg>
        <pc:spChg chg="add mod">
          <ac:chgData name="Evgenia Korneva" userId="e62070071816427d" providerId="LiveId" clId="{A54BE379-3EC0-44F0-BF32-439798A73574}" dt="2021-03-23T07:43:14.217" v="7678" actId="20577"/>
          <ac:spMkLst>
            <pc:docMk/>
            <pc:sldMk cId="2457139247" sldId="770"/>
            <ac:spMk id="6" creationId="{8F78CC72-C7DA-47A7-ABB5-3618EC63BEA5}"/>
          </ac:spMkLst>
        </pc:spChg>
        <pc:spChg chg="add mod">
          <ac:chgData name="Evgenia Korneva" userId="e62070071816427d" providerId="LiveId" clId="{A54BE379-3EC0-44F0-BF32-439798A73574}" dt="2021-03-23T07:43:07.747" v="7660"/>
          <ac:spMkLst>
            <pc:docMk/>
            <pc:sldMk cId="2457139247" sldId="770"/>
            <ac:spMk id="7" creationId="{0801C264-CCFC-4E67-AF4C-B84DFF2D990A}"/>
          </ac:spMkLst>
        </pc:spChg>
      </pc:sldChg>
      <pc:sldChg chg="addSp delSp modSp new mod">
        <pc:chgData name="Evgenia Korneva" userId="e62070071816427d" providerId="LiveId" clId="{A54BE379-3EC0-44F0-BF32-439798A73574}" dt="2021-03-23T07:43:44.571" v="7703" actId="20577"/>
        <pc:sldMkLst>
          <pc:docMk/>
          <pc:sldMk cId="3127413687" sldId="771"/>
        </pc:sldMkLst>
        <pc:spChg chg="del">
          <ac:chgData name="Evgenia Korneva" userId="e62070071816427d" providerId="LiveId" clId="{A54BE379-3EC0-44F0-BF32-439798A73574}" dt="2021-03-23T07:43:38.741" v="7680"/>
          <ac:spMkLst>
            <pc:docMk/>
            <pc:sldMk cId="3127413687" sldId="771"/>
            <ac:spMk id="2" creationId="{819C96C2-1CF8-4319-B18D-E02E6F8B773B}"/>
          </ac:spMkLst>
        </pc:spChg>
        <pc:spChg chg="del">
          <ac:chgData name="Evgenia Korneva" userId="e62070071816427d" providerId="LiveId" clId="{A54BE379-3EC0-44F0-BF32-439798A73574}" dt="2021-03-23T07:43:38.741" v="7680"/>
          <ac:spMkLst>
            <pc:docMk/>
            <pc:sldMk cId="3127413687" sldId="771"/>
            <ac:spMk id="3" creationId="{E7024E6B-0894-4FDA-81C2-4BAC587E3FBE}"/>
          </ac:spMkLst>
        </pc:spChg>
        <pc:spChg chg="mod">
          <ac:chgData name="Evgenia Korneva" userId="e62070071816427d" providerId="LiveId" clId="{A54BE379-3EC0-44F0-BF32-439798A73574}" dt="2021-03-23T07:43:38.741" v="7680"/>
          <ac:spMkLst>
            <pc:docMk/>
            <pc:sldMk cId="3127413687" sldId="771"/>
            <ac:spMk id="4" creationId="{57495F82-9362-44D9-969C-00A693F6027A}"/>
          </ac:spMkLst>
        </pc:spChg>
        <pc:spChg chg="mod">
          <ac:chgData name="Evgenia Korneva" userId="e62070071816427d" providerId="LiveId" clId="{A54BE379-3EC0-44F0-BF32-439798A73574}" dt="2021-03-23T07:43:38.741" v="7680"/>
          <ac:spMkLst>
            <pc:docMk/>
            <pc:sldMk cId="3127413687" sldId="771"/>
            <ac:spMk id="5" creationId="{56390915-D97B-42F5-9719-9817ABEB586F}"/>
          </ac:spMkLst>
        </pc:spChg>
        <pc:spChg chg="add mod">
          <ac:chgData name="Evgenia Korneva" userId="e62070071816427d" providerId="LiveId" clId="{A54BE379-3EC0-44F0-BF32-439798A73574}" dt="2021-03-23T07:43:44.571" v="7703" actId="20577"/>
          <ac:spMkLst>
            <pc:docMk/>
            <pc:sldMk cId="3127413687" sldId="771"/>
            <ac:spMk id="6" creationId="{26421BC0-D27B-49A4-938D-5AC31F7BE74C}"/>
          </ac:spMkLst>
        </pc:spChg>
        <pc:spChg chg="add mod">
          <ac:chgData name="Evgenia Korneva" userId="e62070071816427d" providerId="LiveId" clId="{A54BE379-3EC0-44F0-BF32-439798A73574}" dt="2021-03-23T07:43:38.741" v="7680"/>
          <ac:spMkLst>
            <pc:docMk/>
            <pc:sldMk cId="3127413687" sldId="771"/>
            <ac:spMk id="7" creationId="{4E72C3C3-C872-4760-82A9-D8685E83E701}"/>
          </ac:spMkLst>
        </pc:spChg>
      </pc:sldChg>
      <pc:sldChg chg="modSp add">
        <pc:chgData name="Evgenia Korneva" userId="e62070071816427d" providerId="LiveId" clId="{A54BE379-3EC0-44F0-BF32-439798A73574}" dt="2021-03-23T07:44:07.904" v="7705" actId="207"/>
        <pc:sldMkLst>
          <pc:docMk/>
          <pc:sldMk cId="3743901585" sldId="772"/>
        </pc:sldMkLst>
        <pc:spChg chg="mod">
          <ac:chgData name="Evgenia Korneva" userId="e62070071816427d" providerId="LiveId" clId="{A54BE379-3EC0-44F0-BF32-439798A73574}" dt="2021-03-23T07:44:07.904" v="7705" actId="207"/>
          <ac:spMkLst>
            <pc:docMk/>
            <pc:sldMk cId="3743901585" sldId="772"/>
            <ac:spMk id="3" creationId="{4C603072-0063-4F11-A9C4-9B67F1456553}"/>
          </ac:spMkLst>
        </pc:spChg>
      </pc:sldChg>
      <pc:sldChg chg="modSp add">
        <pc:chgData name="Evgenia Korneva" userId="e62070071816427d" providerId="LiveId" clId="{A54BE379-3EC0-44F0-BF32-439798A73574}" dt="2021-03-23T07:44:14.715" v="7707" actId="207"/>
        <pc:sldMkLst>
          <pc:docMk/>
          <pc:sldMk cId="1442894914" sldId="773"/>
        </pc:sldMkLst>
        <pc:spChg chg="mod">
          <ac:chgData name="Evgenia Korneva" userId="e62070071816427d" providerId="LiveId" clId="{A54BE379-3EC0-44F0-BF32-439798A73574}" dt="2021-03-23T07:44:14.715" v="7707" actId="207"/>
          <ac:spMkLst>
            <pc:docMk/>
            <pc:sldMk cId="1442894914" sldId="773"/>
            <ac:spMk id="3" creationId="{4C603072-0063-4F11-A9C4-9B67F1456553}"/>
          </ac:spMkLst>
        </pc:spChg>
      </pc:sldChg>
      <pc:sldChg chg="modSp add">
        <pc:chgData name="Evgenia Korneva" userId="e62070071816427d" providerId="LiveId" clId="{A54BE379-3EC0-44F0-BF32-439798A73574}" dt="2021-03-23T07:44:21.017" v="7709" actId="207"/>
        <pc:sldMkLst>
          <pc:docMk/>
          <pc:sldMk cId="2801765598" sldId="774"/>
        </pc:sldMkLst>
        <pc:spChg chg="mod">
          <ac:chgData name="Evgenia Korneva" userId="e62070071816427d" providerId="LiveId" clId="{A54BE379-3EC0-44F0-BF32-439798A73574}" dt="2021-03-23T07:44:21.017" v="7709" actId="207"/>
          <ac:spMkLst>
            <pc:docMk/>
            <pc:sldMk cId="2801765598" sldId="774"/>
            <ac:spMk id="3" creationId="{4C603072-0063-4F11-A9C4-9B67F1456553}"/>
          </ac:spMkLst>
        </pc:spChg>
      </pc:sldChg>
      <pc:sldChg chg="modSp add">
        <pc:chgData name="Evgenia Korneva" userId="e62070071816427d" providerId="LiveId" clId="{A54BE379-3EC0-44F0-BF32-439798A73574}" dt="2021-03-23T07:44:31.527" v="7711" actId="207"/>
        <pc:sldMkLst>
          <pc:docMk/>
          <pc:sldMk cId="4148285471" sldId="775"/>
        </pc:sldMkLst>
        <pc:spChg chg="mod">
          <ac:chgData name="Evgenia Korneva" userId="e62070071816427d" providerId="LiveId" clId="{A54BE379-3EC0-44F0-BF32-439798A73574}" dt="2021-03-23T07:44:31.527" v="7711" actId="207"/>
          <ac:spMkLst>
            <pc:docMk/>
            <pc:sldMk cId="4148285471" sldId="775"/>
            <ac:spMk id="3" creationId="{4C603072-0063-4F11-A9C4-9B67F1456553}"/>
          </ac:spMkLst>
        </pc:spChg>
      </pc:sldChg>
      <pc:sldChg chg="modSp add">
        <pc:chgData name="Evgenia Korneva" userId="e62070071816427d" providerId="LiveId" clId="{A54BE379-3EC0-44F0-BF32-439798A73574}" dt="2021-03-23T07:44:46.423" v="7713" actId="207"/>
        <pc:sldMkLst>
          <pc:docMk/>
          <pc:sldMk cId="2848320588" sldId="776"/>
        </pc:sldMkLst>
        <pc:spChg chg="mod">
          <ac:chgData name="Evgenia Korneva" userId="e62070071816427d" providerId="LiveId" clId="{A54BE379-3EC0-44F0-BF32-439798A73574}" dt="2021-03-23T07:44:46.423" v="7713" actId="207"/>
          <ac:spMkLst>
            <pc:docMk/>
            <pc:sldMk cId="2848320588" sldId="776"/>
            <ac:spMk id="3" creationId="{0C929AF9-F555-4597-8C9A-D936C83DDDF3}"/>
          </ac:spMkLst>
        </pc:spChg>
      </pc:sldChg>
      <pc:sldChg chg="modSp add">
        <pc:chgData name="Evgenia Korneva" userId="e62070071816427d" providerId="LiveId" clId="{A54BE379-3EC0-44F0-BF32-439798A73574}" dt="2021-03-23T07:44:52.248" v="7715" actId="207"/>
        <pc:sldMkLst>
          <pc:docMk/>
          <pc:sldMk cId="3515841580" sldId="777"/>
        </pc:sldMkLst>
        <pc:spChg chg="mod">
          <ac:chgData name="Evgenia Korneva" userId="e62070071816427d" providerId="LiveId" clId="{A54BE379-3EC0-44F0-BF32-439798A73574}" dt="2021-03-23T07:44:52.248" v="7715" actId="207"/>
          <ac:spMkLst>
            <pc:docMk/>
            <pc:sldMk cId="3515841580" sldId="777"/>
            <ac:spMk id="3" creationId="{0C929AF9-F555-4597-8C9A-D936C83DDDF3}"/>
          </ac:spMkLst>
        </pc:spChg>
      </pc:sldChg>
      <pc:sldChg chg="modSp add">
        <pc:chgData name="Evgenia Korneva" userId="e62070071816427d" providerId="LiveId" clId="{A54BE379-3EC0-44F0-BF32-439798A73574}" dt="2021-03-23T07:44:58.635" v="7717" actId="207"/>
        <pc:sldMkLst>
          <pc:docMk/>
          <pc:sldMk cId="728413931" sldId="778"/>
        </pc:sldMkLst>
        <pc:spChg chg="mod">
          <ac:chgData name="Evgenia Korneva" userId="e62070071816427d" providerId="LiveId" clId="{A54BE379-3EC0-44F0-BF32-439798A73574}" dt="2021-03-23T07:44:58.635" v="7717" actId="207"/>
          <ac:spMkLst>
            <pc:docMk/>
            <pc:sldMk cId="728413931" sldId="778"/>
            <ac:spMk id="3" creationId="{0C929AF9-F555-4597-8C9A-D936C83DDDF3}"/>
          </ac:spMkLst>
        </pc:spChg>
      </pc:sldChg>
      <pc:sldChg chg="addSp delSp modSp new mod">
        <pc:chgData name="Evgenia Korneva" userId="e62070071816427d" providerId="LiveId" clId="{A54BE379-3EC0-44F0-BF32-439798A73574}" dt="2021-03-23T07:45:39.451" v="7751" actId="20577"/>
        <pc:sldMkLst>
          <pc:docMk/>
          <pc:sldMk cId="462693196" sldId="779"/>
        </pc:sldMkLst>
        <pc:spChg chg="del">
          <ac:chgData name="Evgenia Korneva" userId="e62070071816427d" providerId="LiveId" clId="{A54BE379-3EC0-44F0-BF32-439798A73574}" dt="2021-03-23T07:45:07.359" v="7719"/>
          <ac:spMkLst>
            <pc:docMk/>
            <pc:sldMk cId="462693196" sldId="779"/>
            <ac:spMk id="2" creationId="{8FD4B75A-8047-4657-8EBC-A53202FA2E91}"/>
          </ac:spMkLst>
        </pc:spChg>
        <pc:spChg chg="del">
          <ac:chgData name="Evgenia Korneva" userId="e62070071816427d" providerId="LiveId" clId="{A54BE379-3EC0-44F0-BF32-439798A73574}" dt="2021-03-23T07:45:07.359" v="7719"/>
          <ac:spMkLst>
            <pc:docMk/>
            <pc:sldMk cId="462693196" sldId="779"/>
            <ac:spMk id="3" creationId="{BD5DB74A-BE39-4967-AA1B-871C30BD2FAB}"/>
          </ac:spMkLst>
        </pc:spChg>
        <pc:spChg chg="mod">
          <ac:chgData name="Evgenia Korneva" userId="e62070071816427d" providerId="LiveId" clId="{A54BE379-3EC0-44F0-BF32-439798A73574}" dt="2021-03-23T07:45:07.359" v="7719"/>
          <ac:spMkLst>
            <pc:docMk/>
            <pc:sldMk cId="462693196" sldId="779"/>
            <ac:spMk id="4" creationId="{56136FF2-8BED-4C1A-95E3-48928443D99B}"/>
          </ac:spMkLst>
        </pc:spChg>
        <pc:spChg chg="mod">
          <ac:chgData name="Evgenia Korneva" userId="e62070071816427d" providerId="LiveId" clId="{A54BE379-3EC0-44F0-BF32-439798A73574}" dt="2021-03-23T07:45:07.359" v="7719"/>
          <ac:spMkLst>
            <pc:docMk/>
            <pc:sldMk cId="462693196" sldId="779"/>
            <ac:spMk id="5" creationId="{DA8CC073-FB46-48B9-8086-50338384A776}"/>
          </ac:spMkLst>
        </pc:spChg>
        <pc:spChg chg="add mod">
          <ac:chgData name="Evgenia Korneva" userId="e62070071816427d" providerId="LiveId" clId="{A54BE379-3EC0-44F0-BF32-439798A73574}" dt="2021-03-23T07:45:20.153" v="7749" actId="20577"/>
          <ac:spMkLst>
            <pc:docMk/>
            <pc:sldMk cId="462693196" sldId="779"/>
            <ac:spMk id="6" creationId="{C577C58A-B258-47AC-A29F-96FE6A5B7588}"/>
          </ac:spMkLst>
        </pc:spChg>
        <pc:spChg chg="add mod">
          <ac:chgData name="Evgenia Korneva" userId="e62070071816427d" providerId="LiveId" clId="{A54BE379-3EC0-44F0-BF32-439798A73574}" dt="2021-03-23T07:45:39.451" v="7751" actId="20577"/>
          <ac:spMkLst>
            <pc:docMk/>
            <pc:sldMk cId="462693196" sldId="779"/>
            <ac:spMk id="7" creationId="{CE979C50-D460-4D6E-A8C4-AE49522F32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7409-3562-437A-9029-E34D201D24C9}" type="datetimeFigureOut">
              <a:rPr lang="en-BE" smtClean="0"/>
              <a:t>22/03/2021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FEE-8FCD-4EAF-A475-380312A03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822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E1F8-D5A0-44FD-B1A1-DEE500C2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41C9E-CFCE-44A8-8851-5986E785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2982-918E-4A19-ADE1-F78E1834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AD1-FCC4-4A93-A3EC-C70B988ECD45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28D7-D563-4A17-B048-E3A0CD08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47AC-25E3-4D61-A2E3-5C4DC949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7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4C45-C5B0-436C-8B4A-EA17AD1C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7AA8C-B49D-4B48-AD2C-B4B5A82C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2AAC-B174-4747-BF0D-C9B2A5DD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C67C-F8A8-4358-AF99-F1ED8782D607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CFA6-E1E0-48F4-9A05-15138ED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49EE-5212-48BE-8DBF-8CF818D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42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59FC0-61C6-44D3-8724-153B8D60A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8A80C-2E51-477E-ABED-89964299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285-6EC6-4549-9E4A-F0A6599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ED68-1609-467C-952C-43C87D844749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7266-647D-4E41-B7FA-F29B19A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67E7-4063-4DB0-B418-37D9026F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47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3878-1C33-4FBD-9468-A7C8AFA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F055-B1DD-41DF-9EB7-11C64077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5490-F080-4AD2-B011-471C1B14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D347-DC3D-407C-B553-9B61FE01CA8B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7C9A-CE3E-4295-9846-9ADB05F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4D34-66A6-4DD7-8F88-73799461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2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9C5-2110-441B-A9A1-96E4365D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cap="all" baseline="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2F57-A91E-4137-AF9A-D2D50795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3697-8247-4CC2-B737-AB7FA390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A27-0D6F-495B-B55A-963D3EAF6EB7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5D02-5DF8-41CF-A66F-EC3ED85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CDFC-D00C-44F0-97FB-081DBB7E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71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73F-9691-4F6C-B75E-15CF7071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2363-E63F-4577-BFAB-341C6219F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D2E6-BDC3-41D0-B7CA-8683E4BB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940-2E61-4086-BCB6-A30DC8B6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F01B-FD1B-4FDD-B37F-01AC79531D28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E11D3-0906-4A7C-975C-9FF8933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9D50-9D0A-4C77-8F98-E3A95FD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75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1268-90D8-4F0D-B04A-743CCC3B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5A1F-A01D-4A13-B109-9556154C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D2CB-17BE-4817-857C-EE3369BDC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13E7E-307E-4412-ADCA-EA391270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D46D-387D-4928-8BBB-E8B69D18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AF04-C134-4B14-9CEE-672FBFE6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B08-C024-4FE9-970B-AEAC570A9AD1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2E80D-A260-4187-B108-2D20DF62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FD1B0-7A10-492B-92E4-1BC3307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35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52C-CDC6-4342-8C19-8B798C3E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A25DB-4963-4750-A5F5-9A3316F6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898-26E0-44FD-917F-716070454A16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A4CB9-E921-4CBC-88D4-B79B04C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5DA68-2ABF-421C-83E9-4835ACE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22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B494-DBE5-4B04-AB75-83DDB7F0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067D-2F46-41ED-84CB-893D420A29D3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9188E-643F-4D2E-BAA8-5FCAB01C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E9F2-4273-4B54-BA2F-F4DD6AA9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56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580-C322-4411-B81D-D309DA6D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BFB4-7F4B-42A6-A6D9-6168FFE2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A1FAF-B898-4D07-A726-5FD97BB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503D-D906-4A0C-9F74-08AF55F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D85B-F475-4271-99A4-CFE5621CDC59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0D3E-3F73-4C19-A59E-CD1B9D1C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8527-C932-4E5C-B92C-3F5D47E2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62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48CE-AFAC-4E7A-8855-C50B0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6BC73-FF96-4F2F-8369-0B3E817B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829F-B735-45EA-B12D-47818367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FAC76-693B-47A3-B2A5-5E5137BF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2C59-B0D4-4C91-B100-87B96FF22DC7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B74C-5867-47F9-B6CA-F87BB12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E153-09FE-43A8-8081-2572055B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1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39E05-EFEB-49BB-A7E9-3F28F9BA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C3E5-F9A8-4D03-AEFB-7256BE24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9F9D-46B3-4DF1-93A3-3543F1DC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CEE-1B60-4555-9D4A-E628A259CF02}" type="datetime8">
              <a:rPr lang="en-BE" smtClean="0"/>
              <a:t>22/03/2021 22:00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EC31-AE42-42D1-9292-90504E247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2B61-08A8-4079-9FAA-C5F9E5B2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80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RaSYs_32U0RHtzooHtjs7wJOrRGjCQBDLjR2kpvxg-s/edit?usp=sharin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gudt4PXs28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929B-A7E4-4A65-A288-610010C0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" y="1122363"/>
            <a:ext cx="105664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ELEMENTARY COMBINATORICS &amp; PROBABILITY</a:t>
            </a:r>
            <a:endParaRPr lang="en-BE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F817-06CB-448E-B553-8D147248C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Probability of an event</a:t>
            </a:r>
          </a:p>
          <a:p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911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509A-8C1E-40F0-BEF6-60FE4722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some regularities…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</p:spPr>
            <p:txBody>
              <a:bodyPr>
                <a:normAutofit/>
              </a:bodyPr>
              <a:lstStyle/>
              <a:p>
                <a:r>
                  <a:rPr lang="nl-BE" i="1" dirty="0"/>
                  <a:t>(Mid’17th </a:t>
                </a:r>
                <a:r>
                  <a:rPr lang="nl-BE" i="1" dirty="0" err="1"/>
                  <a:t>century</a:t>
                </a:r>
                <a:r>
                  <a:rPr lang="nl-BE" i="1" dirty="0"/>
                  <a:t>) </a:t>
                </a:r>
                <a:r>
                  <a:rPr lang="nl-BE" dirty="0"/>
                  <a:t>Frenchman </a:t>
                </a:r>
                <a:r>
                  <a:rPr lang="nl-BE" dirty="0" err="1"/>
                  <a:t>Chevalier</a:t>
                </a:r>
                <a:r>
                  <a:rPr lang="nl-BE" dirty="0"/>
                  <a:t> de M</a:t>
                </a:r>
                <a:r>
                  <a:rPr lang="pt-PT" dirty="0"/>
                  <a:t>é</a:t>
                </a:r>
                <a:r>
                  <a:rPr lang="nl-BE" dirty="0"/>
                  <a:t>ré </a:t>
                </a:r>
                <a:r>
                  <a:rPr lang="nl-BE" dirty="0" err="1"/>
                  <a:t>observed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following</a:t>
                </a:r>
                <a:r>
                  <a:rPr lang="nl-BE" dirty="0"/>
                  <a:t>: </a:t>
                </a:r>
              </a:p>
              <a:p>
                <a:endParaRPr lang="nl-BE" sz="800" dirty="0"/>
              </a:p>
              <a:p>
                <a:pPr marL="0" indent="0" algn="ctr">
                  <a:buNone/>
                </a:pPr>
                <a:r>
                  <a:rPr lang="en-US" i="1" spc="-100" dirty="0"/>
                  <a:t>If a die is rolled four times, it’s more likely than not that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i="1" spc="-100" dirty="0"/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en-US" dirty="0"/>
                  <a:t>He also tried to bet on the following:</a:t>
                </a:r>
              </a:p>
              <a:p>
                <a:pPr marL="0" indent="0" algn="ctr">
                  <a:buNone/>
                </a:pPr>
                <a:r>
                  <a:rPr lang="en-US" i="1" spc="-100" dirty="0"/>
                  <a:t>If a pair of dice is rolled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i="1" spc="-100" dirty="0"/>
                  <a:t> times, a sum of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i="1" spc="-100" dirty="0"/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nl-BE" dirty="0"/>
                  <a:t>de M</a:t>
                </a:r>
                <a:r>
                  <a:rPr lang="pt-PT" dirty="0"/>
                  <a:t>é</a:t>
                </a:r>
                <a:r>
                  <a:rPr lang="nl-BE" dirty="0"/>
                  <a:t>ré </a:t>
                </a:r>
                <a:r>
                  <a:rPr lang="nl-BE" dirty="0" err="1"/>
                  <a:t>discussed</a:t>
                </a:r>
                <a:r>
                  <a:rPr lang="nl-BE" dirty="0"/>
                  <a:t> </a:t>
                </a:r>
                <a:r>
                  <a:rPr lang="nl-BE" dirty="0" err="1"/>
                  <a:t>this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Pascal, </a:t>
                </a:r>
                <a:r>
                  <a:rPr lang="nl-BE" dirty="0" err="1"/>
                  <a:t>who</a:t>
                </a:r>
                <a:r>
                  <a:rPr lang="nl-BE" dirty="0"/>
                  <a:t> in turn </a:t>
                </a:r>
                <a:r>
                  <a:rPr lang="nl-BE" dirty="0" err="1"/>
                  <a:t>started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discussion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Fermat. The </a:t>
                </a:r>
                <a:r>
                  <a:rPr lang="nl-BE" dirty="0" err="1"/>
                  <a:t>Probability</a:t>
                </a:r>
                <a:r>
                  <a:rPr lang="nl-BE" dirty="0"/>
                  <a:t> </a:t>
                </a:r>
                <a:r>
                  <a:rPr lang="nl-BE" dirty="0" err="1"/>
                  <a:t>theory</a:t>
                </a:r>
                <a:r>
                  <a:rPr lang="nl-BE" dirty="0"/>
                  <a:t> was born.</a:t>
                </a:r>
              </a:p>
              <a:p>
                <a:endParaRPr lang="nl-BE" sz="800" dirty="0"/>
              </a:p>
              <a:p>
                <a:r>
                  <a:rPr lang="en-US" i="1" dirty="0"/>
                  <a:t>(1933)</a:t>
                </a:r>
                <a:r>
                  <a:rPr lang="en-US" dirty="0"/>
                  <a:t> Kolmogorov developed the first rigorous approach to probability.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  <a:blipFill>
                <a:blip r:embed="rId2"/>
                <a:stretch>
                  <a:fillRect l="-988" t="-2329" r="-11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7ECC3-433A-4978-B781-A253E2E8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7BC44-3700-4637-9279-363F065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77434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3200" b="1" dirty="0"/>
                  <a:t> are mutually exclusive events,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marL="0" indent="0" algn="ctr">
                  <a:buNone/>
                </a:pPr>
                <a:endParaRPr lang="en-US" sz="1300" b="1" dirty="0"/>
              </a:p>
              <a:p>
                <a:r>
                  <a:rPr lang="en-US" sz="3200" dirty="0"/>
                  <a:t>Example:</a:t>
                </a:r>
                <a:br>
                  <a:rPr lang="en-US" sz="3200" dirty="0"/>
                </a:br>
                <a:br>
                  <a:rPr lang="en-US" sz="1300" dirty="0"/>
                </a:br>
                <a:r>
                  <a:rPr lang="en-US" sz="3200" dirty="0"/>
                  <a:t>Candidates A, B, C and D are participating in the elections. Based on the polls, A has a 20% chance of winning and B has a 40% chance of winning. What is the probability that A </a:t>
                </a:r>
                <a:r>
                  <a:rPr lang="en-US" sz="3200" b="1" dirty="0"/>
                  <a:t>or</a:t>
                </a:r>
                <a:r>
                  <a:rPr lang="en-US" sz="3200" dirty="0"/>
                  <a:t> B will win?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=0.2+0.4=0.6</m:t>
                      </m:r>
                    </m:oMath>
                  </m:oMathPara>
                </a14:m>
                <a:br>
                  <a:rPr lang="en-US" sz="3200" b="1" dirty="0"/>
                </a:br>
                <a:endParaRPr lang="en-BE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681" t="-3622" r="-243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93826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421BC0-D27B-49A4-938D-5AC31F7B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events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72C3C3-C872-4760-82A9-D8685E83E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95F82-9362-44D9-969C-00A693F6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90915-D97B-42F5-9719-9817ABE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74136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D8B0-E284-4098-B796-463496A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an 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A complement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set of all outcomes from the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don’t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Example 1: flipping a coin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en-US" sz="1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Example 2: rolling a die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en-US" sz="1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4, 5, 6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  <a:blipFill>
                <a:blip r:embed="rId2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FDE3-A529-4EF5-B0BC-30326C24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65C93-A913-4CAB-AC23-476EF1B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317515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D8B0-E284-4098-B796-463496A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an 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A complement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set of all outcomes from the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don’t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Example 1: flipping a coin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sz="1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Example 2: rolling a die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en-US" sz="1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4, 5, 6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  <a:blipFill>
                <a:blip r:embed="rId2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FDE3-A529-4EF5-B0BC-30326C24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65C93-A913-4CAB-AC23-476EF1B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67913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D8B0-E284-4098-B796-463496A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an 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A complement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set of all outcomes from the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don’t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Example 1: flipping a coin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sz="1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Example 2: rolling a die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en-US" sz="1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4, 5, 6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  <a:blipFill>
                <a:blip r:embed="rId2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FDE3-A529-4EF5-B0BC-30326C24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65C93-A913-4CAB-AC23-476EF1B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44805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D8B0-E284-4098-B796-463496A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an 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A complement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set of all outcomes from the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don’t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Example 1: flipping a coin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sz="1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Example 2: rolling a die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sz="1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4, 5, 6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  <a:blipFill>
                <a:blip r:embed="rId2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FDE3-A529-4EF5-B0BC-30326C24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65C93-A913-4CAB-AC23-476EF1B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52864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D8B0-E284-4098-B796-463496A6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an 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A complement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set of all outcomes from the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don’t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Example 1: flipping a coin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sz="1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	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Example 2: rolling a die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sz="1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            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4, 5, 6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78F-2C71-49A5-9EC9-15C8ACA90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4"/>
                <a:ext cx="10515600" cy="4713286"/>
              </a:xfrm>
              <a:blipFill>
                <a:blip r:embed="rId2"/>
                <a:stretch>
                  <a:fillRect l="-1043" t="-21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FDE3-A529-4EF5-B0BC-30326C24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65C93-A913-4CAB-AC23-476EF1B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38765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932B-9939-43DD-A28E-2EDDF620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an event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is its complement,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Example: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Rolling a fair die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{3, 4, 5, 6}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6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D189-0B0F-475E-A70A-32880EB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C65F-473C-4A18-9D13-51D2311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18842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932B-9939-43DD-A28E-2EDDF620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an event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is its complement,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Example: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Rolling a fair die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{3, 4, 5, 6}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6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D189-0B0F-475E-A70A-32880EB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C65F-473C-4A18-9D13-51D2311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44399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932B-9939-43DD-A28E-2EDDF620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an event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is its complement,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Example: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Rolling a fair die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{3, 4, 5, 6}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6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D189-0B0F-475E-A70A-32880EB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C65F-473C-4A18-9D13-51D2311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574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2F6A-9446-461E-95AB-30C12D48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formalize it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dirty="0"/>
                  <a:t>A </a:t>
                </a:r>
                <a:r>
                  <a:rPr lang="en-US" sz="3200" b="1" dirty="0"/>
                  <a:t>random experiment </a:t>
                </a:r>
                <a:r>
                  <a:rPr lang="en-US" sz="3200" dirty="0"/>
                  <a:t>is a process by which we observe something uncertain. </a:t>
                </a:r>
              </a:p>
              <a:p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The result of a random experiment is called the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outcome</a:t>
                </a:r>
                <a:r>
                  <a:rPr lang="en-US" sz="32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The set of all possible outcomes is called the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sample space </a:t>
                </a:r>
                <a:r>
                  <a:rPr lang="en-US" sz="3200" dirty="0">
                    <a:solidFill>
                      <a:schemeClr val="bg1"/>
                    </a:solidFill>
                  </a:rPr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).</a:t>
                </a:r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333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A9849-BF80-47A6-AA0F-1EA4EA7F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0E5A-2351-42F3-83DD-E1CE8F71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30301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932B-9939-43DD-A28E-2EDDF620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an event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is its complement,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Example: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Rolling a fair die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{3, 4, 5, 6}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6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D189-0B0F-475E-A70A-32880EB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C65F-473C-4A18-9D13-51D2311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0839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932B-9939-43DD-A28E-2EDDF620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an event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is its complement,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Example: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Rolling a fair die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{3, 4, 5, 6}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6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D189-0B0F-475E-A70A-32880EB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C65F-473C-4A18-9D13-51D2311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81685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932B-9939-43DD-A28E-2EDDF620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an event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is its complement,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Example: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Rolling a fair die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{3, 4, 5, 6}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6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D189-0B0F-475E-A70A-32880EB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C65F-473C-4A18-9D13-51D2311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49139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932B-9939-43DD-A28E-2EDDF620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Complementary 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an event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is its complement,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Example: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Rolling a fair die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{3, 4, 5, 6}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4316-8071-45D9-ABB1-0F598BD9E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68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CD189-0B0F-475E-A70A-32880EB5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C65F-473C-4A18-9D13-51D2311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4162344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C05-88E9-4425-85DA-AFF0519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A sequence of 10 bits is randomly generated. What is the probability that at least one of these bits is 0?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all possible 10-bit strings.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‘at least one of the bits is 0’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‘none of the bits is 0’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5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23FC-A749-4D02-AED8-5D89286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F33-996E-448F-9454-9B2D39A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27627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C05-88E9-4425-85DA-AFF0519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A sequence of 10 bits is randomly generated. What is the probability that at least one of these bits is 0?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all possible 10-bit strings.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‘at least one of the bits is 0’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‘none of the bits is 0’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5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23FC-A749-4D02-AED8-5D89286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F33-996E-448F-9454-9B2D39A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76520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C05-88E9-4425-85DA-AFF0519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A sequence of 10 bits is randomly generated. What is the probability that at least one of these bits is 0?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all possible 10-bit strings.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‘at least one of the bits is 0’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‘none of the bits is 0’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5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23FC-A749-4D02-AED8-5D89286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F33-996E-448F-9454-9B2D39A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70630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C05-88E9-4425-85DA-AFF0519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A sequence of 10 bits is randomly generated. What is the probability that at least one of these bits is 0?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all possible 10-bit strings.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‘at least one of the bits is 0’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‘none of the bits is 0’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5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23FC-A749-4D02-AED8-5D89286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F33-996E-448F-9454-9B2D39A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227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C05-88E9-4425-85DA-AFF0519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A sequence of 10 bits is randomly generated. What is the probability that at least one of these bits is 0?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all possible 10-bit strings.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‘at least one of the bits is 0’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‘none of the bits is 0’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5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23FC-A749-4D02-AED8-5D89286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F33-996E-448F-9454-9B2D39A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504476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C05-88E9-4425-85DA-AFF0519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A sequence of 10 bits is randomly generated. What is the probability that at least one of these bits is 0?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all possible 10-bit strings.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‘at least one of the bits is 0’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‘none of the bits is 0’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5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23FC-A749-4D02-AED8-5D89286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F33-996E-448F-9454-9B2D39A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285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2F6A-9446-461E-95AB-30C12D48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formalize it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dirty="0"/>
                  <a:t>A </a:t>
                </a:r>
                <a:r>
                  <a:rPr lang="en-US" sz="3200" b="1" dirty="0"/>
                  <a:t>random experiment </a:t>
                </a:r>
                <a:r>
                  <a:rPr lang="en-US" sz="3200" dirty="0"/>
                  <a:t>is a process by which we observe something uncertain.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 result of a random experiment is called the </a:t>
                </a:r>
                <a:r>
                  <a:rPr lang="en-US" sz="3200" b="1" dirty="0"/>
                  <a:t>outcome</a:t>
                </a:r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The set of all possible outcomes is called the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sample space </a:t>
                </a:r>
                <a:r>
                  <a:rPr lang="en-US" sz="3200" dirty="0">
                    <a:solidFill>
                      <a:schemeClr val="bg1"/>
                    </a:solidFill>
                  </a:rPr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).</a:t>
                </a:r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333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A9849-BF80-47A6-AA0F-1EA4EA7F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0E5A-2351-42F3-83DD-E1CE8F71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07257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C05-88E9-4425-85DA-AFF0519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A sequence of 10 bits is randomly generated. What is the probability that at least one of these bits is 0?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all possible 10-bit strings.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‘at least one of the bits is 0’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‘none of the bits is 0’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5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23FC-A749-4D02-AED8-5D89286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F33-996E-448F-9454-9B2D39A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94166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C05-88E9-4425-85DA-AFF0519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A sequence of 10 bits is randomly generated. What is the probability that at least one of these bits is 0?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all possible 10-bit strings.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‘at least one of the bits is 0’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‘none of the bits is 0’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=1−1/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5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23FC-A749-4D02-AED8-5D89286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F33-996E-448F-9454-9B2D39A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89013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CC05-88E9-4425-85DA-AFF0519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bit strings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pPr/>
                <a:r>
                  <a:rPr lang="en-US" dirty="0"/>
                  <a:t>A sequence of 10 bits is randomly generated. What is the probability that at least one of these bits is 0?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all possible 10-bit strings.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‘at least one of the bits is 0’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‘none of the bits is 0’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=1−1/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00CC3-74D8-471C-8059-E683B484B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5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23FC-A749-4D02-AED8-5D892863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EF33-996E-448F-9454-9B2D39A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26805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78CC72-C7DA-47A7-ABB5-3618EC63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events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01C264-CCFC-4E67-AF4C-B84DFF2D9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B315B-0F3C-4457-B992-2DDF58AB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409D5-0687-4913-BF1B-2A2C2E38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71392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8A5C-93CF-4807-968E-1650668A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union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some events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.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en-US" sz="1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6840-94B0-4094-88CC-37F4AE0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39B4-9807-4C69-A729-A2A3BA5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71559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8A5C-93CF-4807-968E-1650668A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union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some events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.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en-US" sz="1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6840-94B0-4094-88CC-37F4AE0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39B4-9807-4C69-A729-A2A3BA5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67266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8A5C-93CF-4807-968E-1650668A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union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some events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.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0" i="1" dirty="0">
                    <a:latin typeface="Cambria Math" panose="02040503050406030204" pitchFamily="18" charset="0"/>
                  </a:rPr>
                </a:b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6840-94B0-4094-88CC-37F4AE0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39B4-9807-4C69-A729-A2A3BA5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583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8A5C-93CF-4807-968E-1650668A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union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some events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.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0" i="1" dirty="0">
                    <a:latin typeface="Cambria Math" panose="02040503050406030204" pitchFamily="18" charset="0"/>
                  </a:rPr>
                </a:b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6840-94B0-4094-88CC-37F4AE0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39B4-9807-4C69-A729-A2A3BA5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55465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8A5C-93CF-4807-968E-1650668A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union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some events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. Then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800" b="0" i="1" dirty="0">
                    <a:latin typeface="Cambria Math" panose="02040503050406030204" pitchFamily="18" charset="0"/>
                  </a:rPr>
                </a:b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C7390-D5C4-473D-AA94-1F21F378B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B6840-94B0-4094-88CC-37F4AE04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39B4-9807-4C69-A729-A2A3BA5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457636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EFFC-F811-47D9-A8B3-19A38B78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names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total of 20 students participate in a drawing in which one name is chosen at random. There are 6 seniors (2 men and 4 women), 5 juniors (3 men and 2 women) and 9 freshmen (5 men and 4 women). What is the probability that the name that is drawn belongs to </a:t>
                </a:r>
                <a:r>
                  <a:rPr lang="en-US" b="1" dirty="0"/>
                  <a:t>either a woman or to a junior</a:t>
                </a:r>
                <a:r>
                  <a:rPr lang="en-US" dirty="0"/>
                  <a:t>?</a:t>
                </a:r>
                <a:br>
                  <a:rPr lang="en-US" dirty="0"/>
                </a:br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4+2+4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5+0.2−0.1=0.6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03AE-C080-41FB-8BB3-BE15B76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31DDF-89D8-4ECE-8933-46976B49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4828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2F6A-9446-461E-95AB-30C12D48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formalize it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dirty="0"/>
                  <a:t>A </a:t>
                </a:r>
                <a:r>
                  <a:rPr lang="en-US" sz="3200" b="1" dirty="0"/>
                  <a:t>random experiment </a:t>
                </a:r>
                <a:r>
                  <a:rPr lang="en-US" sz="3200" dirty="0"/>
                  <a:t>is a process by which we observe something uncertain.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 result of a random experiment is called the </a:t>
                </a:r>
                <a:r>
                  <a:rPr lang="en-US" sz="3200" b="1" dirty="0"/>
                  <a:t>outcome</a:t>
                </a:r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 set of all possible outcomes is called the </a:t>
                </a:r>
                <a:r>
                  <a:rPr lang="en-US" sz="3200" b="1" dirty="0"/>
                  <a:t>sample space </a:t>
                </a: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).</a:t>
                </a:r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96B6-D210-40A7-A979-8E34D7705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860925"/>
              </a:xfrm>
              <a:blipFill>
                <a:blip r:embed="rId2"/>
                <a:stretch>
                  <a:fillRect l="-1333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A9849-BF80-47A6-AA0F-1EA4EA7F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0E5A-2351-42F3-83DD-E1CE8F71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38583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EFFC-F811-47D9-A8B3-19A38B78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names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total of 20 students participate in a drawing in which one name is chosen at random. There are 6 seniors (2 men and 4 women), 5 juniors (3 men and 2 women) and 9 freshmen (5 men and 4 women). What is the probability that the name that is drawn belongs to </a:t>
                </a:r>
                <a:r>
                  <a:rPr lang="en-US" b="1" dirty="0"/>
                  <a:t>either a woman or to a junior</a:t>
                </a:r>
                <a:r>
                  <a:rPr lang="en-US" dirty="0"/>
                  <a:t>?</a:t>
                </a:r>
                <a:br>
                  <a:rPr lang="en-US" dirty="0"/>
                </a:br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4+2+4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5+0.2−0.1=0.6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03AE-C080-41FB-8BB3-BE15B76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31DDF-89D8-4ECE-8933-46976B49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17655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EFFC-F811-47D9-A8B3-19A38B78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names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total of 20 students participate in a drawing in which one name is chosen at random. There are 6 seniors (2 men and 4 women), 5 juniors (3 men and 2 women) and 9 freshmen (5 men and 4 women). What is the probability that the name that is drawn belongs to </a:t>
                </a:r>
                <a:r>
                  <a:rPr lang="en-US" b="1" dirty="0"/>
                  <a:t>either a woman or to a junior</a:t>
                </a:r>
                <a:r>
                  <a:rPr lang="en-US" dirty="0"/>
                  <a:t>?</a:t>
                </a:r>
                <a:br>
                  <a:rPr lang="en-US" dirty="0"/>
                </a:br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4+2+4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5+0.2−0.1=0.6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03AE-C080-41FB-8BB3-BE15B76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31DDF-89D8-4ECE-8933-46976B49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28949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EFFC-F811-47D9-A8B3-19A38B78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names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total of 20 students participate in a drawing in which one name is chosen at random. There are 6 seniors (2 men and 4 women), 5 juniors (3 men and 2 women) and 9 freshmen (5 men and 4 women). What is the probability that the name that is drawn belongs to </a:t>
                </a:r>
                <a:r>
                  <a:rPr lang="en-US" b="1" dirty="0"/>
                  <a:t>either a woman or to a junior</a:t>
                </a:r>
                <a:r>
                  <a:rPr lang="en-US" dirty="0"/>
                  <a:t>?</a:t>
                </a:r>
                <a:br>
                  <a:rPr lang="en-US" dirty="0"/>
                </a:br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4+2+4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5+0.2−0.1=0.6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03AE-C080-41FB-8BB3-BE15B76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31DDF-89D8-4ECE-8933-46976B49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390158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EFFC-F811-47D9-A8B3-19A38B78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names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total of 20 students participate in a drawing in which one name is chosen at random. There are 6 seniors (2 men and 4 women), 5 juniors (3 men and 2 women) and 9 freshmen (5 men and 4 women). What is the probability that the name that is drawn belongs to </a:t>
                </a:r>
                <a:r>
                  <a:rPr lang="en-US" b="1" dirty="0"/>
                  <a:t>either a woman or to a junior</a:t>
                </a:r>
                <a:r>
                  <a:rPr lang="en-US" dirty="0"/>
                  <a:t>?</a:t>
                </a:r>
                <a:br>
                  <a:rPr lang="en-US" dirty="0"/>
                </a:br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4+2+4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5+0.25−0.1=0.65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03072-0063-4F11-A9C4-9B67F1456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832350"/>
              </a:xfrm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03AE-C080-41FB-8BB3-BE15B76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31DDF-89D8-4ECE-8933-46976B49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482544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913-AA32-47B1-96D6-EC71253C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29AF9-F555-4597-8C9A-D936C83DD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What is the probability that a positive integer selected at random from the set of positive integers not exceeding 100 is divisible by either 2 or 5?</a:t>
                </a:r>
              </a:p>
              <a:p>
                <a:pPr marL="0" indent="0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29AF9-F555-4597-8C9A-D936C83DD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BECF-93CE-4A0C-A489-B25DFFC7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BD2-86A5-4A3A-9B60-EC713DE4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84139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913-AA32-47B1-96D6-EC71253C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29AF9-F555-4597-8C9A-D936C83DD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What is the probability that a positive integer selected at random from the set of positive integers not exceeding 100 is divisible by either 2 or 5?</a:t>
                </a:r>
              </a:p>
              <a:p>
                <a:pPr marL="0" indent="0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29AF9-F555-4597-8C9A-D936C83DD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BECF-93CE-4A0C-A489-B25DFFC7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BD2-86A5-4A3A-9B60-EC713DE4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58415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913-AA32-47B1-96D6-EC71253C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29AF9-F555-4597-8C9A-D936C83DD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What is the probability that a positive integer selected at random from the set of positive integers not exceeding 100 is divisible by either 2 or 5?</a:t>
                </a:r>
              </a:p>
              <a:p>
                <a:pPr marL="0" indent="0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29AF9-F555-4597-8C9A-D936C83DD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BECF-93CE-4A0C-A489-B25DFFC7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BD2-86A5-4A3A-9B60-EC713DE4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83205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913-AA32-47B1-96D6-EC71253C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29AF9-F555-4597-8C9A-D936C83DD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What is the probability that a positive integer selected at random from the set of positive integers not exceeding 100 is divisible by either 2 or 5?</a:t>
                </a:r>
              </a:p>
              <a:p>
                <a:pPr marL="0" indent="0">
                  <a:buNone/>
                </a:pP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29AF9-F555-4597-8C9A-D936C83DD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BECF-93CE-4A0C-A489-B25DFFC7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BD2-86A5-4A3A-9B60-EC713DE4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966183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77C58A-B258-47AC-A29F-96FE6A5B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979C50-D460-4D6E-A8C4-AE49522F3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https://docs.google.com/document/d/1RaSYs_32U0RHtzooHtjs7wJOrRGjCQBDLjR2kpvxg-s/edit?usp=sharing</a:t>
            </a:r>
            <a:r>
              <a:rPr lang="nl-BE" dirty="0"/>
              <a:t> 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36FF2-8BED-4C1A-95E3-4892844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CC073-FB46-48B9-8086-50338384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69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150-F42A-440B-8664-1745DB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experiments: examples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627-C56F-45E1-ACF1-D1561A2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713287"/>
          </a:xfrm>
        </p:spPr>
        <p:txBody>
          <a:bodyPr>
            <a:normAutofit/>
          </a:bodyPr>
          <a:lstStyle/>
          <a:p>
            <a:r>
              <a:rPr lang="en-US" dirty="0"/>
              <a:t>Random experiment: 	flipping a coin once</a:t>
            </a:r>
            <a:br>
              <a:rPr lang="en-US" dirty="0"/>
            </a:br>
            <a:r>
              <a:rPr lang="en-US" dirty="0"/>
              <a:t>Sample space:		</a:t>
            </a:r>
            <a:r>
              <a:rPr lang="en-US" dirty="0">
                <a:solidFill>
                  <a:schemeClr val="bg1"/>
                </a:solidFill>
              </a:rPr>
              <a:t>{H, T}</a:t>
            </a:r>
            <a:br>
              <a:rPr lang="en-US" dirty="0"/>
            </a:br>
            <a:r>
              <a:rPr lang="en-US" dirty="0"/>
              <a:t>Outcome: 			</a:t>
            </a:r>
            <a:r>
              <a:rPr lang="en-US" dirty="0">
                <a:solidFill>
                  <a:schemeClr val="bg1"/>
                </a:solidFill>
              </a:rPr>
              <a:t>H (we’ve got heads)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/>
                </a:solidFill>
              </a:rPr>
              <a:t>Random experiment: 	flipping a coin twice.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Sample space: 		{HH, HT, TH, TT}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Outcome: 	</a:t>
            </a: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	HT (we’ve got heads and tails)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/>
                </a:solidFill>
              </a:rPr>
              <a:t>Random experiment: 	rolling a die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Sample space: 		{1, 2, 3, 4, 5, 6}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Outcome: 	</a:t>
            </a: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994B1-E722-454E-87EE-606C8A4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EF-611E-4EA1-9052-D51877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624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150-F42A-440B-8664-1745DB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experiments: examples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627-C56F-45E1-ACF1-D1561A2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713287"/>
          </a:xfrm>
        </p:spPr>
        <p:txBody>
          <a:bodyPr>
            <a:normAutofit/>
          </a:bodyPr>
          <a:lstStyle/>
          <a:p>
            <a:r>
              <a:rPr lang="en-US" dirty="0"/>
              <a:t>Random experiment: 	flipping a coin once</a:t>
            </a:r>
            <a:br>
              <a:rPr lang="en-US" dirty="0"/>
            </a:br>
            <a:r>
              <a:rPr lang="en-US" dirty="0"/>
              <a:t>Sample space:		{H, T}</a:t>
            </a:r>
            <a:br>
              <a:rPr lang="en-US" dirty="0"/>
            </a:br>
            <a:r>
              <a:rPr lang="en-US" dirty="0"/>
              <a:t>Outcome: 			</a:t>
            </a:r>
            <a:r>
              <a:rPr lang="en-US" dirty="0">
                <a:solidFill>
                  <a:schemeClr val="bg1"/>
                </a:solidFill>
              </a:rPr>
              <a:t>H (we’ve got heads)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/>
                </a:solidFill>
              </a:rPr>
              <a:t>Random experiment: 	flipping a coin twice.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Sample space: 		{HH, HT, TH, TT}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Outcome: 	</a:t>
            </a: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	HT (we’ve got heads and tails)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/>
                </a:solidFill>
              </a:rPr>
              <a:t>Random experiment: 	rolling a die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Sample space: 		{1, 2, 3, 4, 5, 6}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Outcome: 	</a:t>
            </a: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994B1-E722-454E-87EE-606C8A4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EF-611E-4EA1-9052-D51877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89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150-F42A-440B-8664-1745DB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experiments: examples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627-C56F-45E1-ACF1-D1561A2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713287"/>
          </a:xfrm>
        </p:spPr>
        <p:txBody>
          <a:bodyPr>
            <a:normAutofit/>
          </a:bodyPr>
          <a:lstStyle/>
          <a:p>
            <a:r>
              <a:rPr lang="en-US" dirty="0"/>
              <a:t>Random experiment: 	flipping a coin once</a:t>
            </a:r>
            <a:br>
              <a:rPr lang="en-US" dirty="0"/>
            </a:br>
            <a:r>
              <a:rPr lang="en-US" dirty="0"/>
              <a:t>Sample space:		{H, T}</a:t>
            </a:r>
            <a:br>
              <a:rPr lang="en-US" dirty="0"/>
            </a:br>
            <a:r>
              <a:rPr lang="en-US" dirty="0"/>
              <a:t>Outcome: 			H (we’ve got heads)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/>
                </a:solidFill>
              </a:rPr>
              <a:t>Random experiment: 	flipping a coin twice.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Sample space: 		{HH, HT, TH, TT}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Outcome: 	</a:t>
            </a: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	HT (we’ve got heads and tails)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/>
                </a:solidFill>
              </a:rPr>
              <a:t>Random experiment: 	rolling a die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Sample space: 		{1, 2, 3, 4, 5, 6}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Outcome: 	</a:t>
            </a: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994B1-E722-454E-87EE-606C8A4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EF-611E-4EA1-9052-D51877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529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150-F42A-440B-8664-1745DB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experiments: examples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627-C56F-45E1-ACF1-D1561A2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713287"/>
          </a:xfrm>
        </p:spPr>
        <p:txBody>
          <a:bodyPr>
            <a:normAutofit/>
          </a:bodyPr>
          <a:lstStyle/>
          <a:p>
            <a:r>
              <a:rPr lang="en-US" dirty="0"/>
              <a:t>Random experiment: 	flipping a coin once</a:t>
            </a:r>
            <a:br>
              <a:rPr lang="en-US" dirty="0"/>
            </a:br>
            <a:r>
              <a:rPr lang="en-US" dirty="0"/>
              <a:t>Sample space:		{H, T}</a:t>
            </a:r>
            <a:br>
              <a:rPr lang="en-US" dirty="0"/>
            </a:br>
            <a:r>
              <a:rPr lang="en-US" dirty="0"/>
              <a:t>Outcome: 			H (we’ve got heads)</a:t>
            </a:r>
          </a:p>
          <a:p>
            <a:endParaRPr lang="en-US" sz="2000" dirty="0"/>
          </a:p>
          <a:p>
            <a:r>
              <a:rPr lang="en-US" dirty="0"/>
              <a:t>Random experiment: 	flipping a coin twice.</a:t>
            </a:r>
            <a:br>
              <a:rPr lang="en-US" dirty="0"/>
            </a:br>
            <a:r>
              <a:rPr lang="en-US" dirty="0"/>
              <a:t>Sample space: 		</a:t>
            </a:r>
            <a:r>
              <a:rPr lang="en-US" dirty="0">
                <a:solidFill>
                  <a:schemeClr val="bg1"/>
                </a:solidFill>
              </a:rPr>
              <a:t>{HH, HT, TH, TT}</a:t>
            </a:r>
            <a:br>
              <a:rPr lang="en-US" dirty="0"/>
            </a:br>
            <a:r>
              <a:rPr lang="en-US" dirty="0"/>
              <a:t>Outcome: 		</a:t>
            </a:r>
            <a:r>
              <a:rPr lang="en-US" dirty="0">
                <a:solidFill>
                  <a:schemeClr val="bg1"/>
                </a:solidFill>
              </a:rPr>
              <a:t>	HT (we’ve got heads and tails)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/>
                </a:solidFill>
              </a:rPr>
              <a:t>Random experiment: 	rolling a die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Sample space: 		{1, 2, 3, 4, 5, 6}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Outcome: 	</a:t>
            </a: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994B1-E722-454E-87EE-606C8A4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EF-611E-4EA1-9052-D51877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451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150-F42A-440B-8664-1745DB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experiments: examples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627-C56F-45E1-ACF1-D1561A2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713287"/>
          </a:xfrm>
        </p:spPr>
        <p:txBody>
          <a:bodyPr>
            <a:normAutofit/>
          </a:bodyPr>
          <a:lstStyle/>
          <a:p>
            <a:r>
              <a:rPr lang="en-US" dirty="0"/>
              <a:t>Random experiment: 	flipping a coin once</a:t>
            </a:r>
            <a:br>
              <a:rPr lang="en-US" dirty="0"/>
            </a:br>
            <a:r>
              <a:rPr lang="en-US" dirty="0"/>
              <a:t>Sample space:		{H, T}</a:t>
            </a:r>
            <a:br>
              <a:rPr lang="en-US" dirty="0"/>
            </a:br>
            <a:r>
              <a:rPr lang="en-US" dirty="0"/>
              <a:t>Outcome: 			H (we’ve got heads)</a:t>
            </a:r>
          </a:p>
          <a:p>
            <a:endParaRPr lang="en-US" sz="2000" dirty="0"/>
          </a:p>
          <a:p>
            <a:r>
              <a:rPr lang="en-US" dirty="0"/>
              <a:t>Random experiment: 	flipping a coin twice.</a:t>
            </a:r>
            <a:br>
              <a:rPr lang="en-US" dirty="0"/>
            </a:br>
            <a:r>
              <a:rPr lang="en-US" dirty="0"/>
              <a:t>Sample space: 		{HH, HT, TH, TT}</a:t>
            </a:r>
            <a:br>
              <a:rPr lang="en-US" dirty="0"/>
            </a:br>
            <a:r>
              <a:rPr lang="en-US" dirty="0"/>
              <a:t>Outcome: 		</a:t>
            </a:r>
            <a:r>
              <a:rPr lang="en-US" dirty="0">
                <a:solidFill>
                  <a:schemeClr val="bg1"/>
                </a:solidFill>
              </a:rPr>
              <a:t>	HT (we’ve got heads and tails)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/>
                </a:solidFill>
              </a:rPr>
              <a:t>Random experiment: 	rolling a die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Sample space: 		{1, 2, 3, 4, 5, 6}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Outcome: 	</a:t>
            </a: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994B1-E722-454E-87EE-606C8A4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EF-611E-4EA1-9052-D51877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220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150-F42A-440B-8664-1745DB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experiments: examples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627-C56F-45E1-ACF1-D1561A2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713287"/>
          </a:xfrm>
        </p:spPr>
        <p:txBody>
          <a:bodyPr>
            <a:normAutofit/>
          </a:bodyPr>
          <a:lstStyle/>
          <a:p>
            <a:r>
              <a:rPr lang="en-US" dirty="0"/>
              <a:t>Random experiment: 	flipping a coin once</a:t>
            </a:r>
            <a:br>
              <a:rPr lang="en-US" dirty="0"/>
            </a:br>
            <a:r>
              <a:rPr lang="en-US" dirty="0"/>
              <a:t>Sample space:		{H, T}</a:t>
            </a:r>
            <a:br>
              <a:rPr lang="en-US" dirty="0"/>
            </a:br>
            <a:r>
              <a:rPr lang="en-US" dirty="0"/>
              <a:t>Outcome: 			H (we’ve got heads)</a:t>
            </a:r>
          </a:p>
          <a:p>
            <a:endParaRPr lang="en-US" sz="2000" dirty="0"/>
          </a:p>
          <a:p>
            <a:r>
              <a:rPr lang="en-US" dirty="0"/>
              <a:t>Random experiment: 	flipping a coin twice.</a:t>
            </a:r>
            <a:br>
              <a:rPr lang="en-US" dirty="0"/>
            </a:br>
            <a:r>
              <a:rPr lang="en-US" dirty="0"/>
              <a:t>Sample space: 		{HH, HT, TH, TT}</a:t>
            </a:r>
            <a:br>
              <a:rPr lang="en-US" dirty="0"/>
            </a:br>
            <a:r>
              <a:rPr lang="en-US" dirty="0"/>
              <a:t>Outcome: 			HT (we’ve got heads and tails)</a:t>
            </a:r>
          </a:p>
          <a:p>
            <a:endParaRPr lang="en-US" sz="2000" dirty="0"/>
          </a:p>
          <a:p>
            <a:r>
              <a:rPr lang="en-US" dirty="0">
                <a:solidFill>
                  <a:schemeClr val="bg1"/>
                </a:solidFill>
              </a:rPr>
              <a:t>Random experiment: 	rolling a die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Sample space: 		{1, 2, 3, 4, 5, 6}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Outcome: 	</a:t>
            </a:r>
            <a:r>
              <a:rPr lang="en-US" dirty="0"/>
              <a:t>		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994B1-E722-454E-87EE-606C8A4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EF-611E-4EA1-9052-D51877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808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1A3F-4126-4C21-A20F-45AB0A78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D1FF-BF1D-48E7-8CDA-BB7865D1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an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666B9-55AD-4BCD-AABB-B61F62FA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B47CD-5FB4-4E52-838A-0494DB54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306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150-F42A-440B-8664-1745DB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experiments: examples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627-C56F-45E1-ACF1-D1561A2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713287"/>
          </a:xfrm>
        </p:spPr>
        <p:txBody>
          <a:bodyPr>
            <a:normAutofit/>
          </a:bodyPr>
          <a:lstStyle/>
          <a:p>
            <a:r>
              <a:rPr lang="en-US" dirty="0"/>
              <a:t>Random experiment: 	flipping a coin once</a:t>
            </a:r>
            <a:br>
              <a:rPr lang="en-US" dirty="0"/>
            </a:br>
            <a:r>
              <a:rPr lang="en-US" dirty="0"/>
              <a:t>Sample space:		{H, T}</a:t>
            </a:r>
            <a:br>
              <a:rPr lang="en-US" dirty="0"/>
            </a:br>
            <a:r>
              <a:rPr lang="en-US" dirty="0"/>
              <a:t>Outcome: 			H (we’ve got heads)</a:t>
            </a:r>
          </a:p>
          <a:p>
            <a:endParaRPr lang="en-US" sz="2000" dirty="0"/>
          </a:p>
          <a:p>
            <a:r>
              <a:rPr lang="en-US" dirty="0"/>
              <a:t>Random experiment: 	flipping a coin twice.</a:t>
            </a:r>
            <a:br>
              <a:rPr lang="en-US" dirty="0"/>
            </a:br>
            <a:r>
              <a:rPr lang="en-US" dirty="0"/>
              <a:t>Sample space: 		{HH, HT, TH, TT}</a:t>
            </a:r>
            <a:br>
              <a:rPr lang="en-US" dirty="0"/>
            </a:br>
            <a:r>
              <a:rPr lang="en-US" dirty="0"/>
              <a:t>Outcome: 			HT (we’ve got heads and tails)</a:t>
            </a:r>
          </a:p>
          <a:p>
            <a:endParaRPr lang="en-US" sz="2000" dirty="0"/>
          </a:p>
          <a:p>
            <a:r>
              <a:rPr lang="en-US" dirty="0"/>
              <a:t>Random experiment: 	rolling a die</a:t>
            </a:r>
            <a:br>
              <a:rPr lang="en-US" dirty="0"/>
            </a:br>
            <a:r>
              <a:rPr lang="en-US" dirty="0"/>
              <a:t>Sample space: 		</a:t>
            </a:r>
            <a:r>
              <a:rPr lang="en-US" dirty="0">
                <a:solidFill>
                  <a:schemeClr val="bg1"/>
                </a:solidFill>
              </a:rPr>
              <a:t>{1, 2, 3, 4, 5, 6}</a:t>
            </a:r>
            <a:br>
              <a:rPr lang="en-US" dirty="0"/>
            </a:br>
            <a:r>
              <a:rPr lang="en-US" dirty="0"/>
              <a:t>Outcome: 			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994B1-E722-454E-87EE-606C8A4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EF-611E-4EA1-9052-D51877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3488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150-F42A-440B-8664-1745DB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experiments: examples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627-C56F-45E1-ACF1-D1561A2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713287"/>
          </a:xfrm>
        </p:spPr>
        <p:txBody>
          <a:bodyPr>
            <a:normAutofit/>
          </a:bodyPr>
          <a:lstStyle/>
          <a:p>
            <a:r>
              <a:rPr lang="en-US" dirty="0"/>
              <a:t>Random experiment: 	flipping a coin once</a:t>
            </a:r>
            <a:br>
              <a:rPr lang="en-US" dirty="0"/>
            </a:br>
            <a:r>
              <a:rPr lang="en-US" dirty="0"/>
              <a:t>Sample space:		{H, T}</a:t>
            </a:r>
            <a:br>
              <a:rPr lang="en-US" dirty="0"/>
            </a:br>
            <a:r>
              <a:rPr lang="en-US" dirty="0"/>
              <a:t>Outcome: 			H (we’ve got heads)</a:t>
            </a:r>
          </a:p>
          <a:p>
            <a:endParaRPr lang="en-US" sz="2000" dirty="0"/>
          </a:p>
          <a:p>
            <a:r>
              <a:rPr lang="en-US" dirty="0"/>
              <a:t>Random experiment: 	flipping a coin twice.</a:t>
            </a:r>
            <a:br>
              <a:rPr lang="en-US" dirty="0"/>
            </a:br>
            <a:r>
              <a:rPr lang="en-US" dirty="0"/>
              <a:t>Sample space: 		{HH, HT, TH, TT}</a:t>
            </a:r>
            <a:br>
              <a:rPr lang="en-US" dirty="0"/>
            </a:br>
            <a:r>
              <a:rPr lang="en-US" dirty="0"/>
              <a:t>Outcome: 			HT (we’ve got heads and tails)</a:t>
            </a:r>
          </a:p>
          <a:p>
            <a:endParaRPr lang="en-US" sz="2000" dirty="0"/>
          </a:p>
          <a:p>
            <a:r>
              <a:rPr lang="en-US" dirty="0"/>
              <a:t>Random experiment: 	rolling a die</a:t>
            </a:r>
            <a:br>
              <a:rPr lang="en-US" dirty="0"/>
            </a:br>
            <a:r>
              <a:rPr lang="en-US" dirty="0"/>
              <a:t>Sample space: 		{1, 2, 3, 4, 5, 6}</a:t>
            </a:r>
            <a:br>
              <a:rPr lang="en-US" dirty="0"/>
            </a:br>
            <a:r>
              <a:rPr lang="en-US" dirty="0"/>
              <a:t>Outcome: 			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994B1-E722-454E-87EE-606C8A4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EF-611E-4EA1-9052-D51877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0798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150-F42A-440B-8664-1745DB18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experiments: examples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8627-C56F-45E1-ACF1-D1561A25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713287"/>
          </a:xfrm>
        </p:spPr>
        <p:txBody>
          <a:bodyPr>
            <a:normAutofit/>
          </a:bodyPr>
          <a:lstStyle/>
          <a:p>
            <a:r>
              <a:rPr lang="en-US" dirty="0"/>
              <a:t>Random experiment: 	flipping a coin once</a:t>
            </a:r>
            <a:br>
              <a:rPr lang="en-US" dirty="0"/>
            </a:br>
            <a:r>
              <a:rPr lang="en-US" dirty="0"/>
              <a:t>Sample space:		{H, T}</a:t>
            </a:r>
            <a:br>
              <a:rPr lang="en-US" dirty="0"/>
            </a:br>
            <a:r>
              <a:rPr lang="en-US" dirty="0"/>
              <a:t>Outcome: 			H (we’ve got heads)</a:t>
            </a:r>
          </a:p>
          <a:p>
            <a:endParaRPr lang="en-US" sz="2000" dirty="0"/>
          </a:p>
          <a:p>
            <a:r>
              <a:rPr lang="en-US" dirty="0"/>
              <a:t>Random experiment: 	flipping a coin twice.</a:t>
            </a:r>
            <a:br>
              <a:rPr lang="en-US" dirty="0"/>
            </a:br>
            <a:r>
              <a:rPr lang="en-US" dirty="0"/>
              <a:t>Sample space: 		{HH, HT, TH, TT}</a:t>
            </a:r>
            <a:br>
              <a:rPr lang="en-US" dirty="0"/>
            </a:br>
            <a:r>
              <a:rPr lang="en-US" dirty="0"/>
              <a:t>Outcome: 			HT (we’ve got heads and tails)</a:t>
            </a:r>
          </a:p>
          <a:p>
            <a:endParaRPr lang="en-US" sz="2000" dirty="0"/>
          </a:p>
          <a:p>
            <a:r>
              <a:rPr lang="en-US" dirty="0"/>
              <a:t>Random experiment: 	rolling a die</a:t>
            </a:r>
            <a:br>
              <a:rPr lang="en-US" dirty="0"/>
            </a:br>
            <a:r>
              <a:rPr lang="en-US" dirty="0"/>
              <a:t>Sample space: 		{1, 2, 3, 4, 5, 6}</a:t>
            </a:r>
            <a:br>
              <a:rPr lang="en-US" dirty="0"/>
            </a:br>
            <a:r>
              <a:rPr lang="en-US" dirty="0"/>
              <a:t>Outcome: 			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994B1-E722-454E-87EE-606C8A4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7DEF-611E-4EA1-9052-D51877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521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Example: rolling a die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.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207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.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259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.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19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>
                    <a:solidFill>
                      <a:schemeClr val="bg1"/>
                    </a:solidFill>
                  </a:rPr>
                  <a:t>.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811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941A-2167-488D-B943-B830579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en-US" sz="3200" dirty="0"/>
                  <a:t>Each subset of a sampling space is called an </a:t>
                </a:r>
                <a:r>
                  <a:rPr lang="en-US" sz="3200" b="1" dirty="0"/>
                  <a:t>event </a:t>
                </a:r>
                <a:br>
                  <a:rPr lang="en-US" sz="3200" b="1" dirty="0"/>
                </a:br>
                <a:r>
                  <a:rPr lang="en-US" sz="3200" dirty="0"/>
                  <a:t>(denoted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).</a:t>
                </a:r>
                <a:br>
                  <a:rPr lang="en-US" sz="3200" dirty="0"/>
                </a:br>
                <a:br>
                  <a:rPr lang="en-US" sz="2000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number 1.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2, 4, 6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an even number.</a:t>
                </a:r>
                <a:br>
                  <a:rPr lang="en-US" sz="3200" b="0" dirty="0"/>
                </a:br>
                <a:br>
                  <a:rPr lang="en-US" sz="1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0" dirty="0"/>
                  <a:t> we’ve got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b="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200" b="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95CF7-D7EE-41B3-97F6-4FD2960F4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897437"/>
              </a:xfrm>
              <a:blipFill>
                <a:blip r:embed="rId2"/>
                <a:stretch>
                  <a:fillRect l="-1333" t="-261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B3E4-2FFA-4483-AE4C-BD0DA554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F486-413C-41FD-833F-A7DE03C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1087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DBD-7A2C-4247-AB4D-DC0FC516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Events are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set operations applicable.</a:t>
                </a:r>
                <a:br>
                  <a:rPr lang="en-US" sz="3200" dirty="0"/>
                </a:br>
                <a:br>
                  <a:rPr lang="en-US" sz="14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Example:	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1, 3, 5, 6, 10</m:t>
                        </m:r>
                      </m:e>
                    </m:d>
                  </m:oMath>
                </a14:m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14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5, 6, 10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1, 5, 6, 10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800" dirty="0"/>
                </a:br>
                <a:endParaRPr lang="en-US" sz="20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Two events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mutually exclusive if the sets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</a:t>
                </a:r>
                <a:r>
                  <a:rPr lang="nl-BE" sz="3200" dirty="0">
                    <a:solidFill>
                      <a:schemeClr val="bg1"/>
                    </a:solidFill>
                  </a:rPr>
                  <a:t>disjoint.</a:t>
                </a:r>
                <a:br>
                  <a:rPr lang="nl-BE" sz="3200" dirty="0"/>
                </a:br>
                <a:br>
                  <a:rPr lang="nl-BE" sz="1400" dirty="0"/>
                </a:br>
                <a:r>
                  <a:rPr lang="nl-BE" sz="3200" dirty="0">
                    <a:solidFill>
                      <a:schemeClr val="bg1"/>
                    </a:solidFill>
                  </a:rPr>
                  <a:t>Example: 	rolling a die</a:t>
                </a:r>
                <a:br>
                  <a:rPr lang="nl-BE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  <a:blipFill>
                <a:blip r:embed="rId2"/>
                <a:stretch>
                  <a:fillRect l="-1333" t="-25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B7FE-6B1A-4889-9F11-ED1787B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33CD-5179-4E1A-9886-443C4EF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8671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DBD-7A2C-4247-AB4D-DC0FC516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Events are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set operations applicable.</a:t>
                </a:r>
                <a:br>
                  <a:rPr lang="en-US" sz="3200" dirty="0"/>
                </a:br>
                <a:br>
                  <a:rPr lang="en-US" sz="1400" dirty="0"/>
                </a:br>
                <a:r>
                  <a:rPr lang="en-US" sz="3200" dirty="0"/>
                  <a:t>Example:	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1, 3, 5, 6, 10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5, 6, 10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1, 5, 6, 10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800" dirty="0"/>
                </a:br>
                <a:endParaRPr lang="en-US" sz="20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Two events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mutually exclusive if the sets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</a:t>
                </a:r>
                <a:r>
                  <a:rPr lang="nl-BE" sz="3200" dirty="0">
                    <a:solidFill>
                      <a:schemeClr val="bg1"/>
                    </a:solidFill>
                  </a:rPr>
                  <a:t>disjoint.</a:t>
                </a:r>
                <a:br>
                  <a:rPr lang="nl-BE" sz="3200" dirty="0"/>
                </a:br>
                <a:br>
                  <a:rPr lang="nl-BE" sz="1400" dirty="0"/>
                </a:br>
                <a:r>
                  <a:rPr lang="nl-BE" sz="3200" dirty="0">
                    <a:solidFill>
                      <a:schemeClr val="bg1"/>
                    </a:solidFill>
                  </a:rPr>
                  <a:t>Example: 	rolling a die</a:t>
                </a:r>
                <a:br>
                  <a:rPr lang="nl-BE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  <a:blipFill>
                <a:blip r:embed="rId2"/>
                <a:stretch>
                  <a:fillRect l="-1333" t="-25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B7FE-6B1A-4889-9F11-ED1787B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33CD-5179-4E1A-9886-443C4EF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03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4200-764E-4064-8448-2A5C77C9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55B4-6BF7-418C-97B5-924EE765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2"/>
            <a:ext cx="10515600" cy="4713287"/>
          </a:xfrm>
        </p:spPr>
        <p:txBody>
          <a:bodyPr/>
          <a:lstStyle/>
          <a:p>
            <a:r>
              <a:rPr lang="en-US" dirty="0"/>
              <a:t>Some things in the world are random</a:t>
            </a:r>
          </a:p>
          <a:p>
            <a:pPr lvl="1"/>
            <a:r>
              <a:rPr lang="en-US" sz="2800" dirty="0"/>
              <a:t>flipping a coin;</a:t>
            </a:r>
          </a:p>
          <a:p>
            <a:pPr lvl="1"/>
            <a:r>
              <a:rPr lang="en-US" sz="2800" dirty="0"/>
              <a:t>roll of a die;</a:t>
            </a:r>
          </a:p>
          <a:p>
            <a:pPr lvl="1"/>
            <a:r>
              <a:rPr lang="en-US" sz="2800" dirty="0"/>
              <a:t>picking a random card from a shuffled deck of cards.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Probability theory: predict the unpredictable.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Started to evolve in the 17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century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gambling games.</a:t>
            </a:r>
            <a:endParaRPr lang="en-BE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36D4-4752-43AA-9259-1045704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2E5C0-6F03-4171-9B46-A7D80485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9536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DBD-7A2C-4247-AB4D-DC0FC516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Events are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set operations applicable.</a:t>
                </a:r>
                <a:br>
                  <a:rPr lang="en-US" sz="3200" dirty="0"/>
                </a:br>
                <a:br>
                  <a:rPr lang="en-US" sz="1400" dirty="0"/>
                </a:br>
                <a:r>
                  <a:rPr lang="en-US" sz="3200" dirty="0"/>
                  <a:t>Example:	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1, 3, 5, 6, 10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5, 6, 10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1, 5, 6, 10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800" dirty="0"/>
                </a:br>
                <a:endParaRPr lang="en-US" sz="20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Two events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mutually exclusive if the sets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</a:t>
                </a:r>
                <a:r>
                  <a:rPr lang="nl-BE" sz="3200" dirty="0">
                    <a:solidFill>
                      <a:schemeClr val="bg1"/>
                    </a:solidFill>
                  </a:rPr>
                  <a:t>disjoint.</a:t>
                </a:r>
                <a:br>
                  <a:rPr lang="nl-BE" sz="3200" dirty="0"/>
                </a:br>
                <a:br>
                  <a:rPr lang="nl-BE" sz="1400" dirty="0"/>
                </a:br>
                <a:r>
                  <a:rPr lang="nl-BE" sz="3200" dirty="0">
                    <a:solidFill>
                      <a:schemeClr val="bg1"/>
                    </a:solidFill>
                  </a:rPr>
                  <a:t>Example: 	rolling a die</a:t>
                </a:r>
                <a:br>
                  <a:rPr lang="nl-BE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  <a:blipFill>
                <a:blip r:embed="rId2"/>
                <a:stretch>
                  <a:fillRect l="-1333" t="-25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B7FE-6B1A-4889-9F11-ED1787B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33CD-5179-4E1A-9886-443C4EF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2655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DBD-7A2C-4247-AB4D-DC0FC516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Events are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set operations applicable.</a:t>
                </a:r>
                <a:br>
                  <a:rPr lang="en-US" sz="3200" dirty="0"/>
                </a:br>
                <a:br>
                  <a:rPr lang="en-US" sz="1400" dirty="0"/>
                </a:br>
                <a:r>
                  <a:rPr lang="en-US" sz="3200" dirty="0"/>
                  <a:t>Example:	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1, 3, 5, 6, 10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5, 6, 10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1, 5, 6, 10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800" dirty="0"/>
                </a:br>
                <a:endParaRPr lang="en-US" sz="20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Two events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mutually exclusive if the sets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are </a:t>
                </a:r>
                <a:r>
                  <a:rPr lang="nl-BE" sz="3200" dirty="0">
                    <a:solidFill>
                      <a:schemeClr val="bg1"/>
                    </a:solidFill>
                  </a:rPr>
                  <a:t>disjoint.</a:t>
                </a:r>
                <a:br>
                  <a:rPr lang="nl-BE" sz="3200" dirty="0"/>
                </a:br>
                <a:br>
                  <a:rPr lang="nl-BE" sz="1400" dirty="0"/>
                </a:br>
                <a:r>
                  <a:rPr lang="nl-BE" sz="3200" dirty="0">
                    <a:solidFill>
                      <a:schemeClr val="bg1"/>
                    </a:solidFill>
                  </a:rPr>
                  <a:t>Example: 	rolling a die</a:t>
                </a:r>
                <a:br>
                  <a:rPr lang="nl-BE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  <a:blipFill>
                <a:blip r:embed="rId2"/>
                <a:stretch>
                  <a:fillRect l="-1333" t="-25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B7FE-6B1A-4889-9F11-ED1787B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33CD-5179-4E1A-9886-443C4EF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228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DBD-7A2C-4247-AB4D-DC0FC516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Events are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set operations applicable.</a:t>
                </a:r>
                <a:br>
                  <a:rPr lang="en-US" sz="3200" dirty="0"/>
                </a:br>
                <a:br>
                  <a:rPr lang="en-US" sz="1400" dirty="0"/>
                </a:br>
                <a:r>
                  <a:rPr lang="en-US" sz="3200" dirty="0"/>
                  <a:t>Example:	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1, 3, 5, 6, 10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5, 6, 10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1, 5, 6, 10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800" dirty="0"/>
                </a:br>
                <a:endParaRPr lang="en-US" sz="2000" dirty="0"/>
              </a:p>
              <a:p>
                <a:r>
                  <a:rPr lang="en-US" sz="3200" dirty="0"/>
                  <a:t>Two events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are </a:t>
                </a:r>
                <a:r>
                  <a:rPr lang="en-US" sz="3200" b="1" dirty="0"/>
                  <a:t>mutually exclusive</a:t>
                </a:r>
                <a:r>
                  <a:rPr lang="en-US" sz="3200" dirty="0"/>
                  <a:t> if the sets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 are </a:t>
                </a:r>
                <a:r>
                  <a:rPr lang="nl-BE" sz="3200" dirty="0"/>
                  <a:t>disjoint.</a:t>
                </a:r>
                <a:br>
                  <a:rPr lang="nl-BE" sz="3200" dirty="0"/>
                </a:br>
                <a:br>
                  <a:rPr lang="nl-BE" sz="1400" dirty="0"/>
                </a:br>
                <a:r>
                  <a:rPr lang="nl-BE" sz="3200" dirty="0">
                    <a:solidFill>
                      <a:schemeClr val="bg1"/>
                    </a:solidFill>
                  </a:rPr>
                  <a:t>Example: 	rolling a die</a:t>
                </a:r>
                <a:br>
                  <a:rPr lang="nl-BE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  <a:blipFill>
                <a:blip r:embed="rId2"/>
                <a:stretch>
                  <a:fillRect l="-1333" t="-25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B7FE-6B1A-4889-9F11-ED1787B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33CD-5179-4E1A-9886-443C4EF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080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FDBD-7A2C-4247-AB4D-DC0FC516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Events are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set operations applicable.</a:t>
                </a:r>
                <a:br>
                  <a:rPr lang="en-US" sz="3200" dirty="0"/>
                </a:br>
                <a:br>
                  <a:rPr lang="en-US" sz="1400" dirty="0"/>
                </a:br>
                <a:r>
                  <a:rPr lang="en-US" sz="3200" dirty="0"/>
                  <a:t>Example:	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1, 3, 5, 6, 10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5, 6, 10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1, 5, 6, 10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800" dirty="0"/>
                </a:br>
                <a:endParaRPr lang="en-US" sz="2000" dirty="0"/>
              </a:p>
              <a:p>
                <a:r>
                  <a:rPr lang="en-US" sz="3200" dirty="0"/>
                  <a:t>Two events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 in a sample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are </a:t>
                </a:r>
                <a:r>
                  <a:rPr lang="en-US" sz="3200" b="1" dirty="0"/>
                  <a:t>mutually exclusive</a:t>
                </a:r>
                <a:r>
                  <a:rPr lang="en-US" sz="3200" dirty="0"/>
                  <a:t> if the sets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 are </a:t>
                </a:r>
                <a:r>
                  <a:rPr lang="nl-BE" sz="3200" dirty="0"/>
                  <a:t>disjoint.</a:t>
                </a:r>
                <a:br>
                  <a:rPr lang="nl-BE" sz="3200" dirty="0"/>
                </a:br>
                <a:br>
                  <a:rPr lang="nl-BE" sz="1400" dirty="0"/>
                </a:br>
                <a:r>
                  <a:rPr lang="nl-BE" sz="3200" dirty="0" err="1"/>
                  <a:t>Example</a:t>
                </a:r>
                <a:r>
                  <a:rPr lang="nl-BE" sz="3200" dirty="0"/>
                  <a:t>: 	rolling a die</a:t>
                </a:r>
                <a:br>
                  <a:rPr lang="nl-BE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3, 5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54FD9-EE9F-4590-A817-EB4DBDEDF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5"/>
                <a:ext cx="10515600" cy="4933950"/>
              </a:xfrm>
              <a:blipFill>
                <a:blip r:embed="rId2"/>
                <a:stretch>
                  <a:fillRect l="-1333" t="-25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DB7FE-6B1A-4889-9F11-ED1787B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33CD-5179-4E1A-9886-443C4EF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101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A054B6-1740-4F12-8957-88D41E70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9F0D0F-3288-4089-9B14-2F546AD07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8A901-FF81-4EC0-9C49-61BD1127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25C47-697B-4AE3-9FB5-6EB992FC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617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687F-7690-46E0-BD5E-3A64663C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92C3-7BD3-42EA-BED4-5F048B2A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4"/>
            <a:ext cx="10515600" cy="4713286"/>
          </a:xfrm>
        </p:spPr>
        <p:txBody>
          <a:bodyPr>
            <a:normAutofit/>
          </a:bodyPr>
          <a:lstStyle/>
          <a:p>
            <a:r>
              <a:rPr lang="en-US" sz="3200" dirty="0"/>
              <a:t>Pascal and Fermat defined probability when a game is repeated a large number of times </a:t>
            </a:r>
            <a:r>
              <a:rPr lang="nl-BE" sz="3200" dirty="0" err="1"/>
              <a:t>under</a:t>
            </a:r>
            <a:r>
              <a:rPr lang="nl-BE" sz="3200" dirty="0"/>
              <a:t> </a:t>
            </a:r>
            <a:r>
              <a:rPr lang="nl-BE" sz="3200" dirty="0" err="1"/>
              <a:t>the</a:t>
            </a:r>
            <a:r>
              <a:rPr lang="nl-BE" sz="3200" dirty="0"/>
              <a:t> </a:t>
            </a:r>
            <a:r>
              <a:rPr lang="nl-BE" sz="3200" dirty="0" err="1"/>
              <a:t>same</a:t>
            </a:r>
            <a:r>
              <a:rPr lang="nl-BE" sz="3200" dirty="0"/>
              <a:t> </a:t>
            </a:r>
            <a:r>
              <a:rPr lang="nl-BE" sz="3200" dirty="0" err="1"/>
              <a:t>conditions</a:t>
            </a:r>
            <a:r>
              <a:rPr lang="nl-BE" sz="3200" dirty="0"/>
              <a:t>.</a:t>
            </a:r>
          </a:p>
          <a:p>
            <a:endParaRPr lang="nl-BE" sz="1400" dirty="0"/>
          </a:p>
          <a:p>
            <a:r>
              <a:rPr lang="nl-BE" sz="3200" dirty="0" err="1">
                <a:solidFill>
                  <a:schemeClr val="bg1"/>
                </a:solidFill>
              </a:rPr>
              <a:t>Probability</a:t>
            </a:r>
            <a:r>
              <a:rPr lang="nl-BE" sz="3200" dirty="0">
                <a:solidFill>
                  <a:schemeClr val="bg1"/>
                </a:solidFill>
              </a:rPr>
              <a:t> of </a:t>
            </a:r>
            <a:r>
              <a:rPr lang="nl-BE" sz="3200" dirty="0" err="1">
                <a:solidFill>
                  <a:schemeClr val="bg1"/>
                </a:solidFill>
              </a:rPr>
              <a:t>an</a:t>
            </a:r>
            <a:r>
              <a:rPr lang="nl-BE" sz="3200" dirty="0">
                <a:solidFill>
                  <a:schemeClr val="bg1"/>
                </a:solidFill>
              </a:rPr>
              <a:t> event is </a:t>
            </a:r>
            <a:r>
              <a:rPr lang="nl-BE" sz="3200" dirty="0" err="1">
                <a:solidFill>
                  <a:schemeClr val="bg1"/>
                </a:solidFill>
              </a:rPr>
              <a:t>defined</a:t>
            </a:r>
            <a:r>
              <a:rPr lang="nl-BE" sz="3200" dirty="0">
                <a:solidFill>
                  <a:schemeClr val="bg1"/>
                </a:solidFill>
              </a:rPr>
              <a:t> </a:t>
            </a:r>
            <a:r>
              <a:rPr lang="nl-BE" sz="3200" dirty="0" err="1">
                <a:solidFill>
                  <a:schemeClr val="bg1"/>
                </a:solidFill>
              </a:rPr>
              <a:t>by</a:t>
            </a:r>
            <a:r>
              <a:rPr lang="nl-BE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limiting frequency </a:t>
            </a:r>
            <a:r>
              <a:rPr lang="en-US" sz="3200" dirty="0">
                <a:solidFill>
                  <a:schemeClr val="bg1"/>
                </a:solidFill>
              </a:rPr>
              <a:t>with which this event appears in a long series of similar events.</a:t>
            </a:r>
            <a:endParaRPr lang="nl-BE" sz="3200" dirty="0">
              <a:solidFill>
                <a:schemeClr val="bg1"/>
              </a:solidFill>
            </a:endParaRPr>
          </a:p>
          <a:p>
            <a:endParaRPr lang="en-US" sz="1600" dirty="0"/>
          </a:p>
          <a:p>
            <a:r>
              <a:rPr lang="en-US" sz="3200" dirty="0">
                <a:solidFill>
                  <a:schemeClr val="bg1"/>
                </a:solidFill>
              </a:rPr>
              <a:t>Example: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If we flip a fair coin infinitely many times, it will come up heads half of the times.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A3EF9-BD1A-4FDC-B610-32898F3E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4141C-D62F-4BEC-8AE9-739626BB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634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687F-7690-46E0-BD5E-3A64663C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92C3-7BD3-42EA-BED4-5F048B2A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4"/>
            <a:ext cx="10515600" cy="4713286"/>
          </a:xfrm>
        </p:spPr>
        <p:txBody>
          <a:bodyPr>
            <a:normAutofit/>
          </a:bodyPr>
          <a:lstStyle/>
          <a:p>
            <a:r>
              <a:rPr lang="en-US" sz="3200" dirty="0"/>
              <a:t>Pascal and Fermat defined probability when a game is repeated a large number of times </a:t>
            </a:r>
            <a:r>
              <a:rPr lang="nl-BE" sz="3200" dirty="0" err="1"/>
              <a:t>under</a:t>
            </a:r>
            <a:r>
              <a:rPr lang="nl-BE" sz="3200" dirty="0"/>
              <a:t> </a:t>
            </a:r>
            <a:r>
              <a:rPr lang="nl-BE" sz="3200" dirty="0" err="1"/>
              <a:t>the</a:t>
            </a:r>
            <a:r>
              <a:rPr lang="nl-BE" sz="3200" dirty="0"/>
              <a:t> </a:t>
            </a:r>
            <a:r>
              <a:rPr lang="nl-BE" sz="3200" dirty="0" err="1"/>
              <a:t>same</a:t>
            </a:r>
            <a:r>
              <a:rPr lang="nl-BE" sz="3200" dirty="0"/>
              <a:t> </a:t>
            </a:r>
            <a:r>
              <a:rPr lang="nl-BE" sz="3200" dirty="0" err="1"/>
              <a:t>conditions</a:t>
            </a:r>
            <a:r>
              <a:rPr lang="nl-BE" sz="3200" dirty="0"/>
              <a:t>.</a:t>
            </a:r>
          </a:p>
          <a:p>
            <a:endParaRPr lang="nl-BE" sz="1400" dirty="0"/>
          </a:p>
          <a:p>
            <a:r>
              <a:rPr lang="nl-BE" sz="3200" dirty="0" err="1"/>
              <a:t>Probability</a:t>
            </a:r>
            <a:r>
              <a:rPr lang="nl-BE" sz="3200" dirty="0"/>
              <a:t> of </a:t>
            </a:r>
            <a:r>
              <a:rPr lang="nl-BE" sz="3200" dirty="0" err="1"/>
              <a:t>an</a:t>
            </a:r>
            <a:r>
              <a:rPr lang="nl-BE" sz="3200" dirty="0"/>
              <a:t> event is </a:t>
            </a:r>
            <a:r>
              <a:rPr lang="nl-BE" sz="3200" dirty="0" err="1"/>
              <a:t>defined</a:t>
            </a:r>
            <a:r>
              <a:rPr lang="nl-BE" sz="3200" dirty="0"/>
              <a:t> </a:t>
            </a:r>
            <a:r>
              <a:rPr lang="nl-BE" sz="3200" dirty="0" err="1"/>
              <a:t>by</a:t>
            </a:r>
            <a:r>
              <a:rPr lang="nl-BE" sz="3200" dirty="0"/>
              <a:t> </a:t>
            </a:r>
            <a:r>
              <a:rPr lang="en-US" sz="3200" dirty="0"/>
              <a:t>the </a:t>
            </a:r>
            <a:r>
              <a:rPr lang="en-US" sz="3200" b="1" dirty="0"/>
              <a:t>limiting frequency </a:t>
            </a:r>
            <a:r>
              <a:rPr lang="en-US" sz="3200" dirty="0"/>
              <a:t>with which this event appears in a long series of similar events.</a:t>
            </a:r>
            <a:endParaRPr lang="nl-BE" sz="3200" dirty="0"/>
          </a:p>
          <a:p>
            <a:endParaRPr lang="en-US" sz="1600" dirty="0"/>
          </a:p>
          <a:p>
            <a:r>
              <a:rPr lang="en-US" sz="3200" dirty="0">
                <a:solidFill>
                  <a:schemeClr val="bg1"/>
                </a:solidFill>
              </a:rPr>
              <a:t>Example: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If we flip a fair coin infinitely many times, it will come up heads half of the times.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A3EF9-BD1A-4FDC-B610-32898F3E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4141C-D62F-4BEC-8AE9-739626BB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9912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687F-7690-46E0-BD5E-3A64663C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92C3-7BD3-42EA-BED4-5F048B2A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4"/>
            <a:ext cx="10515600" cy="4713286"/>
          </a:xfrm>
        </p:spPr>
        <p:txBody>
          <a:bodyPr>
            <a:normAutofit/>
          </a:bodyPr>
          <a:lstStyle/>
          <a:p>
            <a:r>
              <a:rPr lang="en-US" sz="3200" dirty="0"/>
              <a:t>Pascal and Fermat defined probability when a game is repeated a large number of times </a:t>
            </a:r>
            <a:r>
              <a:rPr lang="nl-BE" sz="3200" dirty="0" err="1"/>
              <a:t>under</a:t>
            </a:r>
            <a:r>
              <a:rPr lang="nl-BE" sz="3200" dirty="0"/>
              <a:t> </a:t>
            </a:r>
            <a:r>
              <a:rPr lang="nl-BE" sz="3200" dirty="0" err="1"/>
              <a:t>the</a:t>
            </a:r>
            <a:r>
              <a:rPr lang="nl-BE" sz="3200" dirty="0"/>
              <a:t> </a:t>
            </a:r>
            <a:r>
              <a:rPr lang="nl-BE" sz="3200" dirty="0" err="1"/>
              <a:t>same</a:t>
            </a:r>
            <a:r>
              <a:rPr lang="nl-BE" sz="3200" dirty="0"/>
              <a:t> </a:t>
            </a:r>
            <a:r>
              <a:rPr lang="nl-BE" sz="3200" dirty="0" err="1"/>
              <a:t>conditions</a:t>
            </a:r>
            <a:r>
              <a:rPr lang="nl-BE" sz="3200" dirty="0"/>
              <a:t>.</a:t>
            </a:r>
          </a:p>
          <a:p>
            <a:endParaRPr lang="nl-BE" sz="1400" dirty="0"/>
          </a:p>
          <a:p>
            <a:r>
              <a:rPr lang="nl-BE" sz="3200" dirty="0" err="1"/>
              <a:t>Probability</a:t>
            </a:r>
            <a:r>
              <a:rPr lang="nl-BE" sz="3200" dirty="0"/>
              <a:t> of </a:t>
            </a:r>
            <a:r>
              <a:rPr lang="nl-BE" sz="3200" dirty="0" err="1"/>
              <a:t>an</a:t>
            </a:r>
            <a:r>
              <a:rPr lang="nl-BE" sz="3200" dirty="0"/>
              <a:t> event is </a:t>
            </a:r>
            <a:r>
              <a:rPr lang="nl-BE" sz="3200" dirty="0" err="1"/>
              <a:t>defined</a:t>
            </a:r>
            <a:r>
              <a:rPr lang="nl-BE" sz="3200" dirty="0"/>
              <a:t> </a:t>
            </a:r>
            <a:r>
              <a:rPr lang="nl-BE" sz="3200" dirty="0" err="1"/>
              <a:t>by</a:t>
            </a:r>
            <a:r>
              <a:rPr lang="nl-BE" sz="3200" dirty="0"/>
              <a:t> </a:t>
            </a:r>
            <a:r>
              <a:rPr lang="en-US" sz="3200" dirty="0"/>
              <a:t>the </a:t>
            </a:r>
            <a:r>
              <a:rPr lang="en-US" sz="3200" b="1" dirty="0"/>
              <a:t>limiting frequency </a:t>
            </a:r>
            <a:r>
              <a:rPr lang="en-US" sz="3200" dirty="0"/>
              <a:t>with which this event appears in a long series of similar events.</a:t>
            </a:r>
            <a:endParaRPr lang="nl-BE" sz="3200" dirty="0"/>
          </a:p>
          <a:p>
            <a:endParaRPr lang="en-US" sz="1600" dirty="0"/>
          </a:p>
          <a:p>
            <a:r>
              <a:rPr lang="en-US" sz="3200" dirty="0"/>
              <a:t>Example:</a:t>
            </a:r>
            <a:br>
              <a:rPr lang="en-US" sz="3200" dirty="0"/>
            </a:br>
            <a:r>
              <a:rPr lang="en-US" sz="3200" dirty="0"/>
              <a:t>If we flip a fair coin infinitely many times, it will come up heads half of the times.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A3EF9-BD1A-4FDC-B610-32898F3E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4141C-D62F-4BEC-8AE9-739626BB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9316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8F9-2069-4210-BD51-250E375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If a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finite, and each outcome is equally likely, than probability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computed as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ways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Example: rolling a die</a:t>
                </a:r>
                <a:br>
                  <a:rPr lang="en-US" dirty="0"/>
                </a:br>
                <a:br>
                  <a:rPr lang="en-US" sz="12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:br>
                  <a:rPr lang="en-US" sz="1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3, 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5B572-2BF6-4BBE-A768-6B59BC0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29D1-67B2-41F5-8CC7-2EA4D026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6335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8F9-2069-4210-BD51-250E375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If a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finite, and each outcome is equally likely, than probability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computed as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ways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/>
                <a:r>
                  <a:rPr lang="en-US" dirty="0"/>
                  <a:t>Example: rolling a die</a:t>
                </a:r>
                <a:br>
                  <a:rPr lang="en-US" dirty="0"/>
                </a:br>
                <a:br>
                  <a:rPr lang="en-US" sz="12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:br>
                  <a:rPr lang="en-US" sz="1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3, 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5B572-2BF6-4BBE-A768-6B59BC0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29D1-67B2-41F5-8CC7-2EA4D026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225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4200-764E-4064-8448-2A5C77C9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55B4-6BF7-418C-97B5-924EE765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2"/>
            <a:ext cx="10515600" cy="4713287"/>
          </a:xfrm>
        </p:spPr>
        <p:txBody>
          <a:bodyPr/>
          <a:lstStyle/>
          <a:p>
            <a:r>
              <a:rPr lang="en-US" dirty="0"/>
              <a:t>Some things in the world are random</a:t>
            </a:r>
          </a:p>
          <a:p>
            <a:pPr lvl="1"/>
            <a:r>
              <a:rPr lang="en-US" sz="2800" dirty="0"/>
              <a:t>flipping a coin;</a:t>
            </a:r>
          </a:p>
          <a:p>
            <a:pPr lvl="1"/>
            <a:r>
              <a:rPr lang="en-US" sz="2800" dirty="0"/>
              <a:t>roll of a die;</a:t>
            </a:r>
          </a:p>
          <a:p>
            <a:pPr lvl="1"/>
            <a:r>
              <a:rPr lang="en-US" sz="2800" dirty="0"/>
              <a:t>picking a random card from a shuffled deck of cards.</a:t>
            </a:r>
          </a:p>
          <a:p>
            <a:pPr lvl="1"/>
            <a:endParaRPr lang="en-US" sz="2800" dirty="0"/>
          </a:p>
          <a:p>
            <a:r>
              <a:rPr lang="en-US" dirty="0"/>
              <a:t>Probability theory: predict the unpredictable.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Started to evolve in the 17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century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gambling games.</a:t>
            </a:r>
            <a:endParaRPr lang="en-BE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36D4-4752-43AA-9259-1045704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2E5C0-6F03-4171-9B46-A7D80485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8792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8F9-2069-4210-BD51-250E375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If a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finite, and each outcome is equally likely, than probability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computed as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ways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/>
                <a:r>
                  <a:rPr lang="en-US" dirty="0"/>
                  <a:t>Example: rolling a die</a:t>
                </a:r>
                <a:br>
                  <a:rPr lang="en-US" dirty="0"/>
                </a:br>
                <a:br>
                  <a:rPr lang="en-US" sz="12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:br>
                  <a:rPr lang="en-US" sz="1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3, 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5B572-2BF6-4BBE-A768-6B59BC0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29D1-67B2-41F5-8CC7-2EA4D026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3539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8F9-2069-4210-BD51-250E375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If a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finite, and each outcome is equally likely, than probability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computed as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ways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/>
                <a:r>
                  <a:rPr lang="en-US" dirty="0"/>
                  <a:t>Example: rolling a die</a:t>
                </a:r>
                <a:br>
                  <a:rPr lang="en-US" dirty="0"/>
                </a:br>
                <a:br>
                  <a:rPr lang="en-US" sz="12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:br>
                  <a:rPr lang="en-US" sz="1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3, 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5B572-2BF6-4BBE-A768-6B59BC0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29D1-67B2-41F5-8CC7-2EA4D026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4269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8F9-2069-4210-BD51-250E375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If a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finite, and each outcome is equally likely, than probability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computed as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ways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/>
                <a:r>
                  <a:rPr lang="en-US" dirty="0"/>
                  <a:t>Example: rolling a die</a:t>
                </a:r>
                <a:br>
                  <a:rPr lang="en-US" dirty="0"/>
                </a:br>
                <a:br>
                  <a:rPr lang="en-US" sz="12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:br>
                  <a:rPr lang="en-US" sz="1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3, 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5B572-2BF6-4BBE-A768-6B59BC0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29D1-67B2-41F5-8CC7-2EA4D026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432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8F9-2069-4210-BD51-250E375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If a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finite, and each outcome is equally likely, than probability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computed as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ways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/>
                <a:r>
                  <a:rPr lang="en-US" dirty="0"/>
                  <a:t>Example: rolling a die</a:t>
                </a:r>
                <a:br>
                  <a:rPr lang="en-US" dirty="0"/>
                </a:br>
                <a:br>
                  <a:rPr lang="en-US" sz="12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:br>
                  <a:rPr lang="en-US" sz="1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3, 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5B572-2BF6-4BBE-A768-6B59BC0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29D1-67B2-41F5-8CC7-2EA4D026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9856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8F9-2069-4210-BD51-250E375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If a sample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finite, and each outcome is equally likely, than probability of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computed as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ways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pPr/>
                <a:r>
                  <a:rPr lang="en-US" dirty="0"/>
                  <a:t>Example: rolling a die</a:t>
                </a:r>
                <a:br>
                  <a:rPr lang="en-US" dirty="0"/>
                </a:br>
                <a:br>
                  <a:rPr lang="en-US" sz="12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:br>
                  <a:rPr lang="en-US" sz="1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br>
                  <a:rPr lang="en-US" dirty="0"/>
                </a:b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3, 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E057F-1B7B-4729-8B65-47105C60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5B572-2BF6-4BBE-A768-6B59BC0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29D1-67B2-41F5-8CC7-2EA4D026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251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F63-70D3-4CD3-A5A5-2FB3197C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interpretation: Degree of belief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B128-D524-4A17-95CF-2BF1F8E5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frequency interpretation of probability isn’t always applicable.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What’s the probability that you country’s football team will win the next world cup?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What’s the probability that you’ll become the next US president?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Another interpretation of probability: quantification of our degree of </a:t>
            </a:r>
            <a:r>
              <a:rPr lang="en-US" b="1" dirty="0">
                <a:solidFill>
                  <a:schemeClr val="bg1"/>
                </a:solidFill>
              </a:rPr>
              <a:t>subjective personal belief</a:t>
            </a:r>
            <a:r>
              <a:rPr lang="en-US" dirty="0">
                <a:solidFill>
                  <a:schemeClr val="bg1"/>
                </a:solidFill>
              </a:rPr>
              <a:t> that something will happen.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Good news: interpretation doesn’t matter, same principles hold.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97A0-DB27-4AF1-A3E6-792221F4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91B5-E64E-4B9D-B194-3710E666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5624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F63-70D3-4CD3-A5A5-2FB3197C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interpretation: Degree of belief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B128-D524-4A17-95CF-2BF1F8E5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frequency interpretation of probability isn’t always applicable.</a:t>
            </a:r>
          </a:p>
          <a:p>
            <a:pPr lvl="1"/>
            <a:r>
              <a:rPr lang="en-US" sz="2800" dirty="0"/>
              <a:t>What’s the probability that you country’s football team will win the next world cup?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What’s the probability that you’ll become the next US president?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Another interpretation of probability: quantification of our degree of </a:t>
            </a:r>
            <a:r>
              <a:rPr lang="en-US" b="1" dirty="0">
                <a:solidFill>
                  <a:schemeClr val="bg1"/>
                </a:solidFill>
              </a:rPr>
              <a:t>subjective personal belief</a:t>
            </a:r>
            <a:r>
              <a:rPr lang="en-US" dirty="0">
                <a:solidFill>
                  <a:schemeClr val="bg1"/>
                </a:solidFill>
              </a:rPr>
              <a:t> that something will happen.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Good news: interpretation doesn’t matter, same principles hold.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97A0-DB27-4AF1-A3E6-792221F4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91B5-E64E-4B9D-B194-3710E666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2168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F63-70D3-4CD3-A5A5-2FB3197C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interpretation: Degree of belief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B128-D524-4A17-95CF-2BF1F8E5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frequency interpretation of probability isn’t always applicable.</a:t>
            </a:r>
          </a:p>
          <a:p>
            <a:pPr lvl="1"/>
            <a:r>
              <a:rPr lang="en-US" sz="2800" dirty="0"/>
              <a:t>What’s the probability that you country’s football team will win the next world cup?</a:t>
            </a:r>
          </a:p>
          <a:p>
            <a:pPr lvl="1"/>
            <a:r>
              <a:rPr lang="en-US" sz="2800" dirty="0"/>
              <a:t>What’s the probability that you’ll become the next US president?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Another interpretation of probability: quantification of our degree of </a:t>
            </a:r>
            <a:r>
              <a:rPr lang="en-US" b="1" dirty="0">
                <a:solidFill>
                  <a:schemeClr val="bg1"/>
                </a:solidFill>
              </a:rPr>
              <a:t>subjective personal belief</a:t>
            </a:r>
            <a:r>
              <a:rPr lang="en-US" dirty="0">
                <a:solidFill>
                  <a:schemeClr val="bg1"/>
                </a:solidFill>
              </a:rPr>
              <a:t> that something will happen.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Good news: interpretation doesn’t matter, same principles hold.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97A0-DB27-4AF1-A3E6-792221F4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91B5-E64E-4B9D-B194-3710E666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47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F63-70D3-4CD3-A5A5-2FB3197C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interpretation: Degree of belief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B128-D524-4A17-95CF-2BF1F8E5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frequency interpretation of probability isn’t always applicable.</a:t>
            </a:r>
          </a:p>
          <a:p>
            <a:pPr lvl="1"/>
            <a:r>
              <a:rPr lang="en-US" sz="2800" dirty="0"/>
              <a:t>What’s the probability that you country’s football team will win the next world cup?</a:t>
            </a:r>
          </a:p>
          <a:p>
            <a:pPr lvl="1"/>
            <a:r>
              <a:rPr lang="en-US" sz="2800" dirty="0"/>
              <a:t>What’s the probability that you’ll become the next US president?</a:t>
            </a:r>
          </a:p>
          <a:p>
            <a:endParaRPr lang="en-US" dirty="0"/>
          </a:p>
          <a:p>
            <a:r>
              <a:rPr lang="en-US" dirty="0"/>
              <a:t>Another interpretation of probability: quantification of our degree of </a:t>
            </a:r>
            <a:r>
              <a:rPr lang="en-US" b="1" dirty="0"/>
              <a:t>subjective personal belief</a:t>
            </a:r>
            <a:r>
              <a:rPr lang="en-US" dirty="0"/>
              <a:t> that something will happen.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Good news: interpretation doesn’t matter, same principles hold.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97A0-DB27-4AF1-A3E6-792221F4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91B5-E64E-4B9D-B194-3710E666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6815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F63-70D3-4CD3-A5A5-2FB3197C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interpretation: Degree of belief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B128-D524-4A17-95CF-2BF1F8E5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frequency interpretation of probability isn’t always applicable.</a:t>
            </a:r>
          </a:p>
          <a:p>
            <a:pPr lvl="1"/>
            <a:r>
              <a:rPr lang="en-US" sz="2800" dirty="0"/>
              <a:t>What’s the probability that you country’s football team will win the next world cup?</a:t>
            </a:r>
          </a:p>
          <a:p>
            <a:pPr lvl="1"/>
            <a:r>
              <a:rPr lang="en-US" sz="2800" dirty="0"/>
              <a:t>What’s the probability that you’ll become the next US president?</a:t>
            </a:r>
          </a:p>
          <a:p>
            <a:endParaRPr lang="en-US" dirty="0"/>
          </a:p>
          <a:p>
            <a:r>
              <a:rPr lang="en-US" dirty="0"/>
              <a:t>Another interpretation of probability: quantification of our degree of </a:t>
            </a:r>
            <a:r>
              <a:rPr lang="en-US" b="1" dirty="0"/>
              <a:t>subjective personal belief</a:t>
            </a:r>
            <a:r>
              <a:rPr lang="en-US" dirty="0"/>
              <a:t> that something will happen.</a:t>
            </a:r>
          </a:p>
          <a:p>
            <a:endParaRPr lang="en-US" dirty="0"/>
          </a:p>
          <a:p>
            <a:r>
              <a:rPr lang="en-US" dirty="0"/>
              <a:t>Good news: interpretation doesn’t matter, same principles hold.</a:t>
            </a:r>
          </a:p>
          <a:p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97A0-DB27-4AF1-A3E6-792221F4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91B5-E64E-4B9D-B194-3710E666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9496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4200-764E-4064-8448-2A5C77C9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55B4-6BF7-418C-97B5-924EE765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2"/>
            <a:ext cx="10515600" cy="4713287"/>
          </a:xfrm>
        </p:spPr>
        <p:txBody>
          <a:bodyPr/>
          <a:lstStyle/>
          <a:p>
            <a:r>
              <a:rPr lang="en-US" dirty="0"/>
              <a:t>Some things in the world are random</a:t>
            </a:r>
          </a:p>
          <a:p>
            <a:pPr lvl="1"/>
            <a:r>
              <a:rPr lang="en-US" sz="2800" dirty="0"/>
              <a:t>flipping a coin;</a:t>
            </a:r>
          </a:p>
          <a:p>
            <a:pPr lvl="1"/>
            <a:r>
              <a:rPr lang="en-US" sz="2800" dirty="0"/>
              <a:t>roll of a die;</a:t>
            </a:r>
          </a:p>
          <a:p>
            <a:pPr lvl="1"/>
            <a:r>
              <a:rPr lang="en-US" sz="2800" dirty="0"/>
              <a:t>picking a random card from a shuffled deck of cards.</a:t>
            </a:r>
          </a:p>
          <a:p>
            <a:pPr lvl="1"/>
            <a:endParaRPr lang="en-US" sz="2800" dirty="0"/>
          </a:p>
          <a:p>
            <a:r>
              <a:rPr lang="en-US" dirty="0"/>
              <a:t>Probability theory: predict the unpredictable.</a:t>
            </a:r>
          </a:p>
          <a:p>
            <a:endParaRPr lang="en-US" dirty="0"/>
          </a:p>
          <a:p>
            <a:r>
              <a:rPr lang="en-US" dirty="0"/>
              <a:t>Started to evolve in the 17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lvl="1"/>
            <a:r>
              <a:rPr lang="en-US" sz="2800" dirty="0"/>
              <a:t>gambling games.</a:t>
            </a:r>
            <a:endParaRPr lang="en-BE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36D4-4752-43AA-9259-1045704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2E5C0-6F03-4171-9B46-A7D80485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4278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052432-4A44-435D-8257-CDA0DA0F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  <a:endParaRPr lang="en-B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CF9C44-8C06-4AF5-9772-DF6EE03A3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BD5EF-B301-45E7-B1BD-1051AB81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5F44-CD29-442C-B5DC-D2447290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8606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0B4-8E11-46A6-AA42-675D58A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COIN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flipping a fair coin two times. </a:t>
                </a:r>
              </a:p>
              <a:p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𝐻𝐻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dirty="0"/>
                  <a:t>What’s the probability of getting two heads?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600" b="0" dirty="0"/>
              </a:p>
              <a:p>
                <a:r>
                  <a:rPr lang="en-US" dirty="0"/>
                  <a:t>What’s the probability of getting different outcomes?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  <a:blipFill>
                <a:blip r:embed="rId2"/>
                <a:stretch>
                  <a:fillRect l="-1043" t="-2322" b="-10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5F891-07C0-4AFC-826C-2E5CD14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FBA9-922D-4654-906E-E853E6F5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8425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0B4-8E11-46A6-AA42-675D58A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COIN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flipping a fair coin two times. </a:t>
                </a:r>
              </a:p>
              <a:p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dirty="0"/>
                  <a:t>What’s the probability of getting two heads?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600" b="0" dirty="0"/>
              </a:p>
              <a:p>
                <a:r>
                  <a:rPr lang="en-US" dirty="0"/>
                  <a:t>What’s the probability of getting different outcomes?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  <a:blipFill>
                <a:blip r:embed="rId2"/>
                <a:stretch>
                  <a:fillRect l="-1043" t="-2322" b="-10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5F891-07C0-4AFC-826C-2E5CD14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FBA9-922D-4654-906E-E853E6F5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8402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0B4-8E11-46A6-AA42-675D58A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COIN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flipping a fair coin two times. </a:t>
                </a:r>
              </a:p>
              <a:p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dirty="0"/>
                  <a:t>What’s the probability of getting two heads?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600" b="0" dirty="0"/>
              </a:p>
              <a:p>
                <a:r>
                  <a:rPr lang="en-US" dirty="0"/>
                  <a:t>What’s the probability of getting different outcomes?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  <a:blipFill>
                <a:blip r:embed="rId2"/>
                <a:stretch>
                  <a:fillRect l="-1043" t="-2322" b="-10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5F891-07C0-4AFC-826C-2E5CD14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FBA9-922D-4654-906E-E853E6F5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3617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0B4-8E11-46A6-AA42-675D58A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COIN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flipping a fair coin two times. </a:t>
                </a:r>
              </a:p>
              <a:p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dirty="0"/>
                  <a:t>What’s the probability of getting two heads?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600" b="0" dirty="0"/>
              </a:p>
              <a:p>
                <a:r>
                  <a:rPr lang="en-US" dirty="0"/>
                  <a:t>What’s the probability of getting different outcomes?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  <a:blipFill>
                <a:blip r:embed="rId2"/>
                <a:stretch>
                  <a:fillRect l="-1043" t="-2322" b="-10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5F891-07C0-4AFC-826C-2E5CD14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FBA9-922D-4654-906E-E853E6F5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8535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0B4-8E11-46A6-AA42-675D58A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COIN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flipping a fair coin two times. </a:t>
                </a:r>
              </a:p>
              <a:p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dirty="0"/>
                  <a:t>What’s the probability of getting two heads?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600" b="0" dirty="0"/>
              </a:p>
              <a:p>
                <a:r>
                  <a:rPr lang="en-US" dirty="0"/>
                  <a:t>What’s the probability of getting different outcomes?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  <a:blipFill>
                <a:blip r:embed="rId2"/>
                <a:stretch>
                  <a:fillRect l="-1043" t="-2322" b="-10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5F891-07C0-4AFC-826C-2E5CD14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FBA9-922D-4654-906E-E853E6F5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3151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0B4-8E11-46A6-AA42-675D58A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COIN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You are flipping a fair coin two times. </a:t>
                </a:r>
              </a:p>
              <a:p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dirty="0"/>
                  <a:t>What’s the probability of getting two heads?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600" b="0" dirty="0"/>
              </a:p>
              <a:p>
                <a:r>
                  <a:rPr lang="en-US" dirty="0"/>
                  <a:t>What’s the probability of getting different outcomes?</a:t>
                </a:r>
              </a:p>
              <a:p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D44D-4F47-4EE4-A022-01B623067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4500"/>
                <a:ext cx="10515600" cy="4462463"/>
              </a:xfrm>
              <a:blipFill>
                <a:blip r:embed="rId2"/>
                <a:stretch>
                  <a:fillRect l="-1043" t="-2322" b="-109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5F891-07C0-4AFC-826C-2E5CD14F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FBA9-922D-4654-906E-E853E6F5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2777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sz="3200" dirty="0"/>
                  <a:t>A bowl contains 3 red, 2 blue and 1 green balls. You are picking 1 ball. What is the probability that it’s red?</a:t>
                </a:r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6 balls in total  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3 red balls		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Therefore, </a:t>
                </a:r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5803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sz="3200" dirty="0"/>
                  <a:t>A bowl contains 3 red, 2 blue and 1 green balls. You are picking 1 ball. What is the probability that it’s red?</a:t>
                </a:r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6 balls in total  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3 red balls		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Therefore, </a:t>
                </a:r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1567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sz="3200" dirty="0"/>
                  <a:t>A bowl contains 3 red, 2 blue and 1 green balls. You are picking 1 ball. What is the probability that it’s red?</a:t>
                </a:r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6 balls in total  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3 red balls	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Therefore, </a:t>
                </a:r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59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509A-8C1E-40F0-BEF6-60FE4722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some regularities…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</p:spPr>
            <p:txBody>
              <a:bodyPr>
                <a:normAutofit/>
              </a:bodyPr>
              <a:lstStyle/>
              <a:p>
                <a:r>
                  <a:rPr lang="nl-BE" i="1" dirty="0">
                    <a:solidFill>
                      <a:schemeClr val="bg1"/>
                    </a:solidFill>
                  </a:rPr>
                  <a:t>(Mid’17th </a:t>
                </a:r>
                <a:r>
                  <a:rPr lang="nl-BE" i="1" dirty="0" err="1">
                    <a:solidFill>
                      <a:schemeClr val="bg1"/>
                    </a:solidFill>
                  </a:rPr>
                  <a:t>century</a:t>
                </a:r>
                <a:r>
                  <a:rPr lang="nl-BE" i="1" dirty="0">
                    <a:solidFill>
                      <a:schemeClr val="bg1"/>
                    </a:solidFill>
                  </a:rPr>
                  <a:t>) </a:t>
                </a:r>
                <a:r>
                  <a:rPr lang="nl-BE" dirty="0">
                    <a:solidFill>
                      <a:schemeClr val="bg1"/>
                    </a:solidFill>
                  </a:rPr>
                  <a:t>Frenchman </a:t>
                </a:r>
                <a:r>
                  <a:rPr lang="nl-BE" dirty="0" err="1">
                    <a:solidFill>
                      <a:schemeClr val="bg1"/>
                    </a:solidFill>
                  </a:rPr>
                  <a:t>Chevalier</a:t>
                </a:r>
                <a:r>
                  <a:rPr lang="nl-BE" dirty="0">
                    <a:solidFill>
                      <a:schemeClr val="bg1"/>
                    </a:solidFill>
                  </a:rPr>
                  <a:t> de M</a:t>
                </a:r>
                <a:r>
                  <a:rPr lang="pt-PT" dirty="0">
                    <a:solidFill>
                      <a:schemeClr val="bg1"/>
                    </a:solidFill>
                  </a:rPr>
                  <a:t>é</a:t>
                </a:r>
                <a:r>
                  <a:rPr lang="nl-BE" dirty="0">
                    <a:solidFill>
                      <a:schemeClr val="bg1"/>
                    </a:solidFill>
                  </a:rPr>
                  <a:t>ré </a:t>
                </a:r>
                <a:r>
                  <a:rPr lang="nl-BE" dirty="0" err="1">
                    <a:solidFill>
                      <a:schemeClr val="bg1"/>
                    </a:solidFill>
                  </a:rPr>
                  <a:t>observed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the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following</a:t>
                </a:r>
                <a:r>
                  <a:rPr lang="nl-BE" dirty="0">
                    <a:solidFill>
                      <a:schemeClr val="bg1"/>
                    </a:solidFill>
                  </a:rPr>
                  <a:t>:</a:t>
                </a:r>
                <a:r>
                  <a:rPr lang="nl-BE" dirty="0"/>
                  <a:t> </a:t>
                </a:r>
              </a:p>
              <a:p>
                <a:endParaRPr lang="nl-BE" sz="800" dirty="0"/>
              </a:p>
              <a:p>
                <a:pPr marL="0" indent="0" algn="ctr">
                  <a:buNone/>
                </a:pPr>
                <a:r>
                  <a:rPr lang="en-US" i="1" spc="-100" dirty="0">
                    <a:solidFill>
                      <a:schemeClr val="bg1"/>
                    </a:solidFill>
                  </a:rPr>
                  <a:t>If a die is rolled four times, it’s more likely than not that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i="1" spc="-100" dirty="0">
                    <a:solidFill>
                      <a:schemeClr val="bg1"/>
                    </a:solidFill>
                  </a:rPr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He also tried to check the following idea:</a:t>
                </a:r>
              </a:p>
              <a:p>
                <a:pPr marL="0" indent="0" algn="ctr">
                  <a:buNone/>
                </a:pPr>
                <a:r>
                  <a:rPr lang="en-US" i="1" spc="-100" dirty="0">
                    <a:solidFill>
                      <a:schemeClr val="bg1"/>
                    </a:solidFill>
                  </a:rPr>
                  <a:t>If a pair of dice is rolled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i="1" spc="-100" dirty="0">
                    <a:solidFill>
                      <a:schemeClr val="bg1"/>
                    </a:solidFill>
                  </a:rPr>
                  <a:t> times, a sum of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i="1" spc="-100" dirty="0">
                    <a:solidFill>
                      <a:schemeClr val="bg1"/>
                    </a:solidFill>
                  </a:rPr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nl-BE" dirty="0">
                    <a:solidFill>
                      <a:schemeClr val="bg1"/>
                    </a:solidFill>
                  </a:rPr>
                  <a:t>de M</a:t>
                </a:r>
                <a:r>
                  <a:rPr lang="pt-PT" dirty="0">
                    <a:solidFill>
                      <a:schemeClr val="bg1"/>
                    </a:solidFill>
                  </a:rPr>
                  <a:t>é</a:t>
                </a:r>
                <a:r>
                  <a:rPr lang="nl-BE" dirty="0">
                    <a:solidFill>
                      <a:schemeClr val="bg1"/>
                    </a:solidFill>
                  </a:rPr>
                  <a:t>ré </a:t>
                </a:r>
                <a:r>
                  <a:rPr lang="nl-BE" dirty="0" err="1">
                    <a:solidFill>
                      <a:schemeClr val="bg1"/>
                    </a:solidFill>
                  </a:rPr>
                  <a:t>discussed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this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with</a:t>
                </a:r>
                <a:r>
                  <a:rPr lang="nl-BE" dirty="0">
                    <a:solidFill>
                      <a:schemeClr val="bg1"/>
                    </a:solidFill>
                  </a:rPr>
                  <a:t> Pascal, </a:t>
                </a:r>
                <a:r>
                  <a:rPr lang="nl-BE" dirty="0" err="1">
                    <a:solidFill>
                      <a:schemeClr val="bg1"/>
                    </a:solidFill>
                  </a:rPr>
                  <a:t>who</a:t>
                </a:r>
                <a:r>
                  <a:rPr lang="nl-BE" dirty="0">
                    <a:solidFill>
                      <a:schemeClr val="bg1"/>
                    </a:solidFill>
                  </a:rPr>
                  <a:t> in turn </a:t>
                </a:r>
                <a:r>
                  <a:rPr lang="nl-BE" dirty="0" err="1">
                    <a:solidFill>
                      <a:schemeClr val="bg1"/>
                    </a:solidFill>
                  </a:rPr>
                  <a:t>started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the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discussion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with</a:t>
                </a:r>
                <a:r>
                  <a:rPr lang="nl-BE" dirty="0">
                    <a:solidFill>
                      <a:schemeClr val="bg1"/>
                    </a:solidFill>
                  </a:rPr>
                  <a:t> Fermat. The </a:t>
                </a:r>
                <a:r>
                  <a:rPr lang="nl-BE" dirty="0" err="1">
                    <a:solidFill>
                      <a:schemeClr val="bg1"/>
                    </a:solidFill>
                  </a:rPr>
                  <a:t>Probability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theory</a:t>
                </a:r>
                <a:r>
                  <a:rPr lang="nl-BE" dirty="0">
                    <a:solidFill>
                      <a:schemeClr val="bg1"/>
                    </a:solidFill>
                  </a:rPr>
                  <a:t> was born.</a:t>
                </a:r>
              </a:p>
              <a:p>
                <a:endParaRPr lang="nl-BE" sz="800" dirty="0"/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(1933)</a:t>
                </a:r>
                <a:r>
                  <a:rPr lang="en-US" dirty="0">
                    <a:solidFill>
                      <a:schemeClr val="bg1"/>
                    </a:solidFill>
                  </a:rPr>
                  <a:t> Kolmogorov developed the first rigorous approach to probability.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  <a:blipFill>
                <a:blip r:embed="rId2"/>
                <a:stretch>
                  <a:fillRect l="-988" t="-23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7ECC3-433A-4978-B781-A253E2E8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7BC44-3700-4637-9279-363F065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8999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sz="3200" dirty="0"/>
                  <a:t>A bowl contains 3 red, 2 blue and 1 green balls. You are picking 1 ball. What is the probability that it’s red?</a:t>
                </a:r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6 balls in total  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3 red balls	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Therefore, </a:t>
                </a:r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1389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sz="3200" dirty="0"/>
                  <a:t>A bowl contains 3 red, 2 blue and 1 green balls. You are picking 1 ball. What is the probability that it’s red?</a:t>
                </a:r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6 balls in total  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3 red balls	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Therefore, </a:t>
                </a: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744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sz="3200" dirty="0"/>
                  <a:t>A bowl contains 3 red, 2 blue and 1 green balls. You are picking 1 ball. What is the probability that it’s red?</a:t>
                </a:r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6 balls in total  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3 red balls	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Therefore, </a:t>
                </a: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333" t="-27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432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dirty="0"/>
                  <a:t>A bowl contains 3 red, 2 blue and 1 green balls. You are picking 3 balls. What is the probability that they are all of different colors?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6 balls in total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6, 3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3!3!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pick 3 balls of different colors	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=3⋅2=6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Therefore,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  <a:blipFill>
                <a:blip r:embed="rId2"/>
                <a:stretch>
                  <a:fillRect l="-1217" t="-227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2193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dirty="0"/>
                  <a:t>A bowl contains 3 red, 2 blue and 1 green balls. You are picking 3 balls. What is the probability that they are all of different colors?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6 balls in total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6, 3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3!3!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pick 3 balls of different colors	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=3⋅2=6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Therefore,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  <a:blipFill>
                <a:blip r:embed="rId2"/>
                <a:stretch>
                  <a:fillRect l="-1217" t="-227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7384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dirty="0"/>
                  <a:t>A bowl contains 3 red, 2 blue and 1 green balls. You are picking 3 balls. What is the probability that they are all of different colors?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6 balls in total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pick 3 balls of different colors	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=3⋅2=6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Therefore,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  <a:blipFill>
                <a:blip r:embed="rId2"/>
                <a:stretch>
                  <a:fillRect l="-1217" t="-227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20162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dirty="0"/>
                  <a:t>A bowl contains 3 red, 2 blue and 1 green balls. You are picking 3 balls. What is the probability that they are all of different colors?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6 balls in total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pick 3 balls of different colors	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=3⋅2=6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Therefore,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  <a:blipFill>
                <a:blip r:embed="rId2"/>
                <a:stretch>
                  <a:fillRect l="-1217" t="-227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24455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dirty="0"/>
                  <a:t>A bowl contains 3 red, 2 blue and 1 green balls. You are picking 3 balls. What is the probability that they are all of different colors?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6 balls in total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pick 3 balls of different colors	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=3⋅2=6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Therefore,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  <a:blipFill>
                <a:blip r:embed="rId2"/>
                <a:stretch>
                  <a:fillRect l="-1217" t="-227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0131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dirty="0"/>
                  <a:t>A bowl contains 3 red, 2 blue and 1 green balls. You are picking 3 balls. What is the probability that they are all of different colors?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6 balls in total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pick 3 balls of different colors	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=3⋅2=6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Therefore,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  <a:blipFill>
                <a:blip r:embed="rId2"/>
                <a:stretch>
                  <a:fillRect l="-1217" t="-227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9292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490-22E2-49AC-9C06-6CD8BDF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bowl with balls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</p:spPr>
            <p:txBody>
              <a:bodyPr>
                <a:normAutofit/>
              </a:bodyPr>
              <a:lstStyle/>
              <a:p>
                <a:pPr fontAlgn="base"/>
                <a:r>
                  <a:rPr lang="en-US" dirty="0"/>
                  <a:t>A bowl contains 3 red, 2 blue and 1 green balls. You are picking 3 balls. What is the probability that they are all of different colors?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6 balls in total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pick 3 balls of different colors	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=3⋅2=6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Therefore,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F150-6062-4BB0-AE11-1D1072E78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824412"/>
              </a:xfrm>
              <a:blipFill>
                <a:blip r:embed="rId2"/>
                <a:stretch>
                  <a:fillRect l="-1217" t="-227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BB1BE-DFEE-49CF-8D32-C54F1C32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2D4D-714D-451F-B684-0AA90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964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509A-8C1E-40F0-BEF6-60FE4722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some regularities…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</p:spPr>
            <p:txBody>
              <a:bodyPr>
                <a:normAutofit/>
              </a:bodyPr>
              <a:lstStyle/>
              <a:p>
                <a:r>
                  <a:rPr lang="nl-BE" i="1" dirty="0"/>
                  <a:t>(Mid’17th </a:t>
                </a:r>
                <a:r>
                  <a:rPr lang="nl-BE" i="1" dirty="0" err="1"/>
                  <a:t>century</a:t>
                </a:r>
                <a:r>
                  <a:rPr lang="nl-BE" i="1" dirty="0"/>
                  <a:t>) </a:t>
                </a:r>
                <a:r>
                  <a:rPr lang="nl-BE" dirty="0"/>
                  <a:t>Frenchman </a:t>
                </a:r>
                <a:r>
                  <a:rPr lang="nl-BE" dirty="0" err="1"/>
                  <a:t>Chevalier</a:t>
                </a:r>
                <a:r>
                  <a:rPr lang="nl-BE" dirty="0"/>
                  <a:t> de M</a:t>
                </a:r>
                <a:r>
                  <a:rPr lang="pt-PT" dirty="0"/>
                  <a:t>é</a:t>
                </a:r>
                <a:r>
                  <a:rPr lang="nl-BE" dirty="0"/>
                  <a:t>ré </a:t>
                </a:r>
                <a:r>
                  <a:rPr lang="nl-BE" dirty="0" err="1"/>
                  <a:t>observed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following</a:t>
                </a:r>
                <a:r>
                  <a:rPr lang="nl-BE" dirty="0"/>
                  <a:t>: </a:t>
                </a:r>
              </a:p>
              <a:p>
                <a:endParaRPr lang="nl-BE" sz="800" dirty="0"/>
              </a:p>
              <a:p>
                <a:pPr marL="0" indent="0" algn="ctr">
                  <a:buNone/>
                </a:pPr>
                <a:r>
                  <a:rPr lang="en-US" i="1" spc="-100" dirty="0"/>
                  <a:t>If a die is rolled four times, it’s more likely than not that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i="1" spc="-100" dirty="0"/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He also tried to check the following idea:</a:t>
                </a:r>
              </a:p>
              <a:p>
                <a:pPr marL="0" indent="0" algn="ctr">
                  <a:buNone/>
                </a:pPr>
                <a:r>
                  <a:rPr lang="en-US" i="1" spc="-100" dirty="0">
                    <a:solidFill>
                      <a:schemeClr val="bg1"/>
                    </a:solidFill>
                  </a:rPr>
                  <a:t>If a pair of dice is rolled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i="1" spc="-100" dirty="0">
                    <a:solidFill>
                      <a:schemeClr val="bg1"/>
                    </a:solidFill>
                  </a:rPr>
                  <a:t> times, a sum of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i="1" spc="-100" dirty="0">
                    <a:solidFill>
                      <a:schemeClr val="bg1"/>
                    </a:solidFill>
                  </a:rPr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nl-BE" dirty="0">
                    <a:solidFill>
                      <a:schemeClr val="bg1"/>
                    </a:solidFill>
                  </a:rPr>
                  <a:t>de M</a:t>
                </a:r>
                <a:r>
                  <a:rPr lang="pt-PT" dirty="0">
                    <a:solidFill>
                      <a:schemeClr val="bg1"/>
                    </a:solidFill>
                  </a:rPr>
                  <a:t>é</a:t>
                </a:r>
                <a:r>
                  <a:rPr lang="nl-BE" dirty="0">
                    <a:solidFill>
                      <a:schemeClr val="bg1"/>
                    </a:solidFill>
                  </a:rPr>
                  <a:t>ré </a:t>
                </a:r>
                <a:r>
                  <a:rPr lang="nl-BE" dirty="0" err="1">
                    <a:solidFill>
                      <a:schemeClr val="bg1"/>
                    </a:solidFill>
                  </a:rPr>
                  <a:t>discussed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this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with</a:t>
                </a:r>
                <a:r>
                  <a:rPr lang="nl-BE" dirty="0">
                    <a:solidFill>
                      <a:schemeClr val="bg1"/>
                    </a:solidFill>
                  </a:rPr>
                  <a:t> Pascal, </a:t>
                </a:r>
                <a:r>
                  <a:rPr lang="nl-BE" dirty="0" err="1">
                    <a:solidFill>
                      <a:schemeClr val="bg1"/>
                    </a:solidFill>
                  </a:rPr>
                  <a:t>who</a:t>
                </a:r>
                <a:r>
                  <a:rPr lang="nl-BE" dirty="0">
                    <a:solidFill>
                      <a:schemeClr val="bg1"/>
                    </a:solidFill>
                  </a:rPr>
                  <a:t> in turn </a:t>
                </a:r>
                <a:r>
                  <a:rPr lang="nl-BE" dirty="0" err="1">
                    <a:solidFill>
                      <a:schemeClr val="bg1"/>
                    </a:solidFill>
                  </a:rPr>
                  <a:t>started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the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discussion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with</a:t>
                </a:r>
                <a:r>
                  <a:rPr lang="nl-BE" dirty="0">
                    <a:solidFill>
                      <a:schemeClr val="bg1"/>
                    </a:solidFill>
                  </a:rPr>
                  <a:t> Fermat. The </a:t>
                </a:r>
                <a:r>
                  <a:rPr lang="nl-BE" dirty="0" err="1">
                    <a:solidFill>
                      <a:schemeClr val="bg1"/>
                    </a:solidFill>
                  </a:rPr>
                  <a:t>Probability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theory</a:t>
                </a:r>
                <a:r>
                  <a:rPr lang="nl-BE" dirty="0">
                    <a:solidFill>
                      <a:schemeClr val="bg1"/>
                    </a:solidFill>
                  </a:rPr>
                  <a:t> was born.</a:t>
                </a:r>
              </a:p>
              <a:p>
                <a:endParaRPr lang="nl-BE" sz="800" dirty="0"/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(1933)</a:t>
                </a:r>
                <a:r>
                  <a:rPr lang="en-US" dirty="0">
                    <a:solidFill>
                      <a:schemeClr val="bg1"/>
                    </a:solidFill>
                  </a:rPr>
                  <a:t> Kolmogorov developed the first rigorous approach to probability.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  <a:blipFill>
                <a:blip r:embed="rId2"/>
                <a:stretch>
                  <a:fillRect l="-988" t="-2329" r="-11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7ECC3-433A-4978-B781-A253E2E8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7BC44-3700-4637-9279-363F065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86297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278EB5-07CD-42E8-B5E2-258D1995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 DICE GAME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A3025C-6B54-49D0-8E41-6491392EB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https://youtu.be/Kgudt4PXs28</a:t>
            </a:r>
            <a:r>
              <a:rPr lang="nl-BE" dirty="0"/>
              <a:t> 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B843C-7DA2-4D79-9EDC-33A82DF8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32D03-9060-4C25-8CA4-C1A043B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9505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7.</a:t>
                </a:r>
                <a:br>
                  <a:rPr lang="en-US" sz="3200" dirty="0"/>
                </a:br>
                <a:br>
                  <a:rPr lang="en-US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possible combinations.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1, 6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2, 5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4, 3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5, 2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91091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7.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6⋅6=36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possible combinations.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1, 6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2, 5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4, 3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5, 2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07964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7.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1, 6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2, 5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4, 3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5, 2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0623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7.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1, 6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2, 5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4, 3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5, 2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6, 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92372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7.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1, 6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2, 5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4, 3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5, 2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6, 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70575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- 1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7.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1, 6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2, 5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4, 3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5, 2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6, 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42814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11.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possible combinations.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5, 6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6, 5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5632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11.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5, 6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6, 5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39309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11.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5, 6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6, 5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dirty="0"/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49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509A-8C1E-40F0-BEF6-60FE4722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some regularities…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</p:spPr>
            <p:txBody>
              <a:bodyPr>
                <a:normAutofit/>
              </a:bodyPr>
              <a:lstStyle/>
              <a:p>
                <a:r>
                  <a:rPr lang="nl-BE" i="1" dirty="0"/>
                  <a:t>(Mid’17th </a:t>
                </a:r>
                <a:r>
                  <a:rPr lang="nl-BE" i="1" dirty="0" err="1"/>
                  <a:t>century</a:t>
                </a:r>
                <a:r>
                  <a:rPr lang="nl-BE" i="1" dirty="0"/>
                  <a:t>) </a:t>
                </a:r>
                <a:r>
                  <a:rPr lang="nl-BE" dirty="0"/>
                  <a:t>Frenchman </a:t>
                </a:r>
                <a:r>
                  <a:rPr lang="nl-BE" dirty="0" err="1"/>
                  <a:t>Chevalier</a:t>
                </a:r>
                <a:r>
                  <a:rPr lang="nl-BE" dirty="0"/>
                  <a:t> de M</a:t>
                </a:r>
                <a:r>
                  <a:rPr lang="pt-PT" dirty="0"/>
                  <a:t>é</a:t>
                </a:r>
                <a:r>
                  <a:rPr lang="nl-BE" dirty="0"/>
                  <a:t>ré </a:t>
                </a:r>
                <a:r>
                  <a:rPr lang="nl-BE" dirty="0" err="1"/>
                  <a:t>observed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following</a:t>
                </a:r>
                <a:r>
                  <a:rPr lang="nl-BE" dirty="0"/>
                  <a:t>: </a:t>
                </a:r>
              </a:p>
              <a:p>
                <a:endParaRPr lang="nl-BE" sz="800" dirty="0"/>
              </a:p>
              <a:p>
                <a:pPr marL="0" indent="0" algn="ctr">
                  <a:buNone/>
                </a:pPr>
                <a:r>
                  <a:rPr lang="en-US" i="1" spc="-100" dirty="0"/>
                  <a:t>If a die is rolled four times, it’s more likely than not that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i="1" spc="-100" dirty="0"/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en-US" dirty="0"/>
                  <a:t>He also tried to bet on the following:</a:t>
                </a:r>
              </a:p>
              <a:p>
                <a:pPr marL="0" indent="0" algn="ctr">
                  <a:buNone/>
                </a:pPr>
                <a:r>
                  <a:rPr lang="en-US" i="1" spc="-100" dirty="0"/>
                  <a:t>If a pair of dice is rolled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i="1" spc="-100" dirty="0"/>
                  <a:t> times, a sum of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i="1" spc="-100" dirty="0"/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nl-BE" dirty="0">
                    <a:solidFill>
                      <a:schemeClr val="bg1"/>
                    </a:solidFill>
                  </a:rPr>
                  <a:t>de M</a:t>
                </a:r>
                <a:r>
                  <a:rPr lang="pt-PT" dirty="0">
                    <a:solidFill>
                      <a:schemeClr val="bg1"/>
                    </a:solidFill>
                  </a:rPr>
                  <a:t>é</a:t>
                </a:r>
                <a:r>
                  <a:rPr lang="nl-BE" dirty="0">
                    <a:solidFill>
                      <a:schemeClr val="bg1"/>
                    </a:solidFill>
                  </a:rPr>
                  <a:t>ré </a:t>
                </a:r>
                <a:r>
                  <a:rPr lang="nl-BE" dirty="0" err="1">
                    <a:solidFill>
                      <a:schemeClr val="bg1"/>
                    </a:solidFill>
                  </a:rPr>
                  <a:t>discussed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this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with</a:t>
                </a:r>
                <a:r>
                  <a:rPr lang="nl-BE" dirty="0">
                    <a:solidFill>
                      <a:schemeClr val="bg1"/>
                    </a:solidFill>
                  </a:rPr>
                  <a:t> Pascal, </a:t>
                </a:r>
                <a:r>
                  <a:rPr lang="nl-BE" dirty="0" err="1">
                    <a:solidFill>
                      <a:schemeClr val="bg1"/>
                    </a:solidFill>
                  </a:rPr>
                  <a:t>who</a:t>
                </a:r>
                <a:r>
                  <a:rPr lang="nl-BE" dirty="0">
                    <a:solidFill>
                      <a:schemeClr val="bg1"/>
                    </a:solidFill>
                  </a:rPr>
                  <a:t> in turn </a:t>
                </a:r>
                <a:r>
                  <a:rPr lang="nl-BE" dirty="0" err="1">
                    <a:solidFill>
                      <a:schemeClr val="bg1"/>
                    </a:solidFill>
                  </a:rPr>
                  <a:t>started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the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discussion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with</a:t>
                </a:r>
                <a:r>
                  <a:rPr lang="nl-BE" dirty="0">
                    <a:solidFill>
                      <a:schemeClr val="bg1"/>
                    </a:solidFill>
                  </a:rPr>
                  <a:t> Fermat. The </a:t>
                </a:r>
                <a:r>
                  <a:rPr lang="nl-BE" dirty="0" err="1">
                    <a:solidFill>
                      <a:schemeClr val="bg1"/>
                    </a:solidFill>
                  </a:rPr>
                  <a:t>Probability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theory</a:t>
                </a:r>
                <a:r>
                  <a:rPr lang="nl-BE" dirty="0">
                    <a:solidFill>
                      <a:schemeClr val="bg1"/>
                    </a:solidFill>
                  </a:rPr>
                  <a:t> was born.</a:t>
                </a:r>
              </a:p>
              <a:p>
                <a:endParaRPr lang="nl-BE" sz="800" dirty="0"/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(1933)</a:t>
                </a:r>
                <a:r>
                  <a:rPr lang="en-US" dirty="0">
                    <a:solidFill>
                      <a:schemeClr val="bg1"/>
                    </a:solidFill>
                  </a:rPr>
                  <a:t> Kolmogorov developed the first rigorous approach to probability.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  <a:blipFill>
                <a:blip r:embed="rId2"/>
                <a:stretch>
                  <a:fillRect l="-988" t="-2329" r="-11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7ECC3-433A-4978-B781-A253E2E8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7BC44-3700-4637-9279-363F065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6527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11.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5, 6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6, 5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dirty="0"/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37512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CDEC0F-9435-4703-AA5C-AAC1EA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DICE - 2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Two fair dice are rolled. </a:t>
                </a:r>
                <a:br>
                  <a:rPr lang="en-US" sz="3200" dirty="0"/>
                </a:br>
                <a:r>
                  <a:rPr lang="en-US" sz="3200" dirty="0"/>
                  <a:t>Compute the probability that the sum of the faces is 11.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5, 6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6, 5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dirty="0"/>
              </a:p>
              <a:p>
                <a:pPr/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BC8E164-37BB-448B-B465-1B0FFFD53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4794250"/>
              </a:xfrm>
              <a:blipFill>
                <a:blip r:embed="rId2"/>
                <a:stretch>
                  <a:fillRect l="-1333" t="-266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4EA7B-DB1B-4E7C-9D1A-3C9A2F7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5E06-13E3-4D03-8795-33D1040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46147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199-FF25-495B-880C-1D074AD0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a dice - 3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A fair dice is rolled twice and two numbers are obtained,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. Find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3200" dirty="0"/>
                  <a:t>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possible combinations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=3⋅3=9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combinations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  <a:blipFill>
                <a:blip r:embed="rId2"/>
                <a:stretch>
                  <a:fillRect l="-1333" t="-260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ED5B-3D5F-4211-9157-B805AE04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C6CA-5D86-487C-9DB8-D2BF2884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66270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199-FF25-495B-880C-1D074AD0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a dice - 3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A fair dice is rolled twice and two numbers are obtained,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. Find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3200" dirty="0"/>
                  <a:t>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=3⋅3=9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combinations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  <a:blipFill>
                <a:blip r:embed="rId2"/>
                <a:stretch>
                  <a:fillRect l="-1333" t="-260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ED5B-3D5F-4211-9157-B805AE04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C6CA-5D86-487C-9DB8-D2BF2884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6377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199-FF25-495B-880C-1D074AD0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a dice - 3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A fair dice is rolled twice and two numbers are obtained,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. Find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3200" dirty="0"/>
                  <a:t>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3⋅3=9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combinations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  <a:blipFill>
                <a:blip r:embed="rId2"/>
                <a:stretch>
                  <a:fillRect l="-1333" t="-260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ED5B-3D5F-4211-9157-B805AE04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C6CA-5D86-487C-9DB8-D2BF2884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77907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199-FF25-495B-880C-1D074AD0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a dice - 3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A fair dice is rolled twice and two numbers are obtained,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. Find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3200" dirty="0"/>
                  <a:t>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=3⋅3=9</m:t>
                    </m:r>
                  </m:oMath>
                </a14:m>
                <a:r>
                  <a:rPr lang="en-US" sz="3200" dirty="0"/>
                  <a:t> combinations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  <a:blipFill>
                <a:blip r:embed="rId2"/>
                <a:stretch>
                  <a:fillRect l="-1333" t="-260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ED5B-3D5F-4211-9157-B805AE04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C6CA-5D86-487C-9DB8-D2BF2884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82474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199-FF25-495B-880C-1D074AD0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a dice - 3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A fair dice is rolled twice and two numbers are obtained,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. Find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3200" dirty="0"/>
                  <a:t>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=3⋅3=9</m:t>
                    </m:r>
                  </m:oMath>
                </a14:m>
                <a:r>
                  <a:rPr lang="en-US" sz="3200" dirty="0"/>
                  <a:t> combinations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  <a:blipFill>
                <a:blip r:embed="rId2"/>
                <a:stretch>
                  <a:fillRect l="-1333" t="-260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ED5B-3D5F-4211-9157-B805AE04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C6CA-5D86-487C-9DB8-D2BF2884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14067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199-FF25-495B-880C-1D074AD0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a dice - 3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A fair dice is rolled twice and two numbers are obtained,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. Find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3200" dirty="0"/>
                  <a:t>.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=6⋅6=36</m:t>
                    </m:r>
                  </m:oMath>
                </a14:m>
                <a:r>
                  <a:rPr lang="en-US" sz="3200" dirty="0"/>
                  <a:t> possible combinations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=3⋅3=9</m:t>
                    </m:r>
                  </m:oMath>
                </a14:m>
                <a:r>
                  <a:rPr lang="en-US" sz="3200" dirty="0"/>
                  <a:t> combinations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BE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F990A-D2EF-409F-B6AB-9D41097C3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475"/>
                <a:ext cx="10515600" cy="4914900"/>
              </a:xfrm>
              <a:blipFill>
                <a:blip r:embed="rId2"/>
                <a:stretch>
                  <a:fillRect l="-1333" t="-260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ED5B-3D5F-4211-9157-B805AE04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C6CA-5D86-487C-9DB8-D2BF2884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02441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D35044-F93C-4FAC-8DF0-6E3CDE9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0AC8AF-96E1-4037-A40A-FB4A4B5F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E445E-6C51-4220-8496-D0B8997F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FB57A-6AEF-413E-A64A-C2F6107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67834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b="1" dirty="0"/>
                  <a:t>For any event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3200" b="1" dirty="0"/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  <a:br>
                  <a:rPr lang="en-US" sz="3200" b="1" dirty="0"/>
                </a:br>
                <a:br>
                  <a:rPr lang="en-US" sz="3200" b="1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Example: rolling a die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‘get 1’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‘get an even number’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‘get 27’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  <a:blipFill>
                <a:blip r:embed="rId2"/>
                <a:stretch>
                  <a:fillRect l="-1681" t="-36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351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509A-8C1E-40F0-BEF6-60FE4722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some regularities…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</p:spPr>
            <p:txBody>
              <a:bodyPr>
                <a:normAutofit/>
              </a:bodyPr>
              <a:lstStyle/>
              <a:p>
                <a:r>
                  <a:rPr lang="nl-BE" i="1" dirty="0"/>
                  <a:t>(Mid’17th </a:t>
                </a:r>
                <a:r>
                  <a:rPr lang="nl-BE" i="1" dirty="0" err="1"/>
                  <a:t>century</a:t>
                </a:r>
                <a:r>
                  <a:rPr lang="nl-BE" i="1" dirty="0"/>
                  <a:t>) </a:t>
                </a:r>
                <a:r>
                  <a:rPr lang="nl-BE" dirty="0"/>
                  <a:t>Frenchman </a:t>
                </a:r>
                <a:r>
                  <a:rPr lang="nl-BE" dirty="0" err="1"/>
                  <a:t>Chevalier</a:t>
                </a:r>
                <a:r>
                  <a:rPr lang="nl-BE" dirty="0"/>
                  <a:t> de M</a:t>
                </a:r>
                <a:r>
                  <a:rPr lang="pt-PT" dirty="0"/>
                  <a:t>é</a:t>
                </a:r>
                <a:r>
                  <a:rPr lang="nl-BE" dirty="0"/>
                  <a:t>ré </a:t>
                </a:r>
                <a:r>
                  <a:rPr lang="nl-BE" dirty="0" err="1"/>
                  <a:t>observed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following</a:t>
                </a:r>
                <a:r>
                  <a:rPr lang="nl-BE" dirty="0"/>
                  <a:t>: </a:t>
                </a:r>
              </a:p>
              <a:p>
                <a:endParaRPr lang="nl-BE" sz="800" dirty="0"/>
              </a:p>
              <a:p>
                <a:pPr marL="0" indent="0" algn="ctr">
                  <a:buNone/>
                </a:pPr>
                <a:r>
                  <a:rPr lang="en-US" i="1" spc="-100" dirty="0"/>
                  <a:t>If a die is rolled four times, it’s more likely than not that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i="1" spc="-100" dirty="0"/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en-US" dirty="0"/>
                  <a:t>He also tried to bet on the following:</a:t>
                </a:r>
              </a:p>
              <a:p>
                <a:pPr marL="0" indent="0" algn="ctr">
                  <a:buNone/>
                </a:pPr>
                <a:r>
                  <a:rPr lang="en-US" i="1" spc="-100" dirty="0"/>
                  <a:t>If a pair of dice is rolled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US" i="1" spc="-100" dirty="0"/>
                  <a:t> times, a sum of </a:t>
                </a:r>
                <a14:m>
                  <m:oMath xmlns:m="http://schemas.openxmlformats.org/officeDocument/2006/math">
                    <m:r>
                      <a:rPr lang="en-US" i="1" spc="-100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i="1" spc="-100" dirty="0"/>
                  <a:t> would occur at least once.</a:t>
                </a:r>
              </a:p>
              <a:p>
                <a:pPr marL="0" indent="0" algn="ctr">
                  <a:buNone/>
                </a:pPr>
                <a:endParaRPr lang="en-US" sz="800" dirty="0"/>
              </a:p>
              <a:p>
                <a:r>
                  <a:rPr lang="nl-BE" dirty="0"/>
                  <a:t>de M</a:t>
                </a:r>
                <a:r>
                  <a:rPr lang="pt-PT" dirty="0"/>
                  <a:t>é</a:t>
                </a:r>
                <a:r>
                  <a:rPr lang="nl-BE" dirty="0"/>
                  <a:t>ré </a:t>
                </a:r>
                <a:r>
                  <a:rPr lang="nl-BE" dirty="0" err="1"/>
                  <a:t>discussed</a:t>
                </a:r>
                <a:r>
                  <a:rPr lang="nl-BE" dirty="0"/>
                  <a:t> </a:t>
                </a:r>
                <a:r>
                  <a:rPr lang="nl-BE" dirty="0" err="1"/>
                  <a:t>this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Pascal, </a:t>
                </a:r>
                <a:r>
                  <a:rPr lang="nl-BE" dirty="0" err="1"/>
                  <a:t>who</a:t>
                </a:r>
                <a:r>
                  <a:rPr lang="nl-BE" dirty="0"/>
                  <a:t> in turn </a:t>
                </a:r>
                <a:r>
                  <a:rPr lang="nl-BE" dirty="0" err="1"/>
                  <a:t>started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discussion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Fermat. The </a:t>
                </a:r>
                <a:r>
                  <a:rPr lang="nl-BE" dirty="0" err="1"/>
                  <a:t>Probability</a:t>
                </a:r>
                <a:r>
                  <a:rPr lang="nl-BE" dirty="0"/>
                  <a:t> </a:t>
                </a:r>
                <a:r>
                  <a:rPr lang="nl-BE" dirty="0" err="1"/>
                  <a:t>theory</a:t>
                </a:r>
                <a:r>
                  <a:rPr lang="nl-BE" dirty="0"/>
                  <a:t> was born.</a:t>
                </a:r>
              </a:p>
              <a:p>
                <a:endParaRPr lang="nl-BE" sz="800" dirty="0"/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(1933)</a:t>
                </a:r>
                <a:r>
                  <a:rPr lang="en-US" dirty="0">
                    <a:solidFill>
                      <a:schemeClr val="bg1"/>
                    </a:solidFill>
                  </a:rPr>
                  <a:t> Kolmogorov developed the first rigorous approach to probability.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068F-157B-4170-81C8-B57788A33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63"/>
                <a:ext cx="11106150" cy="4713286"/>
              </a:xfrm>
              <a:blipFill>
                <a:blip r:embed="rId2"/>
                <a:stretch>
                  <a:fillRect l="-988" t="-2329" r="-11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7ECC3-433A-4978-B781-A253E2E8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7BC44-3700-4637-9279-363F065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8374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b="1" dirty="0"/>
                  <a:t>For any event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3200" b="1" dirty="0"/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  <a:br>
                  <a:rPr lang="en-US" sz="3200" b="1" dirty="0"/>
                </a:br>
                <a:br>
                  <a:rPr lang="en-US" sz="3200" b="1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‘get 1’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‘get an even number’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‘get 27’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  <a:blipFill>
                <a:blip r:embed="rId2"/>
                <a:stretch>
                  <a:fillRect l="-1681" t="-36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46675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b="1" dirty="0"/>
                  <a:t>For any event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3200" b="1" dirty="0"/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  <a:br>
                  <a:rPr lang="en-US" sz="3200" b="1" dirty="0"/>
                </a:br>
                <a:br>
                  <a:rPr lang="en-US" sz="3200" b="1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‘get 1’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‘get an even number’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‘get 27’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  <a:blipFill>
                <a:blip r:embed="rId2"/>
                <a:stretch>
                  <a:fillRect l="-1681" t="-36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53091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b="1" dirty="0"/>
                  <a:t>For any event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3200" b="1" dirty="0"/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  <a:br>
                  <a:rPr lang="en-US" sz="3200" b="1" dirty="0"/>
                </a:br>
                <a:br>
                  <a:rPr lang="en-US" sz="3200" b="1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‘get 1’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‘get an even number’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‘get 27’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  <a:blipFill>
                <a:blip r:embed="rId2"/>
                <a:stretch>
                  <a:fillRect l="-1681" t="-36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9455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b="1" dirty="0"/>
                  <a:t>For any event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3200" b="1" dirty="0"/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  <a:br>
                  <a:rPr lang="en-US" sz="3200" b="1" dirty="0"/>
                </a:br>
                <a:br>
                  <a:rPr lang="en-US" sz="3200" b="1" dirty="0"/>
                </a:br>
                <a:r>
                  <a:rPr lang="en-US" sz="3200" dirty="0"/>
                  <a:t>Example: rolling a die</a:t>
                </a:r>
                <a:br>
                  <a:rPr lang="en-US" sz="32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‘get 1’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‘get an even number’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‘get 27’	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614862"/>
              </a:xfrm>
              <a:blipFill>
                <a:blip r:embed="rId2"/>
                <a:stretch>
                  <a:fillRect l="-1681" t="-369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84844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351338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3200" b="1" dirty="0"/>
                  <a:t>Probability of the sample space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  <a:br>
                  <a:rPr lang="en-US" sz="3200" b="1" dirty="0"/>
                </a:br>
                <a:br>
                  <a:rPr lang="en-US" sz="3200" b="1" dirty="0"/>
                </a:br>
                <a:r>
                  <a:rPr lang="en-US" sz="3200" dirty="0">
                    <a:solidFill>
                      <a:schemeClr val="bg1"/>
                    </a:solidFill>
                  </a:rPr>
                  <a:t>Example: getting a baby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3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𝑔𝑖𝑟𝑙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‘get boy or girl’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351338"/>
              </a:xfrm>
              <a:blipFill>
                <a:blip r:embed="rId2"/>
                <a:stretch>
                  <a:fillRect l="-1681" t="-392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61471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351338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3200" b="1" dirty="0"/>
                  <a:t>Probability of the sample space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  <a:br>
                  <a:rPr lang="en-US" sz="3200" b="1" dirty="0"/>
                </a:br>
                <a:br>
                  <a:rPr lang="en-US" sz="3200" b="1" dirty="0"/>
                </a:br>
                <a:r>
                  <a:rPr lang="en-US" sz="3200" dirty="0"/>
                  <a:t>Example: getting a baby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3200" dirty="0">
                    <a:solidFill>
                      <a:schemeClr val="bg1"/>
                    </a:solidFill>
                  </a:rPr>
                  <a:t>‘get boy or girl’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351338"/>
              </a:xfrm>
              <a:blipFill>
                <a:blip r:embed="rId2"/>
                <a:stretch>
                  <a:fillRect l="-1681" t="-392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33403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3"/>
                <a:ext cx="10515600" cy="4351338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3200" b="1" dirty="0"/>
                  <a:t>Probability of the sample space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  <a:br>
                  <a:rPr lang="en-US" sz="3200" b="1" dirty="0"/>
                </a:br>
                <a:br>
                  <a:rPr lang="en-US" sz="3200" b="1" dirty="0"/>
                </a:br>
                <a:r>
                  <a:rPr lang="en-US" sz="3200" dirty="0"/>
                  <a:t>Example: getting a baby</a:t>
                </a:r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</m:e>
                    </m:d>
                  </m:oMath>
                </a14:m>
                <a:br>
                  <a:rPr lang="en-US" sz="3200" dirty="0"/>
                </a:b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‘get boy or girl’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3"/>
                <a:ext cx="10515600" cy="4351338"/>
              </a:xfrm>
              <a:blipFill>
                <a:blip r:embed="rId2"/>
                <a:stretch>
                  <a:fillRect l="-1681" t="-392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59154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3200" b="1" dirty="0"/>
                  <a:t> are mutually exclusive events,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marL="0" indent="0" algn="ctr">
                  <a:buNone/>
                </a:pPr>
                <a:endParaRPr lang="en-US" sz="1300" b="1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Example: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:br>
                  <a:rPr lang="en-US" sz="1300" dirty="0">
                    <a:solidFill>
                      <a:schemeClr val="bg1"/>
                    </a:solidFill>
                  </a:rPr>
                </a:br>
                <a:r>
                  <a:rPr lang="en-US" sz="3200" dirty="0">
                    <a:solidFill>
                      <a:schemeClr val="bg1"/>
                    </a:solidFill>
                  </a:rPr>
                  <a:t>Candidates A, B, C and D are participating in the elections. Based on the polls, A has a 20% chance of winning and B has a 40% chance of winning. What is the probability that A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or</a:t>
                </a:r>
                <a:r>
                  <a:rPr lang="en-US" sz="3200" dirty="0">
                    <a:solidFill>
                      <a:schemeClr val="bg1"/>
                    </a:solidFill>
                  </a:rPr>
                  <a:t> B will win?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=0.2+0.4=0.6</m:t>
                      </m:r>
                    </m:oMath>
                  </m:oMathPara>
                </a14:m>
                <a:br>
                  <a:rPr lang="en-US" sz="3200" b="1" dirty="0"/>
                </a:br>
                <a:endParaRPr lang="en-BE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681" t="-3622" r="-243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2851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3200" b="1" dirty="0"/>
                  <a:t> are mutually exclusive events,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marL="0" indent="0" algn="ctr">
                  <a:buNone/>
                </a:pPr>
                <a:endParaRPr lang="en-US" sz="1300" b="1" dirty="0"/>
              </a:p>
              <a:p>
                <a:r>
                  <a:rPr lang="en-US" sz="3200" dirty="0"/>
                  <a:t>Example:</a:t>
                </a:r>
                <a:br>
                  <a:rPr lang="en-US" sz="3200" dirty="0"/>
                </a:br>
                <a:br>
                  <a:rPr lang="en-US" sz="1300" dirty="0"/>
                </a:br>
                <a:r>
                  <a:rPr lang="en-US" sz="3200" dirty="0"/>
                  <a:t>Candidates A, B, C and D are participating in the elections. Based on the polls, A has a 20% chance of winning and B has a 40% chance of winning. What is the probability that A </a:t>
                </a:r>
                <a:r>
                  <a:rPr lang="en-US" sz="3200" b="1" dirty="0"/>
                  <a:t>or</a:t>
                </a:r>
                <a:r>
                  <a:rPr lang="en-US" sz="3200" dirty="0"/>
                  <a:t> B will win?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=0.2+0.4=0.6</m:t>
                      </m:r>
                    </m:oMath>
                  </m:oMathPara>
                </a14:m>
                <a:br>
                  <a:rPr lang="en-US" sz="3200" b="1" dirty="0"/>
                </a:br>
                <a:endParaRPr lang="en-BE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681" t="-3622" r="-243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47105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AF6-0C74-4776-88D3-B4CD3F8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3200" b="1" dirty="0"/>
                  <a:t> are mutually exclusive events,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marL="0" indent="0" algn="ctr">
                  <a:buNone/>
                </a:pPr>
                <a:endParaRPr lang="en-US" sz="1300" b="1" dirty="0"/>
              </a:p>
              <a:p>
                <a:r>
                  <a:rPr lang="en-US" sz="3200" dirty="0"/>
                  <a:t>Example:</a:t>
                </a:r>
                <a:br>
                  <a:rPr lang="en-US" sz="3200" dirty="0"/>
                </a:br>
                <a:br>
                  <a:rPr lang="en-US" sz="1300" dirty="0"/>
                </a:br>
                <a:r>
                  <a:rPr lang="en-US" sz="3200" dirty="0"/>
                  <a:t>Candidates A, B, C and D are participating in the elections. Based on the polls, A has a 20% chance of winning and B has a 40% chance of winning. What is the probability that A </a:t>
                </a:r>
                <a:r>
                  <a:rPr lang="en-US" sz="3200" b="1" dirty="0"/>
                  <a:t>or</a:t>
                </a:r>
                <a:r>
                  <a:rPr lang="en-US" sz="3200" dirty="0"/>
                  <a:t> B will win?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=0.2+0.4=0.6</m:t>
                      </m:r>
                    </m:oMath>
                  </m:oMathPara>
                </a14:m>
                <a:br>
                  <a:rPr lang="en-US" sz="3200" b="1" dirty="0"/>
                </a:br>
                <a:endParaRPr lang="en-BE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D0984-6C83-4D14-A4B8-34ACAF46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681" t="-3622" r="-243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ABB9-D624-4331-8082-6206F72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F598-752F-41AB-AAA3-81C3758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000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6440</TotalTime>
  <Words>10608</Words>
  <Application>Microsoft Office PowerPoint</Application>
  <PresentationFormat>Widescreen</PresentationFormat>
  <Paragraphs>933</Paragraphs>
  <Slides>138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3" baseType="lpstr">
      <vt:lpstr>Arial</vt:lpstr>
      <vt:lpstr>Calibri</vt:lpstr>
      <vt:lpstr>Cambria Math</vt:lpstr>
      <vt:lpstr>Gill Sans Nova</vt:lpstr>
      <vt:lpstr>Office Theme</vt:lpstr>
      <vt:lpstr>ELEMENTARY COMBINATORICS &amp; PROBABILITY</vt:lpstr>
      <vt:lpstr>TODAY</vt:lpstr>
      <vt:lpstr>motivation</vt:lpstr>
      <vt:lpstr>motivation</vt:lpstr>
      <vt:lpstr>motivation</vt:lpstr>
      <vt:lpstr>There are some regularities…</vt:lpstr>
      <vt:lpstr>There are some regularities…</vt:lpstr>
      <vt:lpstr>There are some regularities…</vt:lpstr>
      <vt:lpstr>There are some regularities…</vt:lpstr>
      <vt:lpstr>There are some regularities…</vt:lpstr>
      <vt:lpstr>Let’s formalize it</vt:lpstr>
      <vt:lpstr>Let’s formalize it</vt:lpstr>
      <vt:lpstr>Let’s formalize it</vt:lpstr>
      <vt:lpstr>Random experiments: examples</vt:lpstr>
      <vt:lpstr>Random experiments: examples</vt:lpstr>
      <vt:lpstr>Random experiments: examples</vt:lpstr>
      <vt:lpstr>Random experiments: examples</vt:lpstr>
      <vt:lpstr>Random experiments: examples</vt:lpstr>
      <vt:lpstr>Random experiments: examples</vt:lpstr>
      <vt:lpstr>Random experiments: examples</vt:lpstr>
      <vt:lpstr>Random experiments: examples</vt:lpstr>
      <vt:lpstr>Random experiments: examples</vt:lpstr>
      <vt:lpstr>event</vt:lpstr>
      <vt:lpstr>event</vt:lpstr>
      <vt:lpstr>event</vt:lpstr>
      <vt:lpstr>event</vt:lpstr>
      <vt:lpstr>event</vt:lpstr>
      <vt:lpstr>events</vt:lpstr>
      <vt:lpstr>events</vt:lpstr>
      <vt:lpstr>events</vt:lpstr>
      <vt:lpstr>events</vt:lpstr>
      <vt:lpstr>events</vt:lpstr>
      <vt:lpstr>events</vt:lpstr>
      <vt:lpstr>What is probability</vt:lpstr>
      <vt:lpstr>Relative frequency</vt:lpstr>
      <vt:lpstr>Relative frequency</vt:lpstr>
      <vt:lpstr>Relative frequency</vt:lpstr>
      <vt:lpstr>Computing probability</vt:lpstr>
      <vt:lpstr>Computing probability</vt:lpstr>
      <vt:lpstr>Computing probability</vt:lpstr>
      <vt:lpstr>Computing probability</vt:lpstr>
      <vt:lpstr>Computing probability</vt:lpstr>
      <vt:lpstr>Computing probability</vt:lpstr>
      <vt:lpstr>Computing probability</vt:lpstr>
      <vt:lpstr>Alternative interpretation: Degree of belief</vt:lpstr>
      <vt:lpstr>Alternative interpretation: Degree of belief</vt:lpstr>
      <vt:lpstr>Alternative interpretation: Degree of belief</vt:lpstr>
      <vt:lpstr>Alternative interpretation: Degree of belief</vt:lpstr>
      <vt:lpstr>Alternative interpretation: Degree of belief</vt:lpstr>
      <vt:lpstr>MORE EXAMPLES</vt:lpstr>
      <vt:lpstr>FLIPPING A COIN</vt:lpstr>
      <vt:lpstr>FLIPPING A COIN</vt:lpstr>
      <vt:lpstr>FLIPPING A COIN</vt:lpstr>
      <vt:lpstr>FLIPPING A COIN</vt:lpstr>
      <vt:lpstr>FLIPPING A COIN</vt:lpstr>
      <vt:lpstr>FLIPPING A COIN</vt:lpstr>
      <vt:lpstr>A bowl with balls - 1</vt:lpstr>
      <vt:lpstr>A bowl with balls - 1</vt:lpstr>
      <vt:lpstr>A bowl with balls - 1</vt:lpstr>
      <vt:lpstr>A bowl with balls - 1</vt:lpstr>
      <vt:lpstr>A bowl with balls - 1</vt:lpstr>
      <vt:lpstr>A bowl with balls - 1</vt:lpstr>
      <vt:lpstr>A bowl with balls - 2</vt:lpstr>
      <vt:lpstr>A bowl with balls - 2</vt:lpstr>
      <vt:lpstr>A bowl with balls - 2</vt:lpstr>
      <vt:lpstr>A bowl with balls - 2</vt:lpstr>
      <vt:lpstr>A bowl with balls - 2</vt:lpstr>
      <vt:lpstr>A bowl with balls - 2</vt:lpstr>
      <vt:lpstr>A bowl with balls - 2</vt:lpstr>
      <vt:lpstr>Playing A DICE GAME</vt:lpstr>
      <vt:lpstr>ROLLING DICE - 1</vt:lpstr>
      <vt:lpstr>ROLLING DICE - 1</vt:lpstr>
      <vt:lpstr>ROLLING DICE - 1</vt:lpstr>
      <vt:lpstr>ROLLING DICE - 1</vt:lpstr>
      <vt:lpstr>ROLLING DICE - 1</vt:lpstr>
      <vt:lpstr>ROLLING DICE - 1</vt:lpstr>
      <vt:lpstr>ROLLING DICE - 2</vt:lpstr>
      <vt:lpstr>ROLLING DICE - 2</vt:lpstr>
      <vt:lpstr>ROLLING DICE - 2</vt:lpstr>
      <vt:lpstr>ROLLING DICE - 2</vt:lpstr>
      <vt:lpstr>ROLLING DICE - 2</vt:lpstr>
      <vt:lpstr>Rolling a dice - 3</vt:lpstr>
      <vt:lpstr>Rolling a dice - 3</vt:lpstr>
      <vt:lpstr>Rolling a dice - 3</vt:lpstr>
      <vt:lpstr>Rolling a dice - 3</vt:lpstr>
      <vt:lpstr>Rolling a dice - 3</vt:lpstr>
      <vt:lpstr>Rolling a dice - 3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Axioms of probability</vt:lpstr>
      <vt:lpstr>Complementary events</vt:lpstr>
      <vt:lpstr>Complement of an event</vt:lpstr>
      <vt:lpstr>Complement of an event</vt:lpstr>
      <vt:lpstr>Complement of an event</vt:lpstr>
      <vt:lpstr>Complement of an event</vt:lpstr>
      <vt:lpstr>Complement of an event</vt:lpstr>
      <vt:lpstr>Probabilities of Complementary Events</vt:lpstr>
      <vt:lpstr>Probabilities of Complementary Events</vt:lpstr>
      <vt:lpstr>Probabilities of Complementary Events</vt:lpstr>
      <vt:lpstr>Probabilities of Complementary Events</vt:lpstr>
      <vt:lpstr>Probabilities of Complementary Events</vt:lpstr>
      <vt:lpstr>Probabilities of Complementary Events</vt:lpstr>
      <vt:lpstr>Probabilities of Complementary Events</vt:lpstr>
      <vt:lpstr>Example: bit strings</vt:lpstr>
      <vt:lpstr>Example: bit strings</vt:lpstr>
      <vt:lpstr>Example: bit strings</vt:lpstr>
      <vt:lpstr>Example: bit strings</vt:lpstr>
      <vt:lpstr>Example: bit strings</vt:lpstr>
      <vt:lpstr>Example: bit strings</vt:lpstr>
      <vt:lpstr>Example: bit strings</vt:lpstr>
      <vt:lpstr>Example: bit strings</vt:lpstr>
      <vt:lpstr>Example: bit strings</vt:lpstr>
      <vt:lpstr>Union of events</vt:lpstr>
      <vt:lpstr>Probability of a union</vt:lpstr>
      <vt:lpstr>Probability of a union</vt:lpstr>
      <vt:lpstr>Probability of a union</vt:lpstr>
      <vt:lpstr>Probability of a union</vt:lpstr>
      <vt:lpstr>Probability of a union</vt:lpstr>
      <vt:lpstr>Drawing names</vt:lpstr>
      <vt:lpstr>Drawing names</vt:lpstr>
      <vt:lpstr>Drawing names</vt:lpstr>
      <vt:lpstr>Drawing names</vt:lpstr>
      <vt:lpstr>Drawing names</vt:lpstr>
      <vt:lpstr>numbers</vt:lpstr>
      <vt:lpstr>numbers</vt:lpstr>
      <vt:lpstr>numbers</vt:lpstr>
      <vt:lpstr>numbers</vt:lpstr>
      <vt:lpstr>Let’s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COMBINATORICS &amp; PROBABILITY</dc:title>
  <dc:creator>Evgenia Korneva</dc:creator>
  <cp:lastModifiedBy>Evgenia Korneva</cp:lastModifiedBy>
  <cp:revision>3</cp:revision>
  <dcterms:created xsi:type="dcterms:W3CDTF">2021-03-12T15:09:59Z</dcterms:created>
  <dcterms:modified xsi:type="dcterms:W3CDTF">2021-03-23T11:32:47Z</dcterms:modified>
</cp:coreProperties>
</file>