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2"/>
  </p:notesMasterIdLst>
  <p:sldIdLst>
    <p:sldId id="257" r:id="rId2"/>
    <p:sldId id="922" r:id="rId3"/>
    <p:sldId id="659" r:id="rId4"/>
    <p:sldId id="658" r:id="rId5"/>
    <p:sldId id="638" r:id="rId6"/>
    <p:sldId id="671" r:id="rId7"/>
    <p:sldId id="670" r:id="rId8"/>
    <p:sldId id="669" r:id="rId9"/>
    <p:sldId id="668" r:id="rId10"/>
    <p:sldId id="645" r:id="rId11"/>
    <p:sldId id="940" r:id="rId12"/>
    <p:sldId id="939" r:id="rId13"/>
    <p:sldId id="938" r:id="rId14"/>
    <p:sldId id="937" r:id="rId15"/>
    <p:sldId id="936" r:id="rId16"/>
    <p:sldId id="935" r:id="rId17"/>
    <p:sldId id="934" r:id="rId18"/>
    <p:sldId id="933" r:id="rId19"/>
    <p:sldId id="932" r:id="rId20"/>
    <p:sldId id="925" r:id="rId21"/>
    <p:sldId id="949" r:id="rId22"/>
    <p:sldId id="950" r:id="rId23"/>
    <p:sldId id="948" r:id="rId24"/>
    <p:sldId id="947" r:id="rId25"/>
    <p:sldId id="946" r:id="rId26"/>
    <p:sldId id="945" r:id="rId27"/>
    <p:sldId id="944" r:id="rId28"/>
    <p:sldId id="943" r:id="rId29"/>
    <p:sldId id="942" r:id="rId30"/>
    <p:sldId id="941" r:id="rId31"/>
    <p:sldId id="926" r:id="rId32"/>
    <p:sldId id="954" r:id="rId33"/>
    <p:sldId id="953" r:id="rId34"/>
    <p:sldId id="952" r:id="rId35"/>
    <p:sldId id="951" r:id="rId36"/>
    <p:sldId id="923" r:id="rId37"/>
    <p:sldId id="679" r:id="rId38"/>
    <p:sldId id="958" r:id="rId39"/>
    <p:sldId id="957" r:id="rId40"/>
    <p:sldId id="956" r:id="rId41"/>
    <p:sldId id="955" r:id="rId42"/>
    <p:sldId id="924" r:id="rId43"/>
    <p:sldId id="720" r:id="rId44"/>
    <p:sldId id="719" r:id="rId45"/>
    <p:sldId id="665" r:id="rId46"/>
    <p:sldId id="961" r:id="rId47"/>
    <p:sldId id="960" r:id="rId48"/>
    <p:sldId id="959" r:id="rId49"/>
    <p:sldId id="927" r:id="rId50"/>
    <p:sldId id="754" r:id="rId51"/>
    <p:sldId id="682" r:id="rId52"/>
    <p:sldId id="963" r:id="rId53"/>
    <p:sldId id="962" r:id="rId54"/>
    <p:sldId id="928" r:id="rId55"/>
    <p:sldId id="688" r:id="rId56"/>
    <p:sldId id="966" r:id="rId57"/>
    <p:sldId id="965" r:id="rId58"/>
    <p:sldId id="964" r:id="rId59"/>
    <p:sldId id="929" r:id="rId60"/>
    <p:sldId id="872" r:id="rId61"/>
    <p:sldId id="871" r:id="rId62"/>
    <p:sldId id="810" r:id="rId63"/>
    <p:sldId id="974" r:id="rId64"/>
    <p:sldId id="975" r:id="rId65"/>
    <p:sldId id="973" r:id="rId66"/>
    <p:sldId id="972" r:id="rId67"/>
    <p:sldId id="971" r:id="rId68"/>
    <p:sldId id="970" r:id="rId69"/>
    <p:sldId id="969" r:id="rId70"/>
    <p:sldId id="968" r:id="rId71"/>
    <p:sldId id="967" r:id="rId72"/>
    <p:sldId id="930" r:id="rId73"/>
    <p:sldId id="894" r:id="rId74"/>
    <p:sldId id="893" r:id="rId75"/>
    <p:sldId id="892" r:id="rId76"/>
    <p:sldId id="891" r:id="rId77"/>
    <p:sldId id="981" r:id="rId78"/>
    <p:sldId id="980" r:id="rId79"/>
    <p:sldId id="979" r:id="rId80"/>
    <p:sldId id="978" r:id="rId81"/>
    <p:sldId id="977" r:id="rId82"/>
    <p:sldId id="976" r:id="rId83"/>
    <p:sldId id="985" r:id="rId84"/>
    <p:sldId id="984" r:id="rId85"/>
    <p:sldId id="983" r:id="rId86"/>
    <p:sldId id="982" r:id="rId87"/>
    <p:sldId id="921" r:id="rId88"/>
    <p:sldId id="687" r:id="rId89"/>
    <p:sldId id="920" r:id="rId90"/>
    <p:sldId id="931" r:id="rId9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444A-2608-4284-B7D9-AC60FE1F657A}" v="1881" dt="2021-03-29T06:51:01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6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3925444A-2608-4284-B7D9-AC60FE1F657A}"/>
    <pc:docChg chg="undo redo custSel addSld delSld modSld sldOrd">
      <pc:chgData name="Evgenia Korneva" userId="e62070071816427d" providerId="LiveId" clId="{3925444A-2608-4284-B7D9-AC60FE1F657A}" dt="2021-03-29T06:51:56.641" v="3076" actId="20577"/>
      <pc:docMkLst>
        <pc:docMk/>
      </pc:docMkLst>
      <pc:sldChg chg="modSp mod">
        <pc:chgData name="Evgenia Korneva" userId="e62070071816427d" providerId="LiveId" clId="{3925444A-2608-4284-B7D9-AC60FE1F657A}" dt="2021-03-29T06:51:56.641" v="3076" actId="20577"/>
        <pc:sldMkLst>
          <pc:docMk/>
          <pc:sldMk cId="2509116535" sldId="257"/>
        </pc:sldMkLst>
        <pc:spChg chg="mod">
          <ac:chgData name="Evgenia Korneva" userId="e62070071816427d" providerId="LiveId" clId="{3925444A-2608-4284-B7D9-AC60FE1F657A}" dt="2021-03-29T06:51:56.641" v="3076" actId="20577"/>
          <ac:spMkLst>
            <pc:docMk/>
            <pc:sldMk cId="2509116535" sldId="257"/>
            <ac:spMk id="3" creationId="{D462F817-06CB-448E-B553-8D147248C3EF}"/>
          </ac:spMkLst>
        </pc:spChg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703069783" sldId="63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120010185" sldId="635"/>
        </pc:sldMkLst>
      </pc:sldChg>
      <pc:sldChg chg="modSp add">
        <pc:chgData name="Evgenia Korneva" userId="e62070071816427d" providerId="LiveId" clId="{3925444A-2608-4284-B7D9-AC60FE1F657A}" dt="2021-03-29T04:49:41.934" v="948"/>
        <pc:sldMkLst>
          <pc:docMk/>
          <pc:sldMk cId="834385832" sldId="638"/>
        </pc:sldMkLst>
        <pc:spChg chg="mod">
          <ac:chgData name="Evgenia Korneva" userId="e62070071816427d" providerId="LiveId" clId="{3925444A-2608-4284-B7D9-AC60FE1F657A}" dt="2021-03-29T04:49:41.934" v="948"/>
          <ac:spMkLst>
            <pc:docMk/>
            <pc:sldMk cId="834385832" sldId="638"/>
            <ac:spMk id="2" creationId="{A8A82F6A-9446-461E-95AB-30C12D4846D2}"/>
          </ac:spMkLst>
        </pc:spChg>
      </pc:sldChg>
      <pc:sldChg chg="add">
        <pc:chgData name="Evgenia Korneva" userId="e62070071816427d" providerId="LiveId" clId="{3925444A-2608-4284-B7D9-AC60FE1F657A}" dt="2021-03-29T04:50:16.406" v="949"/>
        <pc:sldMkLst>
          <pc:docMk/>
          <pc:sldMk cId="1211087711" sldId="645"/>
        </pc:sldMkLst>
      </pc:sldChg>
      <pc:sldChg chg="modSp add">
        <pc:chgData name="Evgenia Korneva" userId="e62070071816427d" providerId="LiveId" clId="{3925444A-2608-4284-B7D9-AC60FE1F657A}" dt="2021-03-29T04:49:36.366" v="947"/>
        <pc:sldMkLst>
          <pc:docMk/>
          <pc:sldMk cId="2070725735" sldId="658"/>
        </pc:sldMkLst>
        <pc:spChg chg="mod">
          <ac:chgData name="Evgenia Korneva" userId="e62070071816427d" providerId="LiveId" clId="{3925444A-2608-4284-B7D9-AC60FE1F657A}" dt="2021-03-29T04:49:36.366" v="947"/>
          <ac:spMkLst>
            <pc:docMk/>
            <pc:sldMk cId="2070725735" sldId="658"/>
            <ac:spMk id="2" creationId="{A8A82F6A-9446-461E-95AB-30C12D4846D2}"/>
          </ac:spMkLst>
        </pc:spChg>
      </pc:sldChg>
      <pc:sldChg chg="modSp add mod">
        <pc:chgData name="Evgenia Korneva" userId="e62070071816427d" providerId="LiveId" clId="{3925444A-2608-4284-B7D9-AC60FE1F657A}" dt="2021-03-29T04:49:28.801" v="946" actId="20577"/>
        <pc:sldMkLst>
          <pc:docMk/>
          <pc:sldMk cId="1463030195" sldId="659"/>
        </pc:sldMkLst>
        <pc:spChg chg="mod">
          <ac:chgData name="Evgenia Korneva" userId="e62070071816427d" providerId="LiveId" clId="{3925444A-2608-4284-B7D9-AC60FE1F657A}" dt="2021-03-29T04:49:28.801" v="946" actId="20577"/>
          <ac:spMkLst>
            <pc:docMk/>
            <pc:sldMk cId="1463030195" sldId="659"/>
            <ac:spMk id="2" creationId="{A8A82F6A-9446-461E-95AB-30C12D4846D2}"/>
          </ac:spMkLst>
        </pc:spChg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579420787" sldId="659"/>
        </pc:sldMkLst>
      </pc:sldChg>
      <pc:sldChg chg="add">
        <pc:chgData name="Evgenia Korneva" userId="e62070071816427d" providerId="LiveId" clId="{3925444A-2608-4284-B7D9-AC60FE1F657A}" dt="2021-03-29T06:49:47.014" v="3059"/>
        <pc:sldMkLst>
          <pc:docMk/>
          <pc:sldMk cId="2238622783" sldId="665"/>
        </pc:sldMkLst>
      </pc:sldChg>
      <pc:sldChg chg="add">
        <pc:chgData name="Evgenia Korneva" userId="e62070071816427d" providerId="LiveId" clId="{3925444A-2608-4284-B7D9-AC60FE1F657A}" dt="2021-03-29T04:50:16.406" v="949"/>
        <pc:sldMkLst>
          <pc:docMk/>
          <pc:sldMk cId="1338113016" sldId="668"/>
        </pc:sldMkLst>
      </pc:sldChg>
      <pc:sldChg chg="add">
        <pc:chgData name="Evgenia Korneva" userId="e62070071816427d" providerId="LiveId" clId="{3925444A-2608-4284-B7D9-AC60FE1F657A}" dt="2021-03-29T04:50:16.406" v="949"/>
        <pc:sldMkLst>
          <pc:docMk/>
          <pc:sldMk cId="69193130" sldId="669"/>
        </pc:sldMkLst>
      </pc:sldChg>
      <pc:sldChg chg="add">
        <pc:chgData name="Evgenia Korneva" userId="e62070071816427d" providerId="LiveId" clId="{3925444A-2608-4284-B7D9-AC60FE1F657A}" dt="2021-03-29T04:50:16.406" v="949"/>
        <pc:sldMkLst>
          <pc:docMk/>
          <pc:sldMk cId="2852597673" sldId="670"/>
        </pc:sldMkLst>
      </pc:sldChg>
      <pc:sldChg chg="add">
        <pc:chgData name="Evgenia Korneva" userId="e62070071816427d" providerId="LiveId" clId="{3925444A-2608-4284-B7D9-AC60FE1F657A}" dt="2021-03-29T04:50:16.406" v="949"/>
        <pc:sldMkLst>
          <pc:docMk/>
          <pc:sldMk cId="552078933" sldId="67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778769893" sldId="67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070386458" sldId="67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03666785" sldId="678"/>
        </pc:sldMkLst>
      </pc:sldChg>
      <pc:sldChg chg="add">
        <pc:chgData name="Evgenia Korneva" userId="e62070071816427d" providerId="LiveId" clId="{3925444A-2608-4284-B7D9-AC60FE1F657A}" dt="2021-03-29T06:51:01.982" v="3061"/>
        <pc:sldMkLst>
          <pc:docMk/>
          <pc:sldMk cId="2066335864" sldId="67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505672266" sldId="680"/>
        </pc:sldMkLst>
      </pc:sldChg>
      <pc:sldChg chg="add">
        <pc:chgData name="Evgenia Korneva" userId="e62070071816427d" providerId="LiveId" clId="{3925444A-2608-4284-B7D9-AC60FE1F657A}" dt="2021-03-29T06:50:15.205" v="3060"/>
        <pc:sldMkLst>
          <pc:docMk/>
          <pc:sldMk cId="2936623548" sldId="68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213647513" sldId="686"/>
        </pc:sldMkLst>
      </pc:sldChg>
      <pc:sldChg chg="add ord">
        <pc:chgData name="Evgenia Korneva" userId="e62070071816427d" providerId="LiveId" clId="{3925444A-2608-4284-B7D9-AC60FE1F657A}" dt="2021-03-29T06:36:41.679" v="2809"/>
        <pc:sldMkLst>
          <pc:docMk/>
          <pc:sldMk cId="2204582684" sldId="687"/>
        </pc:sldMkLst>
      </pc:sldChg>
      <pc:sldChg chg="ord">
        <pc:chgData name="Evgenia Korneva" userId="e62070071816427d" providerId="LiveId" clId="{3925444A-2608-4284-B7D9-AC60FE1F657A}" dt="2021-03-28T22:40:03.422" v="891"/>
        <pc:sldMkLst>
          <pc:docMk/>
          <pc:sldMk cId="2291458223" sldId="68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5755853" sldId="68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452067562" sldId="69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368502462" sldId="70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52609616" sldId="70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588156370" sldId="70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571312983" sldId="70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403731196" sldId="707"/>
        </pc:sldMkLst>
      </pc:sldChg>
      <pc:sldChg chg="add">
        <pc:chgData name="Evgenia Korneva" userId="e62070071816427d" providerId="LiveId" clId="{3925444A-2608-4284-B7D9-AC60FE1F657A}" dt="2021-03-29T06:49:47.014" v="3059"/>
        <pc:sldMkLst>
          <pc:docMk/>
          <pc:sldMk cId="3616334450" sldId="719"/>
        </pc:sldMkLst>
      </pc:sldChg>
      <pc:sldChg chg="add">
        <pc:chgData name="Evgenia Korneva" userId="e62070071816427d" providerId="LiveId" clId="{3925444A-2608-4284-B7D9-AC60FE1F657A}" dt="2021-03-29T06:49:47.014" v="3059"/>
        <pc:sldMkLst>
          <pc:docMk/>
          <pc:sldMk cId="1899356879" sldId="720"/>
        </pc:sldMkLst>
      </pc:sldChg>
      <pc:sldChg chg="add">
        <pc:chgData name="Evgenia Korneva" userId="e62070071816427d" providerId="LiveId" clId="{3925444A-2608-4284-B7D9-AC60FE1F657A}" dt="2021-03-29T06:50:15.205" v="3060"/>
        <pc:sldMkLst>
          <pc:docMk/>
          <pc:sldMk cId="1064217316" sldId="75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422804611" sldId="77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838501407" sldId="77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978434816" sldId="77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929905271" sldId="77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124602366" sldId="77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677915253" sldId="78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228104262" sldId="78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147326330" sldId="78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020940312" sldId="78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449279951" sldId="78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197407024" sldId="78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813525145" sldId="79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57283647" sldId="79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693979374" sldId="79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575365665" sldId="79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243421505" sldId="79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118307295" sldId="79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766920039" sldId="79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058809933" sldId="79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237726798" sldId="79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473342568" sldId="79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844014196" sldId="80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693107171" sldId="80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010652562" sldId="80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809083214" sldId="80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351658714" sldId="80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314178695" sldId="80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626007388" sldId="80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481364311" sldId="80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639038394" sldId="81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26722004" sldId="81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569292301" sldId="81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77619376" sldId="81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925052092" sldId="81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972518019" sldId="81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991676043" sldId="81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231964573" sldId="81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480457515" sldId="81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446765116" sldId="82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565517483" sldId="82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040882453" sldId="82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359056746" sldId="82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896801612" sldId="82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325636739" sldId="82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300208982" sldId="82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104438896" sldId="82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110380132" sldId="82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123550743" sldId="82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967730079" sldId="83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804175624" sldId="83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56449612" sldId="83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58644583" sldId="83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621340395" sldId="83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605334450" sldId="83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900808470" sldId="83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281972588" sldId="83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377737796" sldId="83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786599924" sldId="83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934809751" sldId="84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068132009" sldId="84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863551455" sldId="84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986310200" sldId="84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757151761" sldId="84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841899640" sldId="84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92934719" sldId="84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801896875" sldId="84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835540871" sldId="84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358805480" sldId="84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251464908" sldId="85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722674170" sldId="85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206800148" sldId="85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602420124" sldId="85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010672673" sldId="85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894553390" sldId="85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917587200" sldId="85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603333277" sldId="85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251609673" sldId="85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749026167" sldId="86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113349383" sldId="86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182348676" sldId="86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47679026" sldId="86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840449481" sldId="86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741461253" sldId="86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22353102" sldId="86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543686637" sldId="86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523056092" sldId="86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30321299" sldId="86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627888512" sldId="87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0502675" sldId="87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370221756" sldId="87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445585213" sldId="87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02797498" sldId="87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465971939" sldId="87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288833971" sldId="87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023603709" sldId="87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013678849" sldId="88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792292480" sldId="88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528291985" sldId="88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549170950" sldId="88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973639665" sldId="88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617361732" sldId="88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10489337" sldId="88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888313450" sldId="88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763354537" sldId="88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306319568" sldId="88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978096727" sldId="89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567058880" sldId="89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061271059" sldId="89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589375544" sldId="89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413363613" sldId="89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401915094" sldId="90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088848022" sldId="90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141023187" sldId="90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495248201" sldId="90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650877723" sldId="90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347710773" sldId="90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242226679" sldId="90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405856998" sldId="90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20825652" sldId="90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244280523" sldId="909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016393781" sldId="910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158985035" sldId="911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4228761396" sldId="912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843728150" sldId="913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463371894" sldId="914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429892201" sldId="915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2659159188" sldId="916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143879550" sldId="917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3672154526" sldId="918"/>
        </pc:sldMkLst>
      </pc:sldChg>
      <pc:sldChg chg="del">
        <pc:chgData name="Evgenia Korneva" userId="e62070071816427d" providerId="LiveId" clId="{3925444A-2608-4284-B7D9-AC60FE1F657A}" dt="2021-03-28T22:26:23.466" v="0" actId="47"/>
        <pc:sldMkLst>
          <pc:docMk/>
          <pc:sldMk cId="1656490344" sldId="919"/>
        </pc:sldMkLst>
      </pc:sldChg>
      <pc:sldChg chg="modSp new mod">
        <pc:chgData name="Evgenia Korneva" userId="e62070071816427d" providerId="LiveId" clId="{3925444A-2608-4284-B7D9-AC60FE1F657A}" dt="2021-03-28T22:29:45.269" v="240" actId="14100"/>
        <pc:sldMkLst>
          <pc:docMk/>
          <pc:sldMk cId="138970771" sldId="922"/>
        </pc:sldMkLst>
        <pc:spChg chg="mod">
          <ac:chgData name="Evgenia Korneva" userId="e62070071816427d" providerId="LiveId" clId="{3925444A-2608-4284-B7D9-AC60FE1F657A}" dt="2021-03-28T22:27:20.988" v="10" actId="20577"/>
          <ac:spMkLst>
            <pc:docMk/>
            <pc:sldMk cId="138970771" sldId="922"/>
            <ac:spMk id="2" creationId="{B409F425-3FF7-4969-90EB-BF985E3547E2}"/>
          </ac:spMkLst>
        </pc:spChg>
        <pc:spChg chg="mod">
          <ac:chgData name="Evgenia Korneva" userId="e62070071816427d" providerId="LiveId" clId="{3925444A-2608-4284-B7D9-AC60FE1F657A}" dt="2021-03-28T22:29:45.269" v="240" actId="14100"/>
          <ac:spMkLst>
            <pc:docMk/>
            <pc:sldMk cId="138970771" sldId="922"/>
            <ac:spMk id="3" creationId="{0A966A99-8007-4BA7-BAEE-BD61BA909967}"/>
          </ac:spMkLst>
        </pc:spChg>
      </pc:sldChg>
      <pc:sldChg chg="modSp new mod ord">
        <pc:chgData name="Evgenia Korneva" userId="e62070071816427d" providerId="LiveId" clId="{3925444A-2608-4284-B7D9-AC60FE1F657A}" dt="2021-03-29T05:03:23.516" v="1537" actId="14100"/>
        <pc:sldMkLst>
          <pc:docMk/>
          <pc:sldMk cId="4019351879" sldId="923"/>
        </pc:sldMkLst>
        <pc:spChg chg="mod">
          <ac:chgData name="Evgenia Korneva" userId="e62070071816427d" providerId="LiveId" clId="{3925444A-2608-4284-B7D9-AC60FE1F657A}" dt="2021-03-28T22:36:31.756" v="617" actId="20577"/>
          <ac:spMkLst>
            <pc:docMk/>
            <pc:sldMk cId="4019351879" sldId="923"/>
            <ac:spMk id="2" creationId="{2707EEBA-6376-4ED2-94E4-5BAA2C1B3CEE}"/>
          </ac:spMkLst>
        </pc:spChg>
        <pc:spChg chg="mod">
          <ac:chgData name="Evgenia Korneva" userId="e62070071816427d" providerId="LiveId" clId="{3925444A-2608-4284-B7D9-AC60FE1F657A}" dt="2021-03-29T05:03:23.516" v="1537" actId="14100"/>
          <ac:spMkLst>
            <pc:docMk/>
            <pc:sldMk cId="4019351879" sldId="923"/>
            <ac:spMk id="3" creationId="{EB72D3BA-7CFC-4DCF-973A-5AF51EABCFF9}"/>
          </ac:spMkLst>
        </pc:spChg>
      </pc:sldChg>
      <pc:sldChg chg="modSp add mod ord">
        <pc:chgData name="Evgenia Korneva" userId="e62070071816427d" providerId="LiveId" clId="{3925444A-2608-4284-B7D9-AC60FE1F657A}" dt="2021-03-29T05:06:22.743" v="1630" actId="20577"/>
        <pc:sldMkLst>
          <pc:docMk/>
          <pc:sldMk cId="3018550679" sldId="924"/>
        </pc:sldMkLst>
        <pc:spChg chg="mod">
          <ac:chgData name="Evgenia Korneva" userId="e62070071816427d" providerId="LiveId" clId="{3925444A-2608-4284-B7D9-AC60FE1F657A}" dt="2021-03-28T22:36:40.509" v="629" actId="20577"/>
          <ac:spMkLst>
            <pc:docMk/>
            <pc:sldMk cId="3018550679" sldId="924"/>
            <ac:spMk id="2" creationId="{2707EEBA-6376-4ED2-94E4-5BAA2C1B3CEE}"/>
          </ac:spMkLst>
        </pc:spChg>
        <pc:spChg chg="mod">
          <ac:chgData name="Evgenia Korneva" userId="e62070071816427d" providerId="LiveId" clId="{3925444A-2608-4284-B7D9-AC60FE1F657A}" dt="2021-03-29T05:06:22.743" v="1630" actId="20577"/>
          <ac:spMkLst>
            <pc:docMk/>
            <pc:sldMk cId="3018550679" sldId="924"/>
            <ac:spMk id="3" creationId="{EB72D3BA-7CFC-4DCF-973A-5AF51EABCFF9}"/>
          </ac:spMkLst>
        </pc:spChg>
      </pc:sldChg>
      <pc:sldChg chg="modSp add mod ord">
        <pc:chgData name="Evgenia Korneva" userId="e62070071816427d" providerId="LiveId" clId="{3925444A-2608-4284-B7D9-AC60FE1F657A}" dt="2021-03-29T05:01:29.097" v="1374" actId="14100"/>
        <pc:sldMkLst>
          <pc:docMk/>
          <pc:sldMk cId="973843864" sldId="925"/>
        </pc:sldMkLst>
        <pc:spChg chg="mod">
          <ac:chgData name="Evgenia Korneva" userId="e62070071816427d" providerId="LiveId" clId="{3925444A-2608-4284-B7D9-AC60FE1F657A}" dt="2021-03-28T22:37:30.802" v="721" actId="20577"/>
          <ac:spMkLst>
            <pc:docMk/>
            <pc:sldMk cId="973843864" sldId="925"/>
            <ac:spMk id="2" creationId="{2707EEBA-6376-4ED2-94E4-5BAA2C1B3CEE}"/>
          </ac:spMkLst>
        </pc:spChg>
        <pc:spChg chg="mod">
          <ac:chgData name="Evgenia Korneva" userId="e62070071816427d" providerId="LiveId" clId="{3925444A-2608-4284-B7D9-AC60FE1F657A}" dt="2021-03-29T05:01:29.097" v="1374" actId="14100"/>
          <ac:spMkLst>
            <pc:docMk/>
            <pc:sldMk cId="973843864" sldId="925"/>
            <ac:spMk id="3" creationId="{EB72D3BA-7CFC-4DCF-973A-5AF51EABCFF9}"/>
          </ac:spMkLst>
        </pc:spChg>
      </pc:sldChg>
      <pc:sldChg chg="modSp add mod">
        <pc:chgData name="Evgenia Korneva" userId="e62070071816427d" providerId="LiveId" clId="{3925444A-2608-4284-B7D9-AC60FE1F657A}" dt="2021-03-29T04:58:40.092" v="1291" actId="20577"/>
        <pc:sldMkLst>
          <pc:docMk/>
          <pc:sldMk cId="958150771" sldId="926"/>
        </pc:sldMkLst>
        <pc:spChg chg="mod">
          <ac:chgData name="Evgenia Korneva" userId="e62070071816427d" providerId="LiveId" clId="{3925444A-2608-4284-B7D9-AC60FE1F657A}" dt="2021-03-28T22:37:38.651" v="727" actId="20577"/>
          <ac:spMkLst>
            <pc:docMk/>
            <pc:sldMk cId="958150771" sldId="926"/>
            <ac:spMk id="2" creationId="{2707EEBA-6376-4ED2-94E4-5BAA2C1B3CEE}"/>
          </ac:spMkLst>
        </pc:spChg>
        <pc:spChg chg="mod">
          <ac:chgData name="Evgenia Korneva" userId="e62070071816427d" providerId="LiveId" clId="{3925444A-2608-4284-B7D9-AC60FE1F657A}" dt="2021-03-29T04:58:40.092" v="1291" actId="20577"/>
          <ac:spMkLst>
            <pc:docMk/>
            <pc:sldMk cId="958150771" sldId="926"/>
            <ac:spMk id="3" creationId="{EB72D3BA-7CFC-4DCF-973A-5AF51EABCFF9}"/>
          </ac:spMkLst>
        </pc:spChg>
      </pc:sldChg>
      <pc:sldChg chg="modSp add mod ord">
        <pc:chgData name="Evgenia Korneva" userId="e62070071816427d" providerId="LiveId" clId="{3925444A-2608-4284-B7D9-AC60FE1F657A}" dt="2021-03-29T05:07:52.174" v="1707" actId="403"/>
        <pc:sldMkLst>
          <pc:docMk/>
          <pc:sldMk cId="1964477705" sldId="927"/>
        </pc:sldMkLst>
        <pc:spChg chg="mod">
          <ac:chgData name="Evgenia Korneva" userId="e62070071816427d" providerId="LiveId" clId="{3925444A-2608-4284-B7D9-AC60FE1F657A}" dt="2021-03-28T22:37:52.262" v="741" actId="5793"/>
          <ac:spMkLst>
            <pc:docMk/>
            <pc:sldMk cId="1964477705" sldId="927"/>
            <ac:spMk id="2" creationId="{2707EEBA-6376-4ED2-94E4-5BAA2C1B3CEE}"/>
          </ac:spMkLst>
        </pc:spChg>
        <pc:spChg chg="mod">
          <ac:chgData name="Evgenia Korneva" userId="e62070071816427d" providerId="LiveId" clId="{3925444A-2608-4284-B7D9-AC60FE1F657A}" dt="2021-03-29T05:07:52.174" v="1707" actId="403"/>
          <ac:spMkLst>
            <pc:docMk/>
            <pc:sldMk cId="1964477705" sldId="927"/>
            <ac:spMk id="3" creationId="{EB72D3BA-7CFC-4DCF-973A-5AF51EABCFF9}"/>
          </ac:spMkLst>
        </pc:spChg>
      </pc:sldChg>
      <pc:sldChg chg="modSp add mod">
        <pc:chgData name="Evgenia Korneva" userId="e62070071816427d" providerId="LiveId" clId="{3925444A-2608-4284-B7D9-AC60FE1F657A}" dt="2021-03-29T05:10:08.046" v="1878" actId="20577"/>
        <pc:sldMkLst>
          <pc:docMk/>
          <pc:sldMk cId="793639015" sldId="928"/>
        </pc:sldMkLst>
        <pc:spChg chg="mod">
          <ac:chgData name="Evgenia Korneva" userId="e62070071816427d" providerId="LiveId" clId="{3925444A-2608-4284-B7D9-AC60FE1F657A}" dt="2021-03-28T22:38:26.302" v="764" actId="20577"/>
          <ac:spMkLst>
            <pc:docMk/>
            <pc:sldMk cId="793639015" sldId="928"/>
            <ac:spMk id="2" creationId="{2707EEBA-6376-4ED2-94E4-5BAA2C1B3CEE}"/>
          </ac:spMkLst>
        </pc:spChg>
        <pc:spChg chg="mod">
          <ac:chgData name="Evgenia Korneva" userId="e62070071816427d" providerId="LiveId" clId="{3925444A-2608-4284-B7D9-AC60FE1F657A}" dt="2021-03-29T05:10:08.046" v="1878" actId="20577"/>
          <ac:spMkLst>
            <pc:docMk/>
            <pc:sldMk cId="793639015" sldId="928"/>
            <ac:spMk id="3" creationId="{EB72D3BA-7CFC-4DCF-973A-5AF51EABCFF9}"/>
          </ac:spMkLst>
        </pc:spChg>
      </pc:sldChg>
      <pc:sldChg chg="modSp add mod">
        <pc:chgData name="Evgenia Korneva" userId="e62070071816427d" providerId="LiveId" clId="{3925444A-2608-4284-B7D9-AC60FE1F657A}" dt="2021-03-29T05:22:16.670" v="2081" actId="20577"/>
        <pc:sldMkLst>
          <pc:docMk/>
          <pc:sldMk cId="4182204226" sldId="929"/>
        </pc:sldMkLst>
        <pc:spChg chg="mod">
          <ac:chgData name="Evgenia Korneva" userId="e62070071816427d" providerId="LiveId" clId="{3925444A-2608-4284-B7D9-AC60FE1F657A}" dt="2021-03-28T22:38:35.977" v="778" actId="20577"/>
          <ac:spMkLst>
            <pc:docMk/>
            <pc:sldMk cId="4182204226" sldId="929"/>
            <ac:spMk id="2" creationId="{2707EEBA-6376-4ED2-94E4-5BAA2C1B3CEE}"/>
          </ac:spMkLst>
        </pc:spChg>
        <pc:spChg chg="mod">
          <ac:chgData name="Evgenia Korneva" userId="e62070071816427d" providerId="LiveId" clId="{3925444A-2608-4284-B7D9-AC60FE1F657A}" dt="2021-03-29T05:22:16.670" v="2081" actId="20577"/>
          <ac:spMkLst>
            <pc:docMk/>
            <pc:sldMk cId="4182204226" sldId="929"/>
            <ac:spMk id="3" creationId="{EB72D3BA-7CFC-4DCF-973A-5AF51EABCFF9}"/>
          </ac:spMkLst>
        </pc:spChg>
      </pc:sldChg>
      <pc:sldChg chg="modSp add mod">
        <pc:chgData name="Evgenia Korneva" userId="e62070071816427d" providerId="LiveId" clId="{3925444A-2608-4284-B7D9-AC60FE1F657A}" dt="2021-03-29T06:08:51.382" v="2476" actId="27636"/>
        <pc:sldMkLst>
          <pc:docMk/>
          <pc:sldMk cId="966520822" sldId="930"/>
        </pc:sldMkLst>
        <pc:spChg chg="mod">
          <ac:chgData name="Evgenia Korneva" userId="e62070071816427d" providerId="LiveId" clId="{3925444A-2608-4284-B7D9-AC60FE1F657A}" dt="2021-03-29T06:07:26.704" v="2360" actId="20577"/>
          <ac:spMkLst>
            <pc:docMk/>
            <pc:sldMk cId="966520822" sldId="930"/>
            <ac:spMk id="2" creationId="{2707EEBA-6376-4ED2-94E4-5BAA2C1B3CEE}"/>
          </ac:spMkLst>
        </pc:spChg>
        <pc:spChg chg="mod">
          <ac:chgData name="Evgenia Korneva" userId="e62070071816427d" providerId="LiveId" clId="{3925444A-2608-4284-B7D9-AC60FE1F657A}" dt="2021-03-29T06:08:51.382" v="2476" actId="27636"/>
          <ac:spMkLst>
            <pc:docMk/>
            <pc:sldMk cId="966520822" sldId="930"/>
            <ac:spMk id="3" creationId="{EB72D3BA-7CFC-4DCF-973A-5AF51EABCFF9}"/>
          </ac:spMkLst>
        </pc:spChg>
      </pc:sldChg>
      <pc:sldChg chg="modSp new mod">
        <pc:chgData name="Evgenia Korneva" userId="e62070071816427d" providerId="LiveId" clId="{3925444A-2608-4284-B7D9-AC60FE1F657A}" dt="2021-03-29T05:23:56.085" v="2093" actId="20577"/>
        <pc:sldMkLst>
          <pc:docMk/>
          <pc:sldMk cId="3848096011" sldId="931"/>
        </pc:sldMkLst>
        <pc:spChg chg="mod">
          <ac:chgData name="Evgenia Korneva" userId="e62070071816427d" providerId="LiveId" clId="{3925444A-2608-4284-B7D9-AC60FE1F657A}" dt="2021-03-29T05:23:56.085" v="2093" actId="20577"/>
          <ac:spMkLst>
            <pc:docMk/>
            <pc:sldMk cId="3848096011" sldId="931"/>
            <ac:spMk id="2" creationId="{BA2A212C-16D3-4130-A0A2-072ACF963C15}"/>
          </ac:spMkLst>
        </pc:spChg>
      </pc:sldChg>
      <pc:sldChg chg="modSp add">
        <pc:chgData name="Evgenia Korneva" userId="e62070071816427d" providerId="LiveId" clId="{3925444A-2608-4284-B7D9-AC60FE1F657A}" dt="2021-03-29T05:57:02.471" v="2096" actId="207"/>
        <pc:sldMkLst>
          <pc:docMk/>
          <pc:sldMk cId="2202992569" sldId="932"/>
        </pc:sldMkLst>
        <pc:spChg chg="mod">
          <ac:chgData name="Evgenia Korneva" userId="e62070071816427d" providerId="LiveId" clId="{3925444A-2608-4284-B7D9-AC60FE1F657A}" dt="2021-03-29T05:57:02.471" v="2096" actId="207"/>
          <ac:spMkLst>
            <pc:docMk/>
            <pc:sldMk cId="2202992569" sldId="932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7:18.164" v="2099" actId="207"/>
        <pc:sldMkLst>
          <pc:docMk/>
          <pc:sldMk cId="3887758005" sldId="933"/>
        </pc:sldMkLst>
        <pc:spChg chg="mod">
          <ac:chgData name="Evgenia Korneva" userId="e62070071816427d" providerId="LiveId" clId="{3925444A-2608-4284-B7D9-AC60FE1F657A}" dt="2021-03-29T05:57:18.164" v="2099" actId="207"/>
          <ac:spMkLst>
            <pc:docMk/>
            <pc:sldMk cId="3887758005" sldId="933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7:27.056" v="2101" actId="207"/>
        <pc:sldMkLst>
          <pc:docMk/>
          <pc:sldMk cId="3898803199" sldId="934"/>
        </pc:sldMkLst>
        <pc:spChg chg="mod">
          <ac:chgData name="Evgenia Korneva" userId="e62070071816427d" providerId="LiveId" clId="{3925444A-2608-4284-B7D9-AC60FE1F657A}" dt="2021-03-29T05:57:27.056" v="2101" actId="207"/>
          <ac:spMkLst>
            <pc:docMk/>
            <pc:sldMk cId="3898803199" sldId="934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7:36.846" v="2103" actId="207"/>
        <pc:sldMkLst>
          <pc:docMk/>
          <pc:sldMk cId="1015435325" sldId="935"/>
        </pc:sldMkLst>
        <pc:spChg chg="mod">
          <ac:chgData name="Evgenia Korneva" userId="e62070071816427d" providerId="LiveId" clId="{3925444A-2608-4284-B7D9-AC60FE1F657A}" dt="2021-03-29T05:57:36.846" v="2103" actId="207"/>
          <ac:spMkLst>
            <pc:docMk/>
            <pc:sldMk cId="1015435325" sldId="935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7:45.310" v="2105" actId="207"/>
        <pc:sldMkLst>
          <pc:docMk/>
          <pc:sldMk cId="4156522631" sldId="936"/>
        </pc:sldMkLst>
        <pc:spChg chg="mod">
          <ac:chgData name="Evgenia Korneva" userId="e62070071816427d" providerId="LiveId" clId="{3925444A-2608-4284-B7D9-AC60FE1F657A}" dt="2021-03-29T05:57:45.310" v="2105" actId="207"/>
          <ac:spMkLst>
            <pc:docMk/>
            <pc:sldMk cId="4156522631" sldId="936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7:52.570" v="2107" actId="207"/>
        <pc:sldMkLst>
          <pc:docMk/>
          <pc:sldMk cId="2746732959" sldId="937"/>
        </pc:sldMkLst>
        <pc:spChg chg="mod">
          <ac:chgData name="Evgenia Korneva" userId="e62070071816427d" providerId="LiveId" clId="{3925444A-2608-4284-B7D9-AC60FE1F657A}" dt="2021-03-29T05:57:52.570" v="2107" actId="207"/>
          <ac:spMkLst>
            <pc:docMk/>
            <pc:sldMk cId="2746732959" sldId="937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8:00.896" v="2109" actId="207"/>
        <pc:sldMkLst>
          <pc:docMk/>
          <pc:sldMk cId="800113643" sldId="938"/>
        </pc:sldMkLst>
        <pc:spChg chg="mod">
          <ac:chgData name="Evgenia Korneva" userId="e62070071816427d" providerId="LiveId" clId="{3925444A-2608-4284-B7D9-AC60FE1F657A}" dt="2021-03-29T05:58:00.896" v="2109" actId="207"/>
          <ac:spMkLst>
            <pc:docMk/>
            <pc:sldMk cId="800113643" sldId="938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8:07.870" v="2111" actId="207"/>
        <pc:sldMkLst>
          <pc:docMk/>
          <pc:sldMk cId="3136206719" sldId="939"/>
        </pc:sldMkLst>
        <pc:spChg chg="mod">
          <ac:chgData name="Evgenia Korneva" userId="e62070071816427d" providerId="LiveId" clId="{3925444A-2608-4284-B7D9-AC60FE1F657A}" dt="2021-03-29T05:58:07.870" v="2111" actId="207"/>
          <ac:spMkLst>
            <pc:docMk/>
            <pc:sldMk cId="3136206719" sldId="939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8:21.425" v="2113" actId="207"/>
        <pc:sldMkLst>
          <pc:docMk/>
          <pc:sldMk cId="548431873" sldId="940"/>
        </pc:sldMkLst>
        <pc:spChg chg="mod">
          <ac:chgData name="Evgenia Korneva" userId="e62070071816427d" providerId="LiveId" clId="{3925444A-2608-4284-B7D9-AC60FE1F657A}" dt="2021-03-29T05:58:21.425" v="2113" actId="207"/>
          <ac:spMkLst>
            <pc:docMk/>
            <pc:sldMk cId="548431873" sldId="940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9:02.798" v="2115" actId="207"/>
        <pc:sldMkLst>
          <pc:docMk/>
          <pc:sldMk cId="1124956911" sldId="941"/>
        </pc:sldMkLst>
        <pc:spChg chg="mod">
          <ac:chgData name="Evgenia Korneva" userId="e62070071816427d" providerId="LiveId" clId="{3925444A-2608-4284-B7D9-AC60FE1F657A}" dt="2021-03-29T05:59:02.798" v="2115" actId="207"/>
          <ac:spMkLst>
            <pc:docMk/>
            <pc:sldMk cId="1124956911" sldId="941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9:10.665" v="2117" actId="207"/>
        <pc:sldMkLst>
          <pc:docMk/>
          <pc:sldMk cId="2705595451" sldId="942"/>
        </pc:sldMkLst>
        <pc:spChg chg="mod">
          <ac:chgData name="Evgenia Korneva" userId="e62070071816427d" providerId="LiveId" clId="{3925444A-2608-4284-B7D9-AC60FE1F657A}" dt="2021-03-29T05:59:10.665" v="2117" actId="207"/>
          <ac:spMkLst>
            <pc:docMk/>
            <pc:sldMk cId="2705595451" sldId="942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9:19.610" v="2119" actId="207"/>
        <pc:sldMkLst>
          <pc:docMk/>
          <pc:sldMk cId="4040181397" sldId="943"/>
        </pc:sldMkLst>
        <pc:spChg chg="mod">
          <ac:chgData name="Evgenia Korneva" userId="e62070071816427d" providerId="LiveId" clId="{3925444A-2608-4284-B7D9-AC60FE1F657A}" dt="2021-03-29T05:59:19.610" v="2119" actId="207"/>
          <ac:spMkLst>
            <pc:docMk/>
            <pc:sldMk cId="4040181397" sldId="943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9:26.663" v="2121" actId="207"/>
        <pc:sldMkLst>
          <pc:docMk/>
          <pc:sldMk cId="1581404498" sldId="944"/>
        </pc:sldMkLst>
        <pc:spChg chg="mod">
          <ac:chgData name="Evgenia Korneva" userId="e62070071816427d" providerId="LiveId" clId="{3925444A-2608-4284-B7D9-AC60FE1F657A}" dt="2021-03-29T05:59:26.663" v="2121" actId="207"/>
          <ac:spMkLst>
            <pc:docMk/>
            <pc:sldMk cId="1581404498" sldId="944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9:34.127" v="2123" actId="207"/>
        <pc:sldMkLst>
          <pc:docMk/>
          <pc:sldMk cId="3146860033" sldId="945"/>
        </pc:sldMkLst>
        <pc:spChg chg="mod">
          <ac:chgData name="Evgenia Korneva" userId="e62070071816427d" providerId="LiveId" clId="{3925444A-2608-4284-B7D9-AC60FE1F657A}" dt="2021-03-29T05:59:34.127" v="2123" actId="207"/>
          <ac:spMkLst>
            <pc:docMk/>
            <pc:sldMk cId="3146860033" sldId="945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9:43.342" v="2125" actId="207"/>
        <pc:sldMkLst>
          <pc:docMk/>
          <pc:sldMk cId="3109213266" sldId="946"/>
        </pc:sldMkLst>
        <pc:spChg chg="mod">
          <ac:chgData name="Evgenia Korneva" userId="e62070071816427d" providerId="LiveId" clId="{3925444A-2608-4284-B7D9-AC60FE1F657A}" dt="2021-03-29T05:59:43.342" v="2125" actId="207"/>
          <ac:spMkLst>
            <pc:docMk/>
            <pc:sldMk cId="3109213266" sldId="946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5:59:50.514" v="2127" actId="207"/>
        <pc:sldMkLst>
          <pc:docMk/>
          <pc:sldMk cId="2345819025" sldId="947"/>
        </pc:sldMkLst>
        <pc:spChg chg="mod">
          <ac:chgData name="Evgenia Korneva" userId="e62070071816427d" providerId="LiveId" clId="{3925444A-2608-4284-B7D9-AC60FE1F657A}" dt="2021-03-29T05:59:50.514" v="2127" actId="207"/>
          <ac:spMkLst>
            <pc:docMk/>
            <pc:sldMk cId="2345819025" sldId="947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0:00.276" v="2129" actId="207"/>
        <pc:sldMkLst>
          <pc:docMk/>
          <pc:sldMk cId="2814428116" sldId="948"/>
        </pc:sldMkLst>
        <pc:spChg chg="mod">
          <ac:chgData name="Evgenia Korneva" userId="e62070071816427d" providerId="LiveId" clId="{3925444A-2608-4284-B7D9-AC60FE1F657A}" dt="2021-03-29T06:00:00.276" v="2129" actId="207"/>
          <ac:spMkLst>
            <pc:docMk/>
            <pc:sldMk cId="2814428116" sldId="948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0:10.451" v="2131" actId="207"/>
        <pc:sldMkLst>
          <pc:docMk/>
          <pc:sldMk cId="2047981552" sldId="949"/>
        </pc:sldMkLst>
        <pc:spChg chg="mod">
          <ac:chgData name="Evgenia Korneva" userId="e62070071816427d" providerId="LiveId" clId="{3925444A-2608-4284-B7D9-AC60FE1F657A}" dt="2021-03-29T06:00:10.451" v="2131" actId="207"/>
          <ac:spMkLst>
            <pc:docMk/>
            <pc:sldMk cId="2047981552" sldId="949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0:33.734" v="2135" actId="207"/>
        <pc:sldMkLst>
          <pc:docMk/>
          <pc:sldMk cId="119271549" sldId="950"/>
        </pc:sldMkLst>
        <pc:spChg chg="mod">
          <ac:chgData name="Evgenia Korneva" userId="e62070071816427d" providerId="LiveId" clId="{3925444A-2608-4284-B7D9-AC60FE1F657A}" dt="2021-03-29T06:00:33.734" v="2135" actId="207"/>
          <ac:spMkLst>
            <pc:docMk/>
            <pc:sldMk cId="119271549" sldId="950"/>
            <ac:spMk id="3" creationId="{EB72D3BA-7CFC-4DCF-973A-5AF51EABCFF9}"/>
          </ac:spMkLst>
        </pc:spChg>
      </pc:sldChg>
      <pc:sldChg chg="add del">
        <pc:chgData name="Evgenia Korneva" userId="e62070071816427d" providerId="LiveId" clId="{3925444A-2608-4284-B7D9-AC60FE1F657A}" dt="2021-03-29T06:00:21.066" v="2133" actId="47"/>
        <pc:sldMkLst>
          <pc:docMk/>
          <pc:sldMk cId="1319051756" sldId="950"/>
        </pc:sldMkLst>
      </pc:sldChg>
      <pc:sldChg chg="modSp add">
        <pc:chgData name="Evgenia Korneva" userId="e62070071816427d" providerId="LiveId" clId="{3925444A-2608-4284-B7D9-AC60FE1F657A}" dt="2021-03-29T06:00:59.591" v="2137" actId="207"/>
        <pc:sldMkLst>
          <pc:docMk/>
          <pc:sldMk cId="2980863027" sldId="951"/>
        </pc:sldMkLst>
        <pc:spChg chg="mod">
          <ac:chgData name="Evgenia Korneva" userId="e62070071816427d" providerId="LiveId" clId="{3925444A-2608-4284-B7D9-AC60FE1F657A}" dt="2021-03-29T06:00:59.591" v="2137" actId="207"/>
          <ac:spMkLst>
            <pc:docMk/>
            <pc:sldMk cId="2980863027" sldId="951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1:09.578" v="2139" actId="207"/>
        <pc:sldMkLst>
          <pc:docMk/>
          <pc:sldMk cId="2915984439" sldId="952"/>
        </pc:sldMkLst>
        <pc:spChg chg="mod">
          <ac:chgData name="Evgenia Korneva" userId="e62070071816427d" providerId="LiveId" clId="{3925444A-2608-4284-B7D9-AC60FE1F657A}" dt="2021-03-29T06:01:09.578" v="2139" actId="207"/>
          <ac:spMkLst>
            <pc:docMk/>
            <pc:sldMk cId="2915984439" sldId="952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1:17.748" v="2141" actId="207"/>
        <pc:sldMkLst>
          <pc:docMk/>
          <pc:sldMk cId="482115834" sldId="953"/>
        </pc:sldMkLst>
        <pc:spChg chg="mod">
          <ac:chgData name="Evgenia Korneva" userId="e62070071816427d" providerId="LiveId" clId="{3925444A-2608-4284-B7D9-AC60FE1F657A}" dt="2021-03-29T06:01:17.748" v="2141" actId="207"/>
          <ac:spMkLst>
            <pc:docMk/>
            <pc:sldMk cId="482115834" sldId="953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1:25.427" v="2143" actId="207"/>
        <pc:sldMkLst>
          <pc:docMk/>
          <pc:sldMk cId="4119506244" sldId="954"/>
        </pc:sldMkLst>
        <pc:spChg chg="mod">
          <ac:chgData name="Evgenia Korneva" userId="e62070071816427d" providerId="LiveId" clId="{3925444A-2608-4284-B7D9-AC60FE1F657A}" dt="2021-03-29T06:01:25.427" v="2143" actId="207"/>
          <ac:spMkLst>
            <pc:docMk/>
            <pc:sldMk cId="4119506244" sldId="954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1:42.235" v="2145" actId="207"/>
        <pc:sldMkLst>
          <pc:docMk/>
          <pc:sldMk cId="713731822" sldId="955"/>
        </pc:sldMkLst>
        <pc:spChg chg="mod">
          <ac:chgData name="Evgenia Korneva" userId="e62070071816427d" providerId="LiveId" clId="{3925444A-2608-4284-B7D9-AC60FE1F657A}" dt="2021-03-29T06:01:42.235" v="2145" actId="207"/>
          <ac:spMkLst>
            <pc:docMk/>
            <pc:sldMk cId="713731822" sldId="955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1:49.107" v="2147" actId="207"/>
        <pc:sldMkLst>
          <pc:docMk/>
          <pc:sldMk cId="3116792185" sldId="956"/>
        </pc:sldMkLst>
        <pc:spChg chg="mod">
          <ac:chgData name="Evgenia Korneva" userId="e62070071816427d" providerId="LiveId" clId="{3925444A-2608-4284-B7D9-AC60FE1F657A}" dt="2021-03-29T06:01:49.107" v="2147" actId="207"/>
          <ac:spMkLst>
            <pc:docMk/>
            <pc:sldMk cId="3116792185" sldId="956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1:55.351" v="2149" actId="207"/>
        <pc:sldMkLst>
          <pc:docMk/>
          <pc:sldMk cId="1083569894" sldId="957"/>
        </pc:sldMkLst>
        <pc:spChg chg="mod">
          <ac:chgData name="Evgenia Korneva" userId="e62070071816427d" providerId="LiveId" clId="{3925444A-2608-4284-B7D9-AC60FE1F657A}" dt="2021-03-29T06:01:55.351" v="2149" actId="207"/>
          <ac:spMkLst>
            <pc:docMk/>
            <pc:sldMk cId="1083569894" sldId="957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2:03.397" v="2151" actId="207"/>
        <pc:sldMkLst>
          <pc:docMk/>
          <pc:sldMk cId="3081323017" sldId="958"/>
        </pc:sldMkLst>
        <pc:spChg chg="mod">
          <ac:chgData name="Evgenia Korneva" userId="e62070071816427d" providerId="LiveId" clId="{3925444A-2608-4284-B7D9-AC60FE1F657A}" dt="2021-03-29T06:02:03.397" v="2151" actId="207"/>
          <ac:spMkLst>
            <pc:docMk/>
            <pc:sldMk cId="3081323017" sldId="958"/>
            <ac:spMk id="3" creationId="{EB72D3BA-7CFC-4DCF-973A-5AF51EABCFF9}"/>
          </ac:spMkLst>
        </pc:spChg>
      </pc:sldChg>
      <pc:sldChg chg="add del">
        <pc:chgData name="Evgenia Korneva" userId="e62070071816427d" providerId="LiveId" clId="{3925444A-2608-4284-B7D9-AC60FE1F657A}" dt="2021-03-29T06:02:16.060" v="2153"/>
        <pc:sldMkLst>
          <pc:docMk/>
          <pc:sldMk cId="1185349859" sldId="959"/>
        </pc:sldMkLst>
      </pc:sldChg>
      <pc:sldChg chg="modSp add">
        <pc:chgData name="Evgenia Korneva" userId="e62070071816427d" providerId="LiveId" clId="{3925444A-2608-4284-B7D9-AC60FE1F657A}" dt="2021-03-29T06:02:23.308" v="2155" actId="207"/>
        <pc:sldMkLst>
          <pc:docMk/>
          <pc:sldMk cId="3595790780" sldId="959"/>
        </pc:sldMkLst>
        <pc:spChg chg="mod">
          <ac:chgData name="Evgenia Korneva" userId="e62070071816427d" providerId="LiveId" clId="{3925444A-2608-4284-B7D9-AC60FE1F657A}" dt="2021-03-29T06:02:23.308" v="2155" actId="207"/>
          <ac:spMkLst>
            <pc:docMk/>
            <pc:sldMk cId="3595790780" sldId="959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2:29.655" v="2157" actId="207"/>
        <pc:sldMkLst>
          <pc:docMk/>
          <pc:sldMk cId="2430892223" sldId="960"/>
        </pc:sldMkLst>
        <pc:spChg chg="mod">
          <ac:chgData name="Evgenia Korneva" userId="e62070071816427d" providerId="LiveId" clId="{3925444A-2608-4284-B7D9-AC60FE1F657A}" dt="2021-03-29T06:02:29.655" v="2157" actId="207"/>
          <ac:spMkLst>
            <pc:docMk/>
            <pc:sldMk cId="2430892223" sldId="960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2:35.828" v="2159" actId="207"/>
        <pc:sldMkLst>
          <pc:docMk/>
          <pc:sldMk cId="459789957" sldId="961"/>
        </pc:sldMkLst>
        <pc:spChg chg="mod">
          <ac:chgData name="Evgenia Korneva" userId="e62070071816427d" providerId="LiveId" clId="{3925444A-2608-4284-B7D9-AC60FE1F657A}" dt="2021-03-29T06:02:35.828" v="2159" actId="207"/>
          <ac:spMkLst>
            <pc:docMk/>
            <pc:sldMk cId="459789957" sldId="961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2:53.779" v="2161" actId="207"/>
        <pc:sldMkLst>
          <pc:docMk/>
          <pc:sldMk cId="2026496604" sldId="962"/>
        </pc:sldMkLst>
        <pc:spChg chg="mod">
          <ac:chgData name="Evgenia Korneva" userId="e62070071816427d" providerId="LiveId" clId="{3925444A-2608-4284-B7D9-AC60FE1F657A}" dt="2021-03-29T06:02:53.779" v="2161" actId="207"/>
          <ac:spMkLst>
            <pc:docMk/>
            <pc:sldMk cId="2026496604" sldId="962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3:03.187" v="2163" actId="207"/>
        <pc:sldMkLst>
          <pc:docMk/>
          <pc:sldMk cId="666658491" sldId="963"/>
        </pc:sldMkLst>
        <pc:spChg chg="mod">
          <ac:chgData name="Evgenia Korneva" userId="e62070071816427d" providerId="LiveId" clId="{3925444A-2608-4284-B7D9-AC60FE1F657A}" dt="2021-03-29T06:03:03.187" v="2163" actId="207"/>
          <ac:spMkLst>
            <pc:docMk/>
            <pc:sldMk cId="666658491" sldId="963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3:17.657" v="2165" actId="207"/>
        <pc:sldMkLst>
          <pc:docMk/>
          <pc:sldMk cId="727492578" sldId="964"/>
        </pc:sldMkLst>
        <pc:spChg chg="mod">
          <ac:chgData name="Evgenia Korneva" userId="e62070071816427d" providerId="LiveId" clId="{3925444A-2608-4284-B7D9-AC60FE1F657A}" dt="2021-03-29T06:03:17.657" v="2165" actId="207"/>
          <ac:spMkLst>
            <pc:docMk/>
            <pc:sldMk cId="727492578" sldId="964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3:25.999" v="2167" actId="207"/>
        <pc:sldMkLst>
          <pc:docMk/>
          <pc:sldMk cId="1434773233" sldId="965"/>
        </pc:sldMkLst>
        <pc:spChg chg="mod">
          <ac:chgData name="Evgenia Korneva" userId="e62070071816427d" providerId="LiveId" clId="{3925444A-2608-4284-B7D9-AC60FE1F657A}" dt="2021-03-29T06:03:25.999" v="2167" actId="207"/>
          <ac:spMkLst>
            <pc:docMk/>
            <pc:sldMk cId="1434773233" sldId="965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03:33.537" v="2169" actId="207"/>
        <pc:sldMkLst>
          <pc:docMk/>
          <pc:sldMk cId="2491505418" sldId="966"/>
        </pc:sldMkLst>
        <pc:spChg chg="mod">
          <ac:chgData name="Evgenia Korneva" userId="e62070071816427d" providerId="LiveId" clId="{3925444A-2608-4284-B7D9-AC60FE1F657A}" dt="2021-03-29T06:03:33.537" v="2169" actId="207"/>
          <ac:spMkLst>
            <pc:docMk/>
            <pc:sldMk cId="2491505418" sldId="966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10:56.240" v="2478" actId="207"/>
        <pc:sldMkLst>
          <pc:docMk/>
          <pc:sldMk cId="2904525269" sldId="967"/>
        </pc:sldMkLst>
        <pc:spChg chg="mod">
          <ac:chgData name="Evgenia Korneva" userId="e62070071816427d" providerId="LiveId" clId="{3925444A-2608-4284-B7D9-AC60FE1F657A}" dt="2021-03-29T06:10:56.240" v="2478" actId="207"/>
          <ac:spMkLst>
            <pc:docMk/>
            <pc:sldMk cId="2904525269" sldId="967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11:03.906" v="2480" actId="207"/>
        <pc:sldMkLst>
          <pc:docMk/>
          <pc:sldMk cId="3252097874" sldId="968"/>
        </pc:sldMkLst>
        <pc:spChg chg="mod">
          <ac:chgData name="Evgenia Korneva" userId="e62070071816427d" providerId="LiveId" clId="{3925444A-2608-4284-B7D9-AC60FE1F657A}" dt="2021-03-29T06:11:03.906" v="2480" actId="207"/>
          <ac:spMkLst>
            <pc:docMk/>
            <pc:sldMk cId="3252097874" sldId="968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11:10.467" v="2482" actId="207"/>
        <pc:sldMkLst>
          <pc:docMk/>
          <pc:sldMk cId="1764359464" sldId="969"/>
        </pc:sldMkLst>
        <pc:spChg chg="mod">
          <ac:chgData name="Evgenia Korneva" userId="e62070071816427d" providerId="LiveId" clId="{3925444A-2608-4284-B7D9-AC60FE1F657A}" dt="2021-03-29T06:11:10.467" v="2482" actId="207"/>
          <ac:spMkLst>
            <pc:docMk/>
            <pc:sldMk cId="1764359464" sldId="969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11:23.216" v="2484" actId="207"/>
        <pc:sldMkLst>
          <pc:docMk/>
          <pc:sldMk cId="1071136896" sldId="970"/>
        </pc:sldMkLst>
        <pc:spChg chg="mod">
          <ac:chgData name="Evgenia Korneva" userId="e62070071816427d" providerId="LiveId" clId="{3925444A-2608-4284-B7D9-AC60FE1F657A}" dt="2021-03-29T06:11:23.216" v="2484" actId="207"/>
          <ac:spMkLst>
            <pc:docMk/>
            <pc:sldMk cId="1071136896" sldId="970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11:31.082" v="2486" actId="207"/>
        <pc:sldMkLst>
          <pc:docMk/>
          <pc:sldMk cId="2868033030" sldId="971"/>
        </pc:sldMkLst>
        <pc:spChg chg="mod">
          <ac:chgData name="Evgenia Korneva" userId="e62070071816427d" providerId="LiveId" clId="{3925444A-2608-4284-B7D9-AC60FE1F657A}" dt="2021-03-29T06:11:31.082" v="2486" actId="207"/>
          <ac:spMkLst>
            <pc:docMk/>
            <pc:sldMk cId="2868033030" sldId="971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11:40.567" v="2488" actId="207"/>
        <pc:sldMkLst>
          <pc:docMk/>
          <pc:sldMk cId="3781871323" sldId="972"/>
        </pc:sldMkLst>
        <pc:spChg chg="mod">
          <ac:chgData name="Evgenia Korneva" userId="e62070071816427d" providerId="LiveId" clId="{3925444A-2608-4284-B7D9-AC60FE1F657A}" dt="2021-03-29T06:11:40.567" v="2488" actId="207"/>
          <ac:spMkLst>
            <pc:docMk/>
            <pc:sldMk cId="3781871323" sldId="972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11:49.607" v="2490" actId="207"/>
        <pc:sldMkLst>
          <pc:docMk/>
          <pc:sldMk cId="3644659733" sldId="973"/>
        </pc:sldMkLst>
        <pc:spChg chg="mod">
          <ac:chgData name="Evgenia Korneva" userId="e62070071816427d" providerId="LiveId" clId="{3925444A-2608-4284-B7D9-AC60FE1F657A}" dt="2021-03-29T06:11:49.607" v="2490" actId="207"/>
          <ac:spMkLst>
            <pc:docMk/>
            <pc:sldMk cId="3644659733" sldId="973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11:56.510" v="2492" actId="207"/>
        <pc:sldMkLst>
          <pc:docMk/>
          <pc:sldMk cId="4209895878" sldId="974"/>
        </pc:sldMkLst>
        <pc:spChg chg="mod">
          <ac:chgData name="Evgenia Korneva" userId="e62070071816427d" providerId="LiveId" clId="{3925444A-2608-4284-B7D9-AC60FE1F657A}" dt="2021-03-29T06:11:56.510" v="2492" actId="207"/>
          <ac:spMkLst>
            <pc:docMk/>
            <pc:sldMk cId="4209895878" sldId="974"/>
            <ac:spMk id="3" creationId="{EB72D3BA-7CFC-4DCF-973A-5AF51EABCFF9}"/>
          </ac:spMkLst>
        </pc:spChg>
      </pc:sldChg>
      <pc:sldChg chg="modSp add">
        <pc:chgData name="Evgenia Korneva" userId="e62070071816427d" providerId="LiveId" clId="{3925444A-2608-4284-B7D9-AC60FE1F657A}" dt="2021-03-29T06:12:04.657" v="2494" actId="207"/>
        <pc:sldMkLst>
          <pc:docMk/>
          <pc:sldMk cId="855029972" sldId="975"/>
        </pc:sldMkLst>
        <pc:spChg chg="mod">
          <ac:chgData name="Evgenia Korneva" userId="e62070071816427d" providerId="LiveId" clId="{3925444A-2608-4284-B7D9-AC60FE1F657A}" dt="2021-03-29T06:12:04.657" v="2494" actId="207"/>
          <ac:spMkLst>
            <pc:docMk/>
            <pc:sldMk cId="855029972" sldId="975"/>
            <ac:spMk id="3" creationId="{EB72D3BA-7CFC-4DCF-973A-5AF51EABCFF9}"/>
          </ac:spMkLst>
        </pc:spChg>
      </pc:sldChg>
      <pc:sldChg chg="modSp new mod">
        <pc:chgData name="Evgenia Korneva" userId="e62070071816427d" providerId="LiveId" clId="{3925444A-2608-4284-B7D9-AC60FE1F657A}" dt="2021-03-29T06:16:50.226" v="2626" actId="14100"/>
        <pc:sldMkLst>
          <pc:docMk/>
          <pc:sldMk cId="2229956596" sldId="976"/>
        </pc:sldMkLst>
        <pc:spChg chg="mod">
          <ac:chgData name="Evgenia Korneva" userId="e62070071816427d" providerId="LiveId" clId="{3925444A-2608-4284-B7D9-AC60FE1F657A}" dt="2021-03-29T06:12:54.284" v="2506" actId="20577"/>
          <ac:spMkLst>
            <pc:docMk/>
            <pc:sldMk cId="2229956596" sldId="976"/>
            <ac:spMk id="2" creationId="{4FC93AEF-B487-4A72-92D4-980C0697512B}"/>
          </ac:spMkLst>
        </pc:spChg>
        <pc:spChg chg="mod">
          <ac:chgData name="Evgenia Korneva" userId="e62070071816427d" providerId="LiveId" clId="{3925444A-2608-4284-B7D9-AC60FE1F657A}" dt="2021-03-29T06:16:50.226" v="2626" actId="14100"/>
          <ac:spMkLst>
            <pc:docMk/>
            <pc:sldMk cId="2229956596" sldId="976"/>
            <ac:spMk id="3" creationId="{A90F84E3-D50B-473C-A657-60056DD04CD3}"/>
          </ac:spMkLst>
        </pc:spChg>
      </pc:sldChg>
      <pc:sldChg chg="modSp add">
        <pc:chgData name="Evgenia Korneva" userId="e62070071816427d" providerId="LiveId" clId="{3925444A-2608-4284-B7D9-AC60FE1F657A}" dt="2021-03-29T06:16:59.113" v="2628" actId="207"/>
        <pc:sldMkLst>
          <pc:docMk/>
          <pc:sldMk cId="4061308127" sldId="977"/>
        </pc:sldMkLst>
        <pc:spChg chg="mod">
          <ac:chgData name="Evgenia Korneva" userId="e62070071816427d" providerId="LiveId" clId="{3925444A-2608-4284-B7D9-AC60FE1F657A}" dt="2021-03-29T06:16:59.113" v="2628" actId="207"/>
          <ac:spMkLst>
            <pc:docMk/>
            <pc:sldMk cId="4061308127" sldId="977"/>
            <ac:spMk id="3" creationId="{A90F84E3-D50B-473C-A657-60056DD04CD3}"/>
          </ac:spMkLst>
        </pc:spChg>
      </pc:sldChg>
      <pc:sldChg chg="modSp add ord">
        <pc:chgData name="Evgenia Korneva" userId="e62070071816427d" providerId="LiveId" clId="{3925444A-2608-4284-B7D9-AC60FE1F657A}" dt="2021-03-29T06:36:06.020" v="2803"/>
        <pc:sldMkLst>
          <pc:docMk/>
          <pc:sldMk cId="1540401317" sldId="978"/>
        </pc:sldMkLst>
        <pc:spChg chg="mod">
          <ac:chgData name="Evgenia Korneva" userId="e62070071816427d" providerId="LiveId" clId="{3925444A-2608-4284-B7D9-AC60FE1F657A}" dt="2021-03-29T06:17:05.865" v="2630" actId="207"/>
          <ac:spMkLst>
            <pc:docMk/>
            <pc:sldMk cId="1540401317" sldId="978"/>
            <ac:spMk id="3" creationId="{A90F84E3-D50B-473C-A657-60056DD04CD3}"/>
          </ac:spMkLst>
        </pc:spChg>
      </pc:sldChg>
      <pc:sldChg chg="modSp add mod">
        <pc:chgData name="Evgenia Korneva" userId="e62070071816427d" providerId="LiveId" clId="{3925444A-2608-4284-B7D9-AC60FE1F657A}" dt="2021-03-29T06:19:07.873" v="2801" actId="20577"/>
        <pc:sldMkLst>
          <pc:docMk/>
          <pc:sldMk cId="3549196132" sldId="979"/>
        </pc:sldMkLst>
        <pc:spChg chg="mod">
          <ac:chgData name="Evgenia Korneva" userId="e62070071816427d" providerId="LiveId" clId="{3925444A-2608-4284-B7D9-AC60FE1F657A}" dt="2021-03-29T06:19:07.873" v="2801" actId="20577"/>
          <ac:spMkLst>
            <pc:docMk/>
            <pc:sldMk cId="3549196132" sldId="979"/>
            <ac:spMk id="3" creationId="{A90F84E3-D50B-473C-A657-60056DD04CD3}"/>
          </ac:spMkLst>
        </pc:spChg>
      </pc:sldChg>
      <pc:sldChg chg="modSp add">
        <pc:chgData name="Evgenia Korneva" userId="e62070071816427d" providerId="LiveId" clId="{3925444A-2608-4284-B7D9-AC60FE1F657A}" dt="2021-03-29T06:36:18.308" v="2805" actId="207"/>
        <pc:sldMkLst>
          <pc:docMk/>
          <pc:sldMk cId="532290374" sldId="980"/>
        </pc:sldMkLst>
        <pc:spChg chg="mod">
          <ac:chgData name="Evgenia Korneva" userId="e62070071816427d" providerId="LiveId" clId="{3925444A-2608-4284-B7D9-AC60FE1F657A}" dt="2021-03-29T06:36:18.308" v="2805" actId="207"/>
          <ac:spMkLst>
            <pc:docMk/>
            <pc:sldMk cId="532290374" sldId="980"/>
            <ac:spMk id="3" creationId="{A90F84E3-D50B-473C-A657-60056DD04CD3}"/>
          </ac:spMkLst>
        </pc:spChg>
      </pc:sldChg>
      <pc:sldChg chg="modSp add">
        <pc:chgData name="Evgenia Korneva" userId="e62070071816427d" providerId="LiveId" clId="{3925444A-2608-4284-B7D9-AC60FE1F657A}" dt="2021-03-29T06:36:25.533" v="2807" actId="207"/>
        <pc:sldMkLst>
          <pc:docMk/>
          <pc:sldMk cId="4149349080" sldId="981"/>
        </pc:sldMkLst>
        <pc:spChg chg="mod">
          <ac:chgData name="Evgenia Korneva" userId="e62070071816427d" providerId="LiveId" clId="{3925444A-2608-4284-B7D9-AC60FE1F657A}" dt="2021-03-29T06:36:25.533" v="2807" actId="207"/>
          <ac:spMkLst>
            <pc:docMk/>
            <pc:sldMk cId="4149349080" sldId="981"/>
            <ac:spMk id="3" creationId="{A90F84E3-D50B-473C-A657-60056DD04CD3}"/>
          </ac:spMkLst>
        </pc:spChg>
      </pc:sldChg>
      <pc:sldChg chg="modSp new mod">
        <pc:chgData name="Evgenia Korneva" userId="e62070071816427d" providerId="LiveId" clId="{3925444A-2608-4284-B7D9-AC60FE1F657A}" dt="2021-03-29T06:47:14.735" v="3050" actId="20577"/>
        <pc:sldMkLst>
          <pc:docMk/>
          <pc:sldMk cId="1655598860" sldId="982"/>
        </pc:sldMkLst>
        <pc:spChg chg="mod">
          <ac:chgData name="Evgenia Korneva" userId="e62070071816427d" providerId="LiveId" clId="{3925444A-2608-4284-B7D9-AC60FE1F657A}" dt="2021-03-29T06:37:23.807" v="2825" actId="20577"/>
          <ac:spMkLst>
            <pc:docMk/>
            <pc:sldMk cId="1655598860" sldId="982"/>
            <ac:spMk id="2" creationId="{0F6F7FD1-A93C-4A6A-8EB2-ADA157FDFD79}"/>
          </ac:spMkLst>
        </pc:spChg>
        <pc:spChg chg="mod">
          <ac:chgData name="Evgenia Korneva" userId="e62070071816427d" providerId="LiveId" clId="{3925444A-2608-4284-B7D9-AC60FE1F657A}" dt="2021-03-29T06:47:14.735" v="3050" actId="20577"/>
          <ac:spMkLst>
            <pc:docMk/>
            <pc:sldMk cId="1655598860" sldId="982"/>
            <ac:spMk id="3" creationId="{FED6A68C-69D4-4C04-92AB-D0B1208D4050}"/>
          </ac:spMkLst>
        </pc:spChg>
      </pc:sldChg>
      <pc:sldChg chg="modSp add">
        <pc:chgData name="Evgenia Korneva" userId="e62070071816427d" providerId="LiveId" clId="{3925444A-2608-4284-B7D9-AC60FE1F657A}" dt="2021-03-29T06:48:08.341" v="3052" actId="207"/>
        <pc:sldMkLst>
          <pc:docMk/>
          <pc:sldMk cId="4119219106" sldId="983"/>
        </pc:sldMkLst>
        <pc:spChg chg="mod">
          <ac:chgData name="Evgenia Korneva" userId="e62070071816427d" providerId="LiveId" clId="{3925444A-2608-4284-B7D9-AC60FE1F657A}" dt="2021-03-29T06:48:08.341" v="3052" actId="207"/>
          <ac:spMkLst>
            <pc:docMk/>
            <pc:sldMk cId="4119219106" sldId="983"/>
            <ac:spMk id="3" creationId="{FED6A68C-69D4-4C04-92AB-D0B1208D4050}"/>
          </ac:spMkLst>
        </pc:spChg>
      </pc:sldChg>
      <pc:sldChg chg="modSp add">
        <pc:chgData name="Evgenia Korneva" userId="e62070071816427d" providerId="LiveId" clId="{3925444A-2608-4284-B7D9-AC60FE1F657A}" dt="2021-03-29T06:48:16.130" v="3054" actId="207"/>
        <pc:sldMkLst>
          <pc:docMk/>
          <pc:sldMk cId="2763205689" sldId="984"/>
        </pc:sldMkLst>
        <pc:spChg chg="mod">
          <ac:chgData name="Evgenia Korneva" userId="e62070071816427d" providerId="LiveId" clId="{3925444A-2608-4284-B7D9-AC60FE1F657A}" dt="2021-03-29T06:48:16.130" v="3054" actId="207"/>
          <ac:spMkLst>
            <pc:docMk/>
            <pc:sldMk cId="2763205689" sldId="984"/>
            <ac:spMk id="3" creationId="{FED6A68C-69D4-4C04-92AB-D0B1208D4050}"/>
          </ac:spMkLst>
        </pc:spChg>
      </pc:sldChg>
      <pc:sldChg chg="modSp add">
        <pc:chgData name="Evgenia Korneva" userId="e62070071816427d" providerId="LiveId" clId="{3925444A-2608-4284-B7D9-AC60FE1F657A}" dt="2021-03-29T06:48:23.261" v="3056" actId="207"/>
        <pc:sldMkLst>
          <pc:docMk/>
          <pc:sldMk cId="1259422704" sldId="985"/>
        </pc:sldMkLst>
        <pc:spChg chg="mod">
          <ac:chgData name="Evgenia Korneva" userId="e62070071816427d" providerId="LiveId" clId="{3925444A-2608-4284-B7D9-AC60FE1F657A}" dt="2021-03-29T06:48:23.261" v="3056" actId="207"/>
          <ac:spMkLst>
            <pc:docMk/>
            <pc:sldMk cId="1259422704" sldId="985"/>
            <ac:spMk id="3" creationId="{FED6A68C-69D4-4C04-92AB-D0B1208D4050}"/>
          </ac:spMkLst>
        </pc:spChg>
      </pc:sldChg>
      <pc:sldChg chg="new del">
        <pc:chgData name="Evgenia Korneva" userId="e62070071816427d" providerId="LiveId" clId="{3925444A-2608-4284-B7D9-AC60FE1F657A}" dt="2021-03-29T06:49:44.612" v="3058" actId="47"/>
        <pc:sldMkLst>
          <pc:docMk/>
          <pc:sldMk cId="3177705444" sldId="9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7409-3562-437A-9029-E34D201D24C9}" type="datetimeFigureOut">
              <a:rPr lang="en-BE" smtClean="0"/>
              <a:t>26/03/2021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FEE-8FCD-4EAF-A475-380312A03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822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E1F8-D5A0-44FD-B1A1-DEE500C2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41C9E-CFCE-44A8-8851-5986E785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2982-918E-4A19-ADE1-F78E1834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AD1-FCC4-4A93-A3EC-C70B988ECD45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28D7-D563-4A17-B048-E3A0CD08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47AC-25E3-4D61-A2E3-5C4DC949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7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4C45-C5B0-436C-8B4A-EA17AD1C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7AA8C-B49D-4B48-AD2C-B4B5A82C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2AAC-B174-4747-BF0D-C9B2A5DD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C67C-F8A8-4358-AF99-F1ED8782D607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CFA6-E1E0-48F4-9A05-15138ED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49EE-5212-48BE-8DBF-8CF818D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42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59FC0-61C6-44D3-8724-153B8D60A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8A80C-2E51-477E-ABED-89964299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285-6EC6-4549-9E4A-F0A6599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ED68-1609-467C-952C-43C87D844749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7266-647D-4E41-B7FA-F29B19A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67E7-4063-4DB0-B418-37D9026F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47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3878-1C33-4FBD-9468-A7C8AFA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F055-B1DD-41DF-9EB7-11C64077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5490-F080-4AD2-B011-471C1B14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D347-DC3D-407C-B553-9B61FE01CA8B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7C9A-CE3E-4295-9846-9ADB05F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4D34-66A6-4DD7-8F88-73799461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2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9C5-2110-441B-A9A1-96E4365D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cap="all" baseline="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2F57-A91E-4137-AF9A-D2D50795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3697-8247-4CC2-B737-AB7FA390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A27-0D6F-495B-B55A-963D3EAF6EB7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5D02-5DF8-41CF-A66F-EC3ED85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CDFC-D00C-44F0-97FB-081DBB7E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71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73F-9691-4F6C-B75E-15CF7071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2363-E63F-4577-BFAB-341C6219F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D2E6-BDC3-41D0-B7CA-8683E4BB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940-2E61-4086-BCB6-A30DC8B6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F01B-FD1B-4FDD-B37F-01AC79531D28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E11D3-0906-4A7C-975C-9FF8933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9D50-9D0A-4C77-8F98-E3A95FD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75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1268-90D8-4F0D-B04A-743CCC3B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5A1F-A01D-4A13-B109-9556154C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D2CB-17BE-4817-857C-EE3369BDC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13E7E-307E-4412-ADCA-EA391270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D46D-387D-4928-8BBB-E8B69D18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AF04-C134-4B14-9CEE-672FBFE6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B08-C024-4FE9-970B-AEAC570A9AD1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2E80D-A260-4187-B108-2D20DF62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FD1B0-7A10-492B-92E4-1BC3307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35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52C-CDC6-4342-8C19-8B798C3E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A25DB-4963-4750-A5F5-9A3316F6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898-26E0-44FD-917F-716070454A16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A4CB9-E921-4CBC-88D4-B79B04C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5DA68-2ABF-421C-83E9-4835ACE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22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B494-DBE5-4B04-AB75-83DDB7F0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067D-2F46-41ED-84CB-893D420A29D3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9188E-643F-4D2E-BAA8-5FCAB01C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E9F2-4273-4B54-BA2F-F4DD6AA9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56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580-C322-4411-B81D-D309DA6D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BFB4-7F4B-42A6-A6D9-6168FFE2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A1FAF-B898-4D07-A726-5FD97BB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503D-D906-4A0C-9F74-08AF55F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D85B-F475-4271-99A4-CFE5621CDC59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0D3E-3F73-4C19-A59E-CD1B9D1C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8527-C932-4E5C-B92C-3F5D47E2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62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48CE-AFAC-4E7A-8855-C50B0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6BC73-FF96-4F2F-8369-0B3E817B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829F-B735-45EA-B12D-47818367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FAC76-693B-47A3-B2A5-5E5137BF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2C59-B0D4-4C91-B100-87B96FF22DC7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B74C-5867-47F9-B6CA-F87BB12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E153-09FE-43A8-8081-2572055B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1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39E05-EFEB-49BB-A7E9-3F28F9BA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C3E5-F9A8-4D03-AEFB-7256BE24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9F9D-46B3-4DF1-93A3-3543F1DC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CEE-1B60-4555-9D4A-E628A259CF02}" type="datetime8">
              <a:rPr lang="en-BE" smtClean="0"/>
              <a:t>26/03/2021 09:03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EC31-AE42-42D1-9292-90504E247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2B61-08A8-4079-9FAA-C5F9E5B2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80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929B-A7E4-4A65-A288-610010C0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" y="1122363"/>
            <a:ext cx="105664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ELEMENTARY COMBINATORICS &amp; PROBABILITY</a:t>
            </a:r>
            <a:endParaRPr lang="en-BE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F817-06CB-448E-B553-8D147248C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Review week 2</a:t>
            </a:r>
          </a:p>
          <a:p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911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10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843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3620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011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673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652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543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880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775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299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F425-3FF7-4969-90EB-BF985E35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6A99-8007-4BA7-BAEE-BD61BA90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99"/>
            <a:ext cx="10515600" cy="4870449"/>
          </a:xfrm>
        </p:spPr>
        <p:txBody>
          <a:bodyPr>
            <a:normAutofit/>
          </a:bodyPr>
          <a:lstStyle/>
          <a:p>
            <a:r>
              <a:rPr lang="en-US" sz="3200" dirty="0"/>
              <a:t>Random experiments</a:t>
            </a:r>
          </a:p>
          <a:p>
            <a:pPr lvl="1"/>
            <a:r>
              <a:rPr lang="en-US" dirty="0"/>
              <a:t>outcome;</a:t>
            </a:r>
          </a:p>
          <a:p>
            <a:pPr lvl="1"/>
            <a:r>
              <a:rPr lang="en-US" dirty="0"/>
              <a:t>sample space;</a:t>
            </a:r>
          </a:p>
          <a:p>
            <a:pPr lvl="1"/>
            <a:r>
              <a:rPr lang="en-US" dirty="0"/>
              <a:t>events.</a:t>
            </a:r>
          </a:p>
          <a:p>
            <a:r>
              <a:rPr lang="en-US" sz="3200" dirty="0"/>
              <a:t>Probability of an event</a:t>
            </a:r>
          </a:p>
          <a:p>
            <a:r>
              <a:rPr lang="en-US" sz="3200" dirty="0"/>
              <a:t>Conditional probability</a:t>
            </a:r>
          </a:p>
          <a:p>
            <a:r>
              <a:rPr lang="en-US" sz="3200" dirty="0"/>
              <a:t>Independent events</a:t>
            </a:r>
          </a:p>
          <a:p>
            <a:r>
              <a:rPr lang="en-US" sz="3200" dirty="0"/>
              <a:t>The law of total probability</a:t>
            </a:r>
          </a:p>
          <a:p>
            <a:r>
              <a:rPr lang="en-US" sz="3200" dirty="0"/>
              <a:t>Bayes’ rule</a:t>
            </a:r>
            <a:endParaRPr lang="en-BE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58253-1EF9-43CE-8B03-EED26F19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66AD1-B71F-45E5-9A04-A62C088E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97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57326"/>
                <a:ext cx="11315699" cy="5083174"/>
              </a:xfrm>
              <a:blipFill>
                <a:blip r:embed="rId2"/>
                <a:stretch>
                  <a:fillRect l="-969" t="-20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384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798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27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442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5819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921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686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1404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018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59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2F6A-9446-461E-95AB-30C12D48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dirty="0"/>
                  <a:t>A </a:t>
                </a:r>
                <a:r>
                  <a:rPr lang="en-US" sz="3200" b="1" dirty="0"/>
                  <a:t>random experiment </a:t>
                </a:r>
                <a:r>
                  <a:rPr lang="en-US" sz="3200" dirty="0"/>
                  <a:t>is a process by which we observe something uncertain. </a:t>
                </a:r>
              </a:p>
              <a:p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The result of a random experiment is called the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outcome</a:t>
                </a:r>
                <a:r>
                  <a:rPr lang="en-US" sz="32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The set of all possible outcomes is called the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sample space </a:t>
                </a:r>
                <a:r>
                  <a:rPr lang="en-US" sz="3200" dirty="0">
                    <a:solidFill>
                      <a:schemeClr val="bg1"/>
                    </a:solidFill>
                  </a:rPr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).</a:t>
                </a:r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333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A9849-BF80-47A6-AA0F-1EA4EA7F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0E5A-2351-42F3-83DD-E1CE8F71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303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4956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=5+5+10−5=15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10+5=15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409700"/>
                <a:ext cx="11382375" cy="5130800"/>
              </a:xfrm>
              <a:blipFill>
                <a:blip r:embed="rId2"/>
                <a:stretch>
                  <a:fillRect l="-964" t="-20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8150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043" t="-2242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9506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043" t="-2242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2115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043" t="-2242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5984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043" t="-2242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0863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043" t="-2242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9351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8F9-2069-4210-BD51-250E375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If a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finite, and each outcome is equally likely, than probability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computed as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ways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Example: rolling a die</a:t>
                </a:r>
                <a:br>
                  <a:rPr lang="en-US" dirty="0"/>
                </a:br>
                <a:br>
                  <a:rPr lang="en-US" sz="12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:br>
                  <a:rPr lang="en-US" sz="1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3, 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5B572-2BF6-4BBE-A768-6B59BC0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29D1-67B2-41F5-8CC7-2EA4D026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6335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1323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356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2F6A-9446-461E-95AB-30C12D48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dirty="0"/>
                  <a:t>A </a:t>
                </a:r>
                <a:r>
                  <a:rPr lang="en-US" sz="3200" b="1" dirty="0"/>
                  <a:t>random experiment </a:t>
                </a:r>
                <a:r>
                  <a:rPr lang="en-US" sz="3200" dirty="0"/>
                  <a:t>is a process by which we observe something uncertain.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 result of a random experiment is called the </a:t>
                </a:r>
                <a:r>
                  <a:rPr lang="en-US" sz="3200" b="1" dirty="0"/>
                  <a:t>outcome</a:t>
                </a:r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The set of all possible outcomes is called the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sample space </a:t>
                </a:r>
                <a:r>
                  <a:rPr lang="en-US" sz="3200" dirty="0">
                    <a:solidFill>
                      <a:schemeClr val="bg1"/>
                    </a:solidFill>
                  </a:rPr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).</a:t>
                </a:r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333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A9849-BF80-47A6-AA0F-1EA4EA7F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0E5A-2351-42F3-83DD-E1CE8F71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0725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6792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3731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15+10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8550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C3DF-AA33-4376-AFA6-B75099E4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986FB-271F-4442-85D2-BD874E3B5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be events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&gt; 0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Then the conditional probability of the event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given that event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has occurred is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986FB-271F-4442-85D2-BD874E3B5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6E34-5E21-4F4C-B2B4-ACAD1384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2AD30-2E16-447F-A4C6-FB6F3093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9356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C3DF-AA33-4376-AFA6-B75099E4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986FB-271F-4442-85D2-BD874E3B5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be events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&gt; 0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r>
                  <a:rPr lang="en-US" sz="3200" dirty="0"/>
                  <a:t>Then the conditional probability of the event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given that event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has occurred is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986FB-271F-4442-85D2-BD874E3B5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6E34-5E21-4F4C-B2B4-ACAD1384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2AD30-2E16-447F-A4C6-FB6F3093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6334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C3DF-AA33-4376-AFA6-B75099E4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986FB-271F-4442-85D2-BD874E3B5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be events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&gt; 0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r>
                  <a:rPr lang="en-US" sz="3200" dirty="0"/>
                  <a:t>Then the conditional probability of the event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given that event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has occurred is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986FB-271F-4442-85D2-BD874E3B5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6E34-5E21-4F4C-B2B4-ACAD1384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2AD30-2E16-447F-A4C6-FB6F3093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8622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9789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0892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5790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447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2F6A-9446-461E-95AB-30C12D48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dirty="0"/>
                  <a:t>A </a:t>
                </a:r>
                <a:r>
                  <a:rPr lang="en-US" sz="3200" b="1" dirty="0"/>
                  <a:t>random experiment </a:t>
                </a:r>
                <a:r>
                  <a:rPr lang="en-US" sz="3200" dirty="0"/>
                  <a:t>is a process by which we observe something uncertain.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 result of a random experiment is called the </a:t>
                </a:r>
                <a:r>
                  <a:rPr lang="en-US" sz="3200" b="1" dirty="0"/>
                  <a:t>outcome</a:t>
                </a:r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 set of all possible outcomes is called the </a:t>
                </a:r>
                <a:r>
                  <a:rPr lang="en-US" sz="3200" b="1" dirty="0"/>
                  <a:t>sample space </a:t>
                </a: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).</a:t>
                </a:r>
                <a:endParaRPr lang="en-BE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333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A9849-BF80-47A6-AA0F-1EA4EA7F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0E5A-2351-42F3-83DD-E1CE8F71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385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7AA36E-D9C7-4447-908A-7EB14765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The law of total probability</a:t>
            </a:r>
            <a:endParaRPr lang="en-BE" b="1" cap="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C4D1134-C177-4F92-90DE-C2CE71E2B2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2" y="1514475"/>
                <a:ext cx="7127071" cy="497839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dirty="0"/>
                  <a:t>Suppose that the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split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disjoint events: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∪…∪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∩…∩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can be computed as follows: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sz="4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C4D1134-C177-4F92-90DE-C2CE71E2B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2" y="1514475"/>
                <a:ext cx="7127071" cy="4978399"/>
              </a:xfrm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2AB49-340D-4DA5-8ABE-174BC83A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4597D-04A5-48B5-B44A-5E4D69C5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50</a:t>
            </a:fld>
            <a:endParaRPr lang="en-B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601EC0-1F94-4905-861B-5BC24991C758}"/>
              </a:ext>
            </a:extLst>
          </p:cNvPr>
          <p:cNvGrpSpPr/>
          <p:nvPr/>
        </p:nvGrpSpPr>
        <p:grpSpPr>
          <a:xfrm>
            <a:off x="7736673" y="2046677"/>
            <a:ext cx="4114800" cy="3296848"/>
            <a:chOff x="6886575" y="2066925"/>
            <a:chExt cx="4695825" cy="37623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4617B5-71C7-421F-B468-F0FCB74D7B46}"/>
                </a:ext>
              </a:extLst>
            </p:cNvPr>
            <p:cNvGrpSpPr/>
            <p:nvPr/>
          </p:nvGrpSpPr>
          <p:grpSpPr>
            <a:xfrm>
              <a:off x="6886575" y="2066925"/>
              <a:ext cx="4695825" cy="2752725"/>
              <a:chOff x="6886575" y="2066925"/>
              <a:chExt cx="4695825" cy="275272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DF0834-E059-449B-8049-7569CB351D31}"/>
                  </a:ext>
                </a:extLst>
              </p:cNvPr>
              <p:cNvSpPr/>
              <p:nvPr/>
            </p:nvSpPr>
            <p:spPr>
              <a:xfrm>
                <a:off x="6886575" y="2066925"/>
                <a:ext cx="4695825" cy="275272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3E7A40D-0020-4A50-955A-16FBCE65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325" y="2209770"/>
                    <a:ext cx="6096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BE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3E7A40D-0020-4A50-955A-16FBCE6531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2325" y="2209770"/>
                    <a:ext cx="60960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48DE79B-E850-4447-9A23-0E2ADC6FD713}"/>
                      </a:ext>
                    </a:extLst>
                  </p:cNvPr>
                  <p:cNvSpPr txBox="1"/>
                  <p:nvPr/>
                </p:nvSpPr>
                <p:spPr>
                  <a:xfrm>
                    <a:off x="8929686" y="2205008"/>
                    <a:ext cx="6096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BE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48DE79B-E850-4447-9A23-0E2ADC6FD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9686" y="2205008"/>
                    <a:ext cx="60960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48B6E14-6248-4473-9D13-FD1B74F37F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7512" y="2205008"/>
                    <a:ext cx="6096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BE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48B6E14-6248-4473-9D13-FD1B74F37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7512" y="2205008"/>
                    <a:ext cx="609600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8A67317-7FF3-4376-BDD1-307FEAD1056B}"/>
                </a:ext>
              </a:extLst>
            </p:cNvPr>
            <p:cNvSpPr/>
            <p:nvPr/>
          </p:nvSpPr>
          <p:spPr>
            <a:xfrm>
              <a:off x="9182100" y="2066925"/>
              <a:ext cx="1000125" cy="3762375"/>
            </a:xfrm>
            <a:prstGeom prst="arc">
              <a:avLst>
                <a:gd name="adj1" fmla="val 16200000"/>
                <a:gd name="adj2" fmla="val 375290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47ED274-3671-4500-9DA6-1A77ED75DBD3}"/>
                </a:ext>
              </a:extLst>
            </p:cNvPr>
            <p:cNvSpPr/>
            <p:nvPr/>
          </p:nvSpPr>
          <p:spPr>
            <a:xfrm flipH="1">
              <a:off x="8382000" y="2066925"/>
              <a:ext cx="419100" cy="3762375"/>
            </a:xfrm>
            <a:prstGeom prst="arc">
              <a:avLst>
                <a:gd name="adj1" fmla="val 16200000"/>
                <a:gd name="adj2" fmla="val 4653564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1064217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7AA36E-D9C7-4447-908A-7EB14765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The law of total probability</a:t>
            </a:r>
            <a:endParaRPr lang="en-BE" b="1" cap="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C4D1134-C177-4F92-90DE-C2CE71E2B2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2" y="1514475"/>
                <a:ext cx="7127071" cy="497839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dirty="0"/>
                  <a:t>Suppose that the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split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disjoint events: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∪…∪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∩…∩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can be computed as follows: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sz="400" dirty="0"/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C4D1134-C177-4F92-90DE-C2CE71E2B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2" y="1514475"/>
                <a:ext cx="7127071" cy="4978399"/>
              </a:xfrm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2AB49-340D-4DA5-8ABE-174BC83A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4597D-04A5-48B5-B44A-5E4D69C5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51</a:t>
            </a:fld>
            <a:endParaRPr lang="en-B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601EC0-1F94-4905-861B-5BC24991C758}"/>
              </a:ext>
            </a:extLst>
          </p:cNvPr>
          <p:cNvGrpSpPr/>
          <p:nvPr/>
        </p:nvGrpSpPr>
        <p:grpSpPr>
          <a:xfrm>
            <a:off x="7736673" y="2046677"/>
            <a:ext cx="4114800" cy="3296848"/>
            <a:chOff x="6886575" y="2066925"/>
            <a:chExt cx="4695825" cy="37623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4617B5-71C7-421F-B468-F0FCB74D7B46}"/>
                </a:ext>
              </a:extLst>
            </p:cNvPr>
            <p:cNvGrpSpPr/>
            <p:nvPr/>
          </p:nvGrpSpPr>
          <p:grpSpPr>
            <a:xfrm>
              <a:off x="6886575" y="2066925"/>
              <a:ext cx="4695825" cy="2752725"/>
              <a:chOff x="6886575" y="2066925"/>
              <a:chExt cx="4695825" cy="275272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DF0834-E059-449B-8049-7569CB351D31}"/>
                  </a:ext>
                </a:extLst>
              </p:cNvPr>
              <p:cNvSpPr/>
              <p:nvPr/>
            </p:nvSpPr>
            <p:spPr>
              <a:xfrm>
                <a:off x="6886575" y="2066925"/>
                <a:ext cx="4695825" cy="275272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B2481F-6E5C-4C24-A506-00E42A40E92F}"/>
                  </a:ext>
                </a:extLst>
              </p:cNvPr>
              <p:cNvSpPr/>
              <p:nvPr/>
            </p:nvSpPr>
            <p:spPr>
              <a:xfrm>
                <a:off x="7353299" y="2682875"/>
                <a:ext cx="3762375" cy="16002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3E7A40D-0020-4A50-955A-16FBCE65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325" y="2209770"/>
                    <a:ext cx="6096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BE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3E7A40D-0020-4A50-955A-16FBCE6531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2325" y="2209770"/>
                    <a:ext cx="60960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48DE79B-E850-4447-9A23-0E2ADC6FD713}"/>
                      </a:ext>
                    </a:extLst>
                  </p:cNvPr>
                  <p:cNvSpPr txBox="1"/>
                  <p:nvPr/>
                </p:nvSpPr>
                <p:spPr>
                  <a:xfrm>
                    <a:off x="8929686" y="2205008"/>
                    <a:ext cx="6096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BE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48DE79B-E850-4447-9A23-0E2ADC6FD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9686" y="2205008"/>
                    <a:ext cx="60960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48B6E14-6248-4473-9D13-FD1B74F37F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7512" y="2205008"/>
                    <a:ext cx="6096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BE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48B6E14-6248-4473-9D13-FD1B74F37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7512" y="2205008"/>
                    <a:ext cx="609600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98C2F1D-CE8C-41D4-BC00-B1144B42A75A}"/>
                      </a:ext>
                    </a:extLst>
                  </p:cNvPr>
                  <p:cNvSpPr txBox="1"/>
                  <p:nvPr/>
                </p:nvSpPr>
                <p:spPr>
                  <a:xfrm>
                    <a:off x="7386636" y="3228945"/>
                    <a:ext cx="10572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BE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98C2F1D-CE8C-41D4-BC00-B1144B42A7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6636" y="3228945"/>
                    <a:ext cx="105727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4E2C9CE-2A5C-4239-B71E-582CC8D476CB}"/>
                      </a:ext>
                    </a:extLst>
                  </p:cNvPr>
                  <p:cNvSpPr txBox="1"/>
                  <p:nvPr/>
                </p:nvSpPr>
                <p:spPr>
                  <a:xfrm>
                    <a:off x="8739189" y="3243232"/>
                    <a:ext cx="10572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BE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4E2C9CE-2A5C-4239-B71E-582CC8D47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9189" y="3243232"/>
                    <a:ext cx="1057275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CFF749E-783F-4CEF-B2AC-ECC3A372D1D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1747" y="3243232"/>
                    <a:ext cx="10572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BE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CFF749E-783F-4CEF-B2AC-ECC3A372D1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1747" y="3243232"/>
                    <a:ext cx="105727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8A67317-7FF3-4376-BDD1-307FEAD1056B}"/>
                </a:ext>
              </a:extLst>
            </p:cNvPr>
            <p:cNvSpPr/>
            <p:nvPr/>
          </p:nvSpPr>
          <p:spPr>
            <a:xfrm>
              <a:off x="9182100" y="2066925"/>
              <a:ext cx="1000125" cy="3762375"/>
            </a:xfrm>
            <a:prstGeom prst="arc">
              <a:avLst>
                <a:gd name="adj1" fmla="val 16200000"/>
                <a:gd name="adj2" fmla="val 375290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47ED274-3671-4500-9DA6-1A77ED75DBD3}"/>
                </a:ext>
              </a:extLst>
            </p:cNvPr>
            <p:cNvSpPr/>
            <p:nvPr/>
          </p:nvSpPr>
          <p:spPr>
            <a:xfrm flipH="1">
              <a:off x="8382000" y="2066925"/>
              <a:ext cx="419100" cy="3762375"/>
            </a:xfrm>
            <a:prstGeom prst="arc">
              <a:avLst>
                <a:gd name="adj1" fmla="val 16200000"/>
                <a:gd name="adj2" fmla="val 4653564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2936623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1514474"/>
                <a:ext cx="11506200" cy="4841875"/>
              </a:xfrm>
            </p:spPr>
            <p:txBody>
              <a:bodyPr/>
              <a:lstStyle/>
              <a:p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𝑝𝑟𝑜𝑓𝑒𝑠𝑠𝑜𝑟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𝑝𝑟𝑜𝑓𝑒𝑠𝑠𝑜𝑟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1514474"/>
                <a:ext cx="11506200" cy="4841875"/>
              </a:xfrm>
              <a:blipFill>
                <a:blip r:embed="rId2"/>
                <a:stretch>
                  <a:fillRect l="-953" t="-21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6658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1514474"/>
                <a:ext cx="11506200" cy="4841875"/>
              </a:xfrm>
            </p:spPr>
            <p:txBody>
              <a:bodyPr/>
              <a:lstStyle/>
              <a:p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𝑝𝑟𝑜𝑓𝑒𝑠𝑠𝑜𝑟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𝑝𝑟𝑜𝑓𝑒𝑠𝑠𝑜𝑟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1514474"/>
                <a:ext cx="11506200" cy="4841875"/>
              </a:xfrm>
              <a:blipFill>
                <a:blip r:embed="rId2"/>
                <a:stretch>
                  <a:fillRect l="-953" t="-21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6496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1514474"/>
                <a:ext cx="11506200" cy="4841875"/>
              </a:xfrm>
            </p:spPr>
            <p:txBody>
              <a:bodyPr/>
              <a:lstStyle/>
              <a:p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𝑝𝑟𝑜𝑓𝑒𝑠𝑠𝑜𝑟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𝑝𝑟𝑜𝑓𝑒𝑠𝑠𝑜𝑟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1514474"/>
                <a:ext cx="11506200" cy="4841875"/>
              </a:xfrm>
              <a:blipFill>
                <a:blip r:embed="rId2"/>
                <a:stretch>
                  <a:fillRect l="-953" t="-21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639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191B-576E-4CC9-AF64-6045D0CF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9C60C-3B5D-42A0-BEA1-C3255384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FBA5E-0632-49F9-A58A-90F10908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55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95BE99C-8C0D-4226-BE7C-D26172D11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BE" sz="3200" b="1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95BE99C-8C0D-4226-BE7C-D26172D11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458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𝑚𝑎𝑛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𝑝𝑟𝑜𝑓𝑒𝑠𝑠𝑜𝑟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𝑝𝑟𝑜𝑓𝑒𝑠𝑠𝑜𝑟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𝑚𝑎𝑛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043" t="-2130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1505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𝑝𝑟𝑜𝑓𝑒𝑠𝑠𝑜𝑟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𝑝𝑟𝑜𝑓𝑒𝑠𝑠𝑜𝑟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𝑚𝑎𝑛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043" t="-2130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4773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𝑝𝑟𝑜𝑓𝑒𝑠𝑠𝑜𝑟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𝑝𝑟𝑜𝑓𝑒𝑠𝑠𝑜𝑟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𝑚𝑎𝑛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043" t="-2130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7492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/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𝑝𝑟𝑜𝑓𝑒𝑠𝑠𝑜𝑟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𝑝𝑟𝑜𝑓𝑒𝑠𝑠𝑜𝑟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𝑚𝑎𝑛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043" t="-2130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220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Example: rolling a die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.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20789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6BA9-DFAA-407A-B15B-52DD07D1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01736-2ACD-4CCC-B4F2-DF38EF74B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sz="3200" dirty="0"/>
                  <a:t>Two events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from the same sample space S are independent if</a:t>
                </a:r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1100" dirty="0"/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</a:rPr>
                  <a:t>Note that this means that</a:t>
                </a:r>
              </a:p>
              <a:p>
                <a:pPr algn="just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01736-2ACD-4CCC-B4F2-DF38EF74B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  <a:blipFill>
                <a:blip r:embed="rId2"/>
                <a:stretch>
                  <a:fillRect l="-1217" t="-4010" r="-1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1E91-CCE3-4757-AF98-07946D81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3680D-D990-4DE5-8836-29FC0EC3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0754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6BA9-DFAA-407A-B15B-52DD07D1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01736-2ACD-4CCC-B4F2-DF38EF74B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sz="3200" dirty="0"/>
                  <a:t>Two events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from the same sample space S are independent if</a:t>
                </a:r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1100" dirty="0"/>
              </a:p>
              <a:p>
                <a:pPr algn="just"/>
                <a:r>
                  <a:rPr lang="en-US" sz="3200" dirty="0"/>
                  <a:t>Note that this means that</a:t>
                </a:r>
              </a:p>
              <a:p>
                <a:pPr algn="just"/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01736-2ACD-4CCC-B4F2-DF38EF74B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  <a:blipFill>
                <a:blip r:embed="rId2"/>
                <a:stretch>
                  <a:fillRect l="-1217" t="-4010" r="-1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1E91-CCE3-4757-AF98-07946D81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3680D-D990-4DE5-8836-29FC0EC3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1201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6BA9-DFAA-407A-B15B-52DD07D1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01736-2ACD-4CCC-B4F2-DF38EF74B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sz="3200" dirty="0"/>
                  <a:t>Two events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from the same sample space S are independent if</a:t>
                </a:r>
              </a:p>
              <a:p>
                <a:pPr marL="0" indent="0" algn="just">
                  <a:buNone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1100" dirty="0"/>
              </a:p>
              <a:p>
                <a:pPr algn="just"/>
                <a:r>
                  <a:rPr lang="en-US" sz="3200" dirty="0"/>
                  <a:t>Note that this means that</a:t>
                </a:r>
              </a:p>
              <a:p>
                <a:pPr algn="just"/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BE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01736-2ACD-4CCC-B4F2-DF38EF74B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  <a:blipFill>
                <a:blip r:embed="rId2"/>
                <a:stretch>
                  <a:fillRect l="-1217" t="-4010" r="-1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1E91-CCE3-4757-AF98-07946D81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3680D-D990-4DE5-8836-29FC0EC3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62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  <a:r>
                  <a:rPr lang="en-US" b="0" dirty="0">
                    <a:solidFill>
                      <a:schemeClr val="bg1"/>
                    </a:solidFill>
                  </a:rPr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9895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  <a:r>
                  <a:rPr lang="en-US" b="0" dirty="0">
                    <a:solidFill>
                      <a:schemeClr val="bg1"/>
                    </a:solidFill>
                  </a:rPr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5029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  <a:r>
                  <a:rPr lang="en-US" b="0" dirty="0">
                    <a:solidFill>
                      <a:schemeClr val="bg1"/>
                    </a:solidFill>
                  </a:rPr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46597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  <a:r>
                  <a:rPr lang="en-US" b="0" dirty="0">
                    <a:solidFill>
                      <a:schemeClr val="bg1"/>
                    </a:solidFill>
                  </a:rPr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18713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  <a:r>
                  <a:rPr lang="en-US" b="0" dirty="0">
                    <a:solidFill>
                      <a:schemeClr val="bg1"/>
                    </a:solidFill>
                  </a:rPr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8033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  <a:r>
                  <a:rPr lang="en-US" b="0" dirty="0">
                    <a:solidFill>
                      <a:schemeClr val="bg1"/>
                    </a:solidFill>
                  </a:rPr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1136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  <a:r>
                  <a:rPr lang="en-US" b="0" dirty="0">
                    <a:solidFill>
                      <a:schemeClr val="bg1"/>
                    </a:solidFill>
                  </a:rPr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435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.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25976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  <a:r>
                  <a:rPr lang="en-US" b="0" dirty="0">
                    <a:solidFill>
                      <a:schemeClr val="bg1"/>
                    </a:solidFill>
                  </a:rPr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2097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  <a:r>
                  <a:rPr lang="en-US" b="0" dirty="0">
                    <a:solidFill>
                      <a:schemeClr val="bg1"/>
                    </a:solidFill>
                  </a:rPr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45252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EEBA-6376-4ED2-94E4-5BAA2C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</p:spPr>
            <p:txBody>
              <a:bodyPr>
                <a:normAutofit lnSpcReduction="10000"/>
              </a:bodyPr>
              <a:lstStyle/>
              <a:p>
                <a:pPr/>
                <a:r>
                  <a:rPr lang="en-US" dirty="0"/>
                  <a:t>Faculty board, consisting of 15 professors (10 men and 5 women) and 10 students (5 men and 5 women), is randomly choosing a candidate to represent the faculty at the visiting day.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Are the following events independent?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𝑝𝑟𝑜𝑓𝑒𝑠𝑠𝑜𝑟</m:t>
                        </m:r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t</a:t>
                </a:r>
                <a:r>
                  <a:rPr lang="en-US" b="0" dirty="0"/>
                  <a:t>he events are not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2D3BA-7CFC-4DCF-973A-5AF51EAB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054600"/>
              </a:xfrm>
              <a:blipFill>
                <a:blip r:embed="rId2"/>
                <a:stretch>
                  <a:fillRect l="-1043" t="-2774" r="-162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84440-5F28-4F68-8491-4A3B2512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BE7A2-7207-45B2-9A92-9BAD6CB7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65208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3AF4-481B-479F-9B0B-D4A4F0BA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forecast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C910D-ECE6-4ED5-81C4-F52AB7710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is a 50% chance of rain on Saturday and a 50%chance of rain on Sunday. If having rain on Saturday and having rain on Sunday are independent events, then what is the probability of having no rain over the weekend?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𝑆𝑎𝑡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𝑆𝑢𝑛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𝑆𝑎𝑡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𝑆𝑢𝑛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C910D-ECE6-4ED5-81C4-F52AB7710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8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90E2C-AC95-4D51-96DB-EAAFDF24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21E6-EB58-41F0-AA7C-8F44A853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22931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3AF4-481B-479F-9B0B-D4A4F0BA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forecast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C910D-ECE6-4ED5-81C4-F52AB7710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is a 50% chance of rain on Saturday and a 50%chance of rain on Sunday. If having rain on Saturday and having rain on Sunday are independent events, then what is the probability of having no rain over the weekend?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𝑆𝑎𝑡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𝑆𝑢𝑛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C910D-ECE6-4ED5-81C4-F52AB7710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8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90E2C-AC95-4D51-96DB-EAAFDF24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21E6-EB58-41F0-AA7C-8F44A853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14797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3AF4-481B-479F-9B0B-D4A4F0BA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forecast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C910D-ECE6-4ED5-81C4-F52AB7710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is a 50% chance of rain on Saturday and a 50%chance of rain on Sunday. If having rain on Saturday and having rain on Sunday are independent events, then what is the probability of having no rain over the weekend?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C910D-ECE6-4ED5-81C4-F52AB7710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8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90E2C-AC95-4D51-96DB-EAAFDF24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21E6-EB58-41F0-AA7C-8F44A853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47242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3AF4-481B-479F-9B0B-D4A4F0BA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forecast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C910D-ECE6-4ED5-81C4-F52AB7710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is a 50% chance of rain on Saturday and a 50%chance of rain on Sunday. If having rain on Saturday and having rain on Sunday are independent events, then what is the probability of having no rain over the weekend?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C910D-ECE6-4ED5-81C4-F52AB7710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8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90E2C-AC95-4D51-96DB-EAAFDF24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21E6-EB58-41F0-AA7C-8F44A853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810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AEF-B487-4A72-92D4-980C0697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713286"/>
              </a:xfrm>
            </p:spPr>
            <p:txBody>
              <a:bodyPr/>
              <a:lstStyle/>
              <a:p>
                <a:r>
                  <a:rPr lang="en-US" dirty="0"/>
                  <a:t>Box A contains 1 white ball, and box B contains 14 white and 15 black balls. A person randomly picks a box and then picks a random ball. What is the probability to choose a white ball?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𝑤h𝑖𝑡𝑒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𝑤h𝑖𝑡𝑒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58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713286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D5C2E-8716-4D0C-A61C-AD7C7E78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42A6-90FD-4A6D-89BE-003B2D8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493490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AEF-B487-4A72-92D4-980C0697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713286"/>
              </a:xfrm>
            </p:spPr>
            <p:txBody>
              <a:bodyPr/>
              <a:lstStyle/>
              <a:p>
                <a:r>
                  <a:rPr lang="en-US" dirty="0"/>
                  <a:t>Box A contains 1 white ball, and box B contains 14 white and 15 black balls. A person randomly picks a box and then picks a random ball. What is the probability to choose a white ball?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58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713286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D5C2E-8716-4D0C-A61C-AD7C7E78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42A6-90FD-4A6D-89BE-003B2D8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22903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AEF-B487-4A72-92D4-980C0697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713286"/>
              </a:xfrm>
            </p:spPr>
            <p:txBody>
              <a:bodyPr/>
              <a:lstStyle/>
              <a:p>
                <a:r>
                  <a:rPr lang="en-US" dirty="0"/>
                  <a:t>Box A contains 1 white ball, and box B contains 14 white and 15 black balls. A person randomly picks a box and then picks a random ball. What is the probability to choose a white ball?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713286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D5C2E-8716-4D0C-A61C-AD7C7E78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42A6-90FD-4A6D-89BE-003B2D8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91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.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1931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AEF-B487-4A72-92D4-980C0697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4784725"/>
              </a:xfrm>
            </p:spPr>
            <p:txBody>
              <a:bodyPr/>
              <a:lstStyle/>
              <a:p>
                <a:r>
                  <a:rPr lang="en-US" dirty="0"/>
                  <a:t>Box A contains 1 white ball, and box B contains 14 white and 15 black balls. A person randomly picks a box and then picks a random ball. What is the probability that box B was chosen given that the chosen ball was white?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𝑤h𝑖𝑡𝑒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𝑤h𝑖𝑡𝑒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4784725"/>
              </a:xfrm>
              <a:blipFill>
                <a:blip r:embed="rId2"/>
                <a:stretch>
                  <a:fillRect l="-1043" t="-22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D5C2E-8716-4D0C-A61C-AD7C7E78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42A6-90FD-4A6D-89BE-003B2D8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04013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AEF-B487-4A72-92D4-980C0697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4784725"/>
              </a:xfrm>
            </p:spPr>
            <p:txBody>
              <a:bodyPr/>
              <a:lstStyle/>
              <a:p>
                <a:r>
                  <a:rPr lang="en-US" dirty="0"/>
                  <a:t>Box A contains 1 white ball, and box B contains 14 white and 15 black balls. A person randomly picks a box and then picks a random ball. What is the probability that box B was chosen given that the chosen ball was white?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𝑤h𝑖𝑡𝑒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𝑤h𝑖𝑡𝑒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4784725"/>
              </a:xfrm>
              <a:blipFill>
                <a:blip r:embed="rId2"/>
                <a:stretch>
                  <a:fillRect l="-1043" t="-22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D5C2E-8716-4D0C-A61C-AD7C7E78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42A6-90FD-4A6D-89BE-003B2D8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13081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AEF-B487-4A72-92D4-980C0697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4"/>
                <a:ext cx="10515600" cy="4784725"/>
              </a:xfrm>
            </p:spPr>
            <p:txBody>
              <a:bodyPr/>
              <a:lstStyle/>
              <a:p>
                <a:r>
                  <a:rPr lang="en-US" dirty="0"/>
                  <a:t>Box A contains 1 white ball, and box B contains 14 white and 15 black balls. A person randomly picks a box and then picks a random ball. What is the probability that box B was chosen given that the chosen ball was white?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𝑤h𝑖𝑡𝑒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𝑤h𝑖𝑡𝑒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+1⋅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84E3-D50B-473C-A657-60056DD04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4"/>
                <a:ext cx="10515600" cy="4784725"/>
              </a:xfrm>
              <a:blipFill>
                <a:blip r:embed="rId2"/>
                <a:stretch>
                  <a:fillRect l="-1043" t="-22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D5C2E-8716-4D0C-A61C-AD7C7E78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42A6-90FD-4A6D-89BE-003B2D8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99565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7FD1-A93C-4A6A-8EB2-ADA157FD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6A68C-69D4-4C04-92AB-D0B1208D4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650"/>
                <a:ext cx="10515600" cy="4965700"/>
              </a:xfrm>
            </p:spPr>
            <p:txBody>
              <a:bodyPr/>
              <a:lstStyle/>
              <a:p>
                <a:pPr/>
                <a:r>
                  <a:rPr lang="en-US" dirty="0"/>
                  <a:t>Six people form a queue, including A and B. Assume that all 6! orderings are equiprobable. What is the probability that B is before A given that A is not the first?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⋅4!+2⋅4!+3⋅4!+4⋅4!+5⋅4!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5⋅5!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⋅4!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5⋅5!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6A68C-69D4-4C04-92AB-D0B1208D4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650"/>
                <a:ext cx="10515600" cy="4965700"/>
              </a:xfrm>
              <a:blipFill>
                <a:blip r:embed="rId2"/>
                <a:stretch>
                  <a:fillRect l="-1043" t="-2086" r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FC597-E016-4CAF-B9F3-041B13E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14938-74F6-447C-BD1D-6B33C86B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9422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7FD1-A93C-4A6A-8EB2-ADA157FD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6A68C-69D4-4C04-92AB-D0B1208D4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650"/>
                <a:ext cx="10515600" cy="4965700"/>
              </a:xfrm>
            </p:spPr>
            <p:txBody>
              <a:bodyPr/>
              <a:lstStyle/>
              <a:p>
                <a:pPr/>
                <a:r>
                  <a:rPr lang="en-US" dirty="0"/>
                  <a:t>Six people form a queue, including A and B. Assume that all 6! orderings are equiprobable. What is the probability that B is before A given that A is not the first?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⋅4!+2⋅4!+3⋅4!+4⋅4!+5⋅4!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5⋅5!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⋅4!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5⋅5!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6A68C-69D4-4C04-92AB-D0B1208D4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650"/>
                <a:ext cx="10515600" cy="4965700"/>
              </a:xfrm>
              <a:blipFill>
                <a:blip r:embed="rId2"/>
                <a:stretch>
                  <a:fillRect l="-1043" t="-2086" r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FC597-E016-4CAF-B9F3-041B13E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14938-74F6-447C-BD1D-6B33C86B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32056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7FD1-A93C-4A6A-8EB2-ADA157FD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6A68C-69D4-4C04-92AB-D0B1208D4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650"/>
                <a:ext cx="10515600" cy="4965700"/>
              </a:xfrm>
            </p:spPr>
            <p:txBody>
              <a:bodyPr/>
              <a:lstStyle/>
              <a:p>
                <a:pPr/>
                <a:r>
                  <a:rPr lang="en-US" dirty="0"/>
                  <a:t>Six people form a queue, including A and B. Assume that all 6! orderings are equiprobable. What is the probability that B is before A given that A is not the first?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⋅4!+2⋅4!+3⋅4!+4⋅4!+5⋅4!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5⋅5!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⋅4!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5⋅5!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6A68C-69D4-4C04-92AB-D0B1208D4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650"/>
                <a:ext cx="10515600" cy="4965700"/>
              </a:xfrm>
              <a:blipFill>
                <a:blip r:embed="rId2"/>
                <a:stretch>
                  <a:fillRect l="-1043" t="-2086" r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FC597-E016-4CAF-B9F3-041B13E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14938-74F6-447C-BD1D-6B33C86B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92191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7FD1-A93C-4A6A-8EB2-ADA157FD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6A68C-69D4-4C04-92AB-D0B1208D4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650"/>
                <a:ext cx="10515600" cy="4965700"/>
              </a:xfrm>
            </p:spPr>
            <p:txBody>
              <a:bodyPr/>
              <a:lstStyle/>
              <a:p>
                <a:pPr/>
                <a:r>
                  <a:rPr lang="en-US" dirty="0"/>
                  <a:t>Six people form a queue, including A and B. Assume that all 6! orderings are equiprobable. What is the probability that B is before A given that A is not the first?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⋅4!+2⋅4!+3⋅4!+4⋅4!+5⋅4!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5⋅5!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⋅4!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5⋅5!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6A68C-69D4-4C04-92AB-D0B1208D4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650"/>
                <a:ext cx="10515600" cy="4965700"/>
              </a:xfrm>
              <a:blipFill>
                <a:blip r:embed="rId2"/>
                <a:stretch>
                  <a:fillRect l="-1043" t="-2086" r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FC597-E016-4CAF-B9F3-041B13E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14938-74F6-447C-BD1D-6B33C86B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55988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BC21BF-1735-408D-8508-09D93425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Monty </a:t>
            </a:r>
            <a:r>
              <a:rPr lang="en-US" dirty="0"/>
              <a:t>hall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C02ACA-C054-4A37-9EEF-D53B034CF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81249-B7A1-4214-B2F9-7840559A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7DF2F-9552-48BF-90A0-6EBF7871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07860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539-0B8F-466B-A139-CF82BECB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exam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480-6C26-486E-9FA8-A57C1DBE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86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 available on Google classroom as of 10:20</a:t>
            </a:r>
          </a:p>
          <a:p>
            <a:r>
              <a:rPr lang="en-US" dirty="0"/>
              <a:t>Open book</a:t>
            </a:r>
          </a:p>
          <a:p>
            <a:r>
              <a:rPr lang="en-US" dirty="0"/>
              <a:t>15 questions</a:t>
            </a:r>
          </a:p>
          <a:p>
            <a:pPr lvl="1"/>
            <a:r>
              <a:rPr lang="en-US" dirty="0"/>
              <a:t>5 one-point questions;</a:t>
            </a:r>
          </a:p>
          <a:p>
            <a:pPr lvl="1"/>
            <a:r>
              <a:rPr lang="en-US" dirty="0"/>
              <a:t>10 two-point questions.</a:t>
            </a:r>
          </a:p>
          <a:p>
            <a:pPr lvl="1"/>
            <a:endParaRPr lang="en-US" sz="1100" dirty="0"/>
          </a:p>
          <a:p>
            <a:r>
              <a:rPr lang="en-US" dirty="0"/>
              <a:t>Solutions must be written in the file</a:t>
            </a:r>
          </a:p>
          <a:p>
            <a:pPr lvl="1"/>
            <a:r>
              <a:rPr lang="en-US" dirty="0"/>
              <a:t>typed or pictures;</a:t>
            </a:r>
          </a:p>
          <a:p>
            <a:pPr lvl="1"/>
            <a:r>
              <a:rPr lang="en-US" dirty="0"/>
              <a:t>should contain explanations.</a:t>
            </a:r>
          </a:p>
          <a:p>
            <a:pPr lvl="1"/>
            <a:endParaRPr lang="en-US" sz="1100" dirty="0"/>
          </a:p>
          <a:p>
            <a:r>
              <a:rPr lang="en-US" b="1" dirty="0"/>
              <a:t>Deadline: 12:30 Barcelona time</a:t>
            </a:r>
          </a:p>
          <a:p>
            <a:pPr marL="0" indent="0">
              <a:buNone/>
            </a:pPr>
            <a:endParaRPr lang="en-US" sz="600" dirty="0"/>
          </a:p>
          <a:p>
            <a:pPr marL="0" indent="0" algn="ctr">
              <a:buNone/>
            </a:pPr>
            <a:r>
              <a:rPr lang="en-US" b="1" dirty="0"/>
              <a:t>GOOD LUCK!</a:t>
            </a:r>
            <a:endParaRPr lang="en-B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CBC0-27C8-419B-B01E-9F7B3B90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EA02A-BD5A-454B-AF65-206D0FA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45826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1A3D-8B05-46E0-AD60-1690F9A0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</a:t>
            </a:r>
            <a:endParaRPr lang="en-B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D3D411-BE36-467D-9251-1BC84D072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02" y="1387475"/>
            <a:ext cx="8334196" cy="48196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EA810-B4E6-4F8E-AB69-3C16E53B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FB9E8-EAEB-46A4-A279-463820D4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055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.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81130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212C-16D3-4130-A0A2-072ACF96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1B73-D7E5-4333-B578-E0971026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266C9-6C77-41C7-B44D-B62244F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388E2-8714-4E6E-AAF7-A07F83BB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8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14797</TotalTime>
  <Words>6777</Words>
  <Application>Microsoft Office PowerPoint</Application>
  <PresentationFormat>Widescreen</PresentationFormat>
  <Paragraphs>497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Cambria Math</vt:lpstr>
      <vt:lpstr>Gill Sans Nova</vt:lpstr>
      <vt:lpstr>Office Theme</vt:lpstr>
      <vt:lpstr>ELEMENTARY COMBINATORICS &amp; PROBABILITY</vt:lpstr>
      <vt:lpstr>LAST WEEK</vt:lpstr>
      <vt:lpstr>Random experiment</vt:lpstr>
      <vt:lpstr>Random experiment</vt:lpstr>
      <vt:lpstr>Random experiment</vt:lpstr>
      <vt:lpstr>event</vt:lpstr>
      <vt:lpstr>event</vt:lpstr>
      <vt:lpstr>event</vt:lpstr>
      <vt:lpstr>event</vt:lpstr>
      <vt:lpstr>event</vt:lpstr>
      <vt:lpstr>Intersection of two events</vt:lpstr>
      <vt:lpstr>Intersection of two events</vt:lpstr>
      <vt:lpstr>Intersection of two events</vt:lpstr>
      <vt:lpstr>Intersection of two events</vt:lpstr>
      <vt:lpstr>Intersection of two events</vt:lpstr>
      <vt:lpstr>Intersection of two events</vt:lpstr>
      <vt:lpstr>Intersection of two events</vt:lpstr>
      <vt:lpstr>Intersection of two events</vt:lpstr>
      <vt:lpstr>Intersection of two events</vt:lpstr>
      <vt:lpstr>Intersection of two events</vt:lpstr>
      <vt:lpstr>union of two events</vt:lpstr>
      <vt:lpstr>union of two events</vt:lpstr>
      <vt:lpstr>union of two events</vt:lpstr>
      <vt:lpstr>union of two events</vt:lpstr>
      <vt:lpstr>union of two events</vt:lpstr>
      <vt:lpstr>union of two events</vt:lpstr>
      <vt:lpstr>union of two events</vt:lpstr>
      <vt:lpstr>union of two events</vt:lpstr>
      <vt:lpstr>union of two events</vt:lpstr>
      <vt:lpstr>union of two events</vt:lpstr>
      <vt:lpstr>union of two events</vt:lpstr>
      <vt:lpstr>Complementary events</vt:lpstr>
      <vt:lpstr>Complementary events</vt:lpstr>
      <vt:lpstr>Complementary events</vt:lpstr>
      <vt:lpstr>Complementary events</vt:lpstr>
      <vt:lpstr>Complementary events</vt:lpstr>
      <vt:lpstr>Computing probability</vt:lpstr>
      <vt:lpstr>probability</vt:lpstr>
      <vt:lpstr>probability</vt:lpstr>
      <vt:lpstr>probability</vt:lpstr>
      <vt:lpstr>probability</vt:lpstr>
      <vt:lpstr>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The law of total probability</vt:lpstr>
      <vt:lpstr>The law of total probability</vt:lpstr>
      <vt:lpstr>total probability</vt:lpstr>
      <vt:lpstr>total probability</vt:lpstr>
      <vt:lpstr>total probability</vt:lpstr>
      <vt:lpstr>Bayes’ rule</vt:lpstr>
      <vt:lpstr>Bayes’ rule</vt:lpstr>
      <vt:lpstr>Bayes’ rule</vt:lpstr>
      <vt:lpstr>Bayes’ rule</vt:lpstr>
      <vt:lpstr>Bayes’ rule</vt:lpstr>
      <vt:lpstr>Independent events</vt:lpstr>
      <vt:lpstr>Independent events</vt:lpstr>
      <vt:lpstr>Independent events</vt:lpstr>
      <vt:lpstr>Independent events</vt:lpstr>
      <vt:lpstr>Independent events</vt:lpstr>
      <vt:lpstr>Independent events</vt:lpstr>
      <vt:lpstr>Independent events</vt:lpstr>
      <vt:lpstr>Independent events</vt:lpstr>
      <vt:lpstr>Independent events</vt:lpstr>
      <vt:lpstr>Independent events</vt:lpstr>
      <vt:lpstr>Independent events</vt:lpstr>
      <vt:lpstr>Independent events</vt:lpstr>
      <vt:lpstr>Independent events</vt:lpstr>
      <vt:lpstr>Weather forecast</vt:lpstr>
      <vt:lpstr>Weather forecast</vt:lpstr>
      <vt:lpstr>Weather forecast</vt:lpstr>
      <vt:lpstr>Weather forecast</vt:lpstr>
      <vt:lpstr>boxes</vt:lpstr>
      <vt:lpstr>boxes</vt:lpstr>
      <vt:lpstr>boxes</vt:lpstr>
      <vt:lpstr>boxes</vt:lpstr>
      <vt:lpstr>boxes</vt:lpstr>
      <vt:lpstr>boxes</vt:lpstr>
      <vt:lpstr>queue</vt:lpstr>
      <vt:lpstr>queue</vt:lpstr>
      <vt:lpstr>queue</vt:lpstr>
      <vt:lpstr>queue</vt:lpstr>
      <vt:lpstr>Monty hall</vt:lpstr>
      <vt:lpstr>Interim exam</vt:lpstr>
      <vt:lpstr>Monty hall</vt:lpstr>
      <vt:lpstr>Monty 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COMBINATORICS &amp; PROBABILITY</dc:title>
  <dc:creator>Evgenia Korneva</dc:creator>
  <cp:lastModifiedBy>Evgenia Korneva</cp:lastModifiedBy>
  <cp:revision>7</cp:revision>
  <dcterms:created xsi:type="dcterms:W3CDTF">2021-03-12T15:09:59Z</dcterms:created>
  <dcterms:modified xsi:type="dcterms:W3CDTF">2021-03-29T06:52:33Z</dcterms:modified>
</cp:coreProperties>
</file>