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356" r:id="rId3"/>
    <p:sldId id="355" r:id="rId4"/>
    <p:sldId id="354" r:id="rId5"/>
    <p:sldId id="266" r:id="rId6"/>
    <p:sldId id="318" r:id="rId7"/>
    <p:sldId id="267" r:id="rId8"/>
    <p:sldId id="323" r:id="rId9"/>
    <p:sldId id="320" r:id="rId10"/>
    <p:sldId id="319" r:id="rId11"/>
    <p:sldId id="262" r:id="rId12"/>
    <p:sldId id="261" r:id="rId13"/>
    <p:sldId id="321" r:id="rId14"/>
    <p:sldId id="358" r:id="rId15"/>
    <p:sldId id="357" r:id="rId16"/>
    <p:sldId id="268" r:id="rId17"/>
    <p:sldId id="270" r:id="rId18"/>
    <p:sldId id="271" r:id="rId19"/>
    <p:sldId id="264" r:id="rId20"/>
    <p:sldId id="265" r:id="rId21"/>
    <p:sldId id="324" r:id="rId22"/>
    <p:sldId id="325" r:id="rId23"/>
    <p:sldId id="276" r:id="rId24"/>
    <p:sldId id="277" r:id="rId25"/>
    <p:sldId id="278" r:id="rId26"/>
    <p:sldId id="317" r:id="rId27"/>
    <p:sldId id="308" r:id="rId28"/>
    <p:sldId id="310" r:id="rId29"/>
    <p:sldId id="257" r:id="rId30"/>
    <p:sldId id="305" r:id="rId31"/>
    <p:sldId id="259" r:id="rId32"/>
    <p:sldId id="306" r:id="rId33"/>
    <p:sldId id="309" r:id="rId34"/>
    <p:sldId id="314" r:id="rId35"/>
    <p:sldId id="313" r:id="rId36"/>
    <p:sldId id="312" r:id="rId37"/>
    <p:sldId id="311" r:id="rId38"/>
    <p:sldId id="315" r:id="rId39"/>
    <p:sldId id="316" r:id="rId40"/>
    <p:sldId id="281" r:id="rId41"/>
    <p:sldId id="279" r:id="rId42"/>
    <p:sldId id="338" r:id="rId43"/>
    <p:sldId id="337" r:id="rId44"/>
    <p:sldId id="336" r:id="rId45"/>
    <p:sldId id="300" r:id="rId46"/>
    <p:sldId id="303" r:id="rId47"/>
    <p:sldId id="302" r:id="rId48"/>
    <p:sldId id="301" r:id="rId49"/>
    <p:sldId id="295" r:id="rId50"/>
    <p:sldId id="292" r:id="rId51"/>
    <p:sldId id="291" r:id="rId52"/>
    <p:sldId id="293" r:id="rId53"/>
    <p:sldId id="304" r:id="rId54"/>
    <p:sldId id="294" r:id="rId55"/>
    <p:sldId id="298" r:id="rId56"/>
    <p:sldId id="297" r:id="rId57"/>
    <p:sldId id="299" r:id="rId58"/>
    <p:sldId id="285" r:id="rId59"/>
    <p:sldId id="339" r:id="rId60"/>
    <p:sldId id="341" r:id="rId61"/>
    <p:sldId id="343" r:id="rId62"/>
    <p:sldId id="342" r:id="rId63"/>
    <p:sldId id="344" r:id="rId64"/>
    <p:sldId id="346" r:id="rId65"/>
    <p:sldId id="349" r:id="rId66"/>
    <p:sldId id="348" r:id="rId67"/>
    <p:sldId id="347" r:id="rId68"/>
    <p:sldId id="345" r:id="rId69"/>
    <p:sldId id="283" r:id="rId70"/>
    <p:sldId id="353" r:id="rId71"/>
    <p:sldId id="352" r:id="rId72"/>
    <p:sldId id="351" r:id="rId73"/>
    <p:sldId id="350" r:id="rId74"/>
    <p:sldId id="284" r:id="rId75"/>
    <p:sldId id="335" r:id="rId76"/>
    <p:sldId id="334" r:id="rId77"/>
    <p:sldId id="333" r:id="rId78"/>
    <p:sldId id="332" r:id="rId79"/>
    <p:sldId id="288" r:id="rId80"/>
    <p:sldId id="286" r:id="rId81"/>
    <p:sldId id="287" r:id="rId82"/>
    <p:sldId id="331" r:id="rId83"/>
    <p:sldId id="289" r:id="rId84"/>
    <p:sldId id="330" r:id="rId85"/>
    <p:sldId id="329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BA048-0AE4-4F6F-886D-807794E5CAF6}" v="864" dt="2020-11-30T14:21:23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CEDBA048-0AE4-4F6F-886D-807794E5CAF6}"/>
    <pc:docChg chg="undo redo custSel addSld delSld modSld sldOrd">
      <pc:chgData name="Evgenia Korneva" userId="e62070071816427d" providerId="LiveId" clId="{CEDBA048-0AE4-4F6F-886D-807794E5CAF6}" dt="2020-11-30T14:22:33.483" v="9261" actId="20577"/>
      <pc:docMkLst>
        <pc:docMk/>
      </pc:docMkLst>
      <pc:sldChg chg="modSp">
        <pc:chgData name="Evgenia Korneva" userId="e62070071816427d" providerId="LiveId" clId="{CEDBA048-0AE4-4F6F-886D-807794E5CAF6}" dt="2020-11-30T07:12:48.093" v="9050" actId="20577"/>
        <pc:sldMkLst>
          <pc:docMk/>
          <pc:sldMk cId="734563553" sldId="256"/>
        </pc:sldMkLst>
        <pc:spChg chg="mod">
          <ac:chgData name="Evgenia Korneva" userId="e62070071816427d" providerId="LiveId" clId="{CEDBA048-0AE4-4F6F-886D-807794E5CAF6}" dt="2020-11-30T07:11:59.426" v="9023" actId="14100"/>
          <ac:spMkLst>
            <pc:docMk/>
            <pc:sldMk cId="734563553" sldId="256"/>
            <ac:spMk id="2" creationId="{F76DCF6F-DDC5-4348-ACF4-0AE12913A29A}"/>
          </ac:spMkLst>
        </pc:spChg>
        <pc:spChg chg="mod">
          <ac:chgData name="Evgenia Korneva" userId="e62070071816427d" providerId="LiveId" clId="{CEDBA048-0AE4-4F6F-886D-807794E5CAF6}" dt="2020-11-30T07:12:48.093" v="9050" actId="20577"/>
          <ac:spMkLst>
            <pc:docMk/>
            <pc:sldMk cId="734563553" sldId="256"/>
            <ac:spMk id="3" creationId="{EE4024D2-AF1F-4F44-BB7E-7C6F5485CA46}"/>
          </ac:spMkLst>
        </pc:spChg>
      </pc:sldChg>
      <pc:sldChg chg="modSp">
        <pc:chgData name="Evgenia Korneva" userId="e62070071816427d" providerId="LiveId" clId="{CEDBA048-0AE4-4F6F-886D-807794E5CAF6}" dt="2020-11-29T19:35:41.292" v="7267" actId="114"/>
        <pc:sldMkLst>
          <pc:docMk/>
          <pc:sldMk cId="3659883943" sldId="257"/>
        </pc:sldMkLst>
        <pc:spChg chg="mod">
          <ac:chgData name="Evgenia Korneva" userId="e62070071816427d" providerId="LiveId" clId="{CEDBA048-0AE4-4F6F-886D-807794E5CAF6}" dt="2020-11-25T23:17:07.199" v="6012"/>
          <ac:spMkLst>
            <pc:docMk/>
            <pc:sldMk cId="3659883943" sldId="257"/>
            <ac:spMk id="4" creationId="{3815079A-0EE0-4324-B2BC-E82E861A24DE}"/>
          </ac:spMkLst>
        </pc:spChg>
        <pc:spChg chg="mod">
          <ac:chgData name="Evgenia Korneva" userId="e62070071816427d" providerId="LiveId" clId="{CEDBA048-0AE4-4F6F-886D-807794E5CAF6}" dt="2020-11-25T21:35:46.712" v="4488" actId="1582"/>
          <ac:spMkLst>
            <pc:docMk/>
            <pc:sldMk cId="3659883943" sldId="257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9T19:35:41.292" v="7267" actId="114"/>
          <ac:spMkLst>
            <pc:docMk/>
            <pc:sldMk cId="3659883943" sldId="257"/>
            <ac:spMk id="6" creationId="{666F744D-B01D-4D9A-9AE5-7E4D4EDD76E7}"/>
          </ac:spMkLst>
        </pc:spChg>
        <pc:spChg chg="mod">
          <ac:chgData name="Evgenia Korneva" userId="e62070071816427d" providerId="LiveId" clId="{CEDBA048-0AE4-4F6F-886D-807794E5CAF6}" dt="2020-11-25T21:36:15.872" v="4493" actId="1035"/>
          <ac:spMkLst>
            <pc:docMk/>
            <pc:sldMk cId="3659883943" sldId="257"/>
            <ac:spMk id="7" creationId="{F11E33C3-12D8-4C6A-904F-513DF6D0A3E0}"/>
          </ac:spMkLst>
        </pc:spChg>
      </pc:sldChg>
      <pc:sldChg chg="del">
        <pc:chgData name="Evgenia Korneva" userId="e62070071816427d" providerId="LiveId" clId="{CEDBA048-0AE4-4F6F-886D-807794E5CAF6}" dt="2020-11-25T21:41:47.106" v="4539" actId="2696"/>
        <pc:sldMkLst>
          <pc:docMk/>
          <pc:sldMk cId="1717907904" sldId="258"/>
        </pc:sldMkLst>
      </pc:sldChg>
      <pc:sldChg chg="addSp delSp modSp">
        <pc:chgData name="Evgenia Korneva" userId="e62070071816427d" providerId="LiveId" clId="{CEDBA048-0AE4-4F6F-886D-807794E5CAF6}" dt="2020-11-30T07:27:57.287" v="9154" actId="1038"/>
        <pc:sldMkLst>
          <pc:docMk/>
          <pc:sldMk cId="3752246605" sldId="259"/>
        </pc:sldMkLst>
        <pc:spChg chg="mod">
          <ac:chgData name="Evgenia Korneva" userId="e62070071816427d" providerId="LiveId" clId="{CEDBA048-0AE4-4F6F-886D-807794E5CAF6}" dt="2020-11-25T23:17:25.242" v="6016"/>
          <ac:spMkLst>
            <pc:docMk/>
            <pc:sldMk cId="3752246605" sldId="259"/>
            <ac:spMk id="7" creationId="{03CE3B99-E424-4C80-AAB9-B636245F45E2}"/>
          </ac:spMkLst>
        </pc:spChg>
        <pc:spChg chg="mod">
          <ac:chgData name="Evgenia Korneva" userId="e62070071816427d" providerId="LiveId" clId="{CEDBA048-0AE4-4F6F-886D-807794E5CAF6}" dt="2020-11-25T21:18:25.438" v="4093" actId="20577"/>
          <ac:spMkLst>
            <pc:docMk/>
            <pc:sldMk cId="3752246605" sldId="259"/>
            <ac:spMk id="8" creationId="{A7A52284-8631-4A22-90B5-0FCBAAE4E91F}"/>
          </ac:spMkLst>
        </pc:spChg>
        <pc:grpChg chg="add mod">
          <ac:chgData name="Evgenia Korneva" userId="e62070071816427d" providerId="LiveId" clId="{CEDBA048-0AE4-4F6F-886D-807794E5CAF6}" dt="2020-11-25T21:19:39.013" v="4104" actId="1076"/>
          <ac:grpSpMkLst>
            <pc:docMk/>
            <pc:sldMk cId="3752246605" sldId="259"/>
            <ac:grpSpMk id="11" creationId="{9C8CF806-21F8-44EE-9F1E-8350EECDF5D7}"/>
          </ac:grpSpMkLst>
        </pc:grpChg>
        <pc:graphicFrameChg chg="add del mod modGraphic">
          <ac:chgData name="Evgenia Korneva" userId="e62070071816427d" providerId="LiveId" clId="{CEDBA048-0AE4-4F6F-886D-807794E5CAF6}" dt="2020-11-30T07:27:40.604" v="9123" actId="478"/>
          <ac:graphicFrameMkLst>
            <pc:docMk/>
            <pc:sldMk cId="3752246605" sldId="259"/>
            <ac:graphicFrameMk id="4" creationId="{93AB5195-129E-4E95-A577-99510001C519}"/>
          </ac:graphicFrameMkLst>
        </pc:graphicFrameChg>
        <pc:graphicFrameChg chg="add mod modGraphic">
          <ac:chgData name="Evgenia Korneva" userId="e62070071816427d" providerId="LiveId" clId="{CEDBA048-0AE4-4F6F-886D-807794E5CAF6}" dt="2020-11-25T21:17:14.161" v="4072"/>
          <ac:graphicFrameMkLst>
            <pc:docMk/>
            <pc:sldMk cId="3752246605" sldId="259"/>
            <ac:graphicFrameMk id="5" creationId="{A914B9FE-74B2-42FB-8AAB-87FC9C5CB515}"/>
          </ac:graphicFrameMkLst>
        </pc:graphicFrameChg>
        <pc:graphicFrameChg chg="add mod ord">
          <ac:chgData name="Evgenia Korneva" userId="e62070071816427d" providerId="LiveId" clId="{CEDBA048-0AE4-4F6F-886D-807794E5CAF6}" dt="2020-11-30T07:27:57.287" v="9154" actId="1038"/>
          <ac:graphicFrameMkLst>
            <pc:docMk/>
            <pc:sldMk cId="3752246605" sldId="259"/>
            <ac:graphicFrameMk id="10" creationId="{03F5BFBE-7199-4CD9-B7A7-58FAEC637788}"/>
          </ac:graphicFrameMkLst>
        </pc:graphicFrameChg>
        <pc:cxnChg chg="add mod">
          <ac:chgData name="Evgenia Korneva" userId="e62070071816427d" providerId="LiveId" clId="{CEDBA048-0AE4-4F6F-886D-807794E5CAF6}" dt="2020-11-25T21:19:32.581" v="4103" actId="164"/>
          <ac:cxnSpMkLst>
            <pc:docMk/>
            <pc:sldMk cId="3752246605" sldId="259"/>
            <ac:cxnSpMk id="3" creationId="{24A93449-D6E7-49C8-9183-25577CD47C03}"/>
          </ac:cxnSpMkLst>
        </pc:cxnChg>
        <pc:cxnChg chg="add mod">
          <ac:chgData name="Evgenia Korneva" userId="e62070071816427d" providerId="LiveId" clId="{CEDBA048-0AE4-4F6F-886D-807794E5CAF6}" dt="2020-11-25T21:19:32.581" v="4103" actId="164"/>
          <ac:cxnSpMkLst>
            <pc:docMk/>
            <pc:sldMk cId="3752246605" sldId="259"/>
            <ac:cxnSpMk id="9" creationId="{66FA38D3-8C74-4E0E-9207-C7E1C7664F80}"/>
          </ac:cxnSpMkLst>
        </pc:cxnChg>
      </pc:sldChg>
      <pc:sldChg chg="modSp del">
        <pc:chgData name="Evgenia Korneva" userId="e62070071816427d" providerId="LiveId" clId="{CEDBA048-0AE4-4F6F-886D-807794E5CAF6}" dt="2020-11-25T21:39:36.808" v="4526" actId="2696"/>
        <pc:sldMkLst>
          <pc:docMk/>
          <pc:sldMk cId="3371386813" sldId="260"/>
        </pc:sldMkLst>
        <pc:spChg chg="mod">
          <ac:chgData name="Evgenia Korneva" userId="e62070071816427d" providerId="LiveId" clId="{CEDBA048-0AE4-4F6F-886D-807794E5CAF6}" dt="2020-11-25T21:36:38.082" v="4497" actId="1582"/>
          <ac:spMkLst>
            <pc:docMk/>
            <pc:sldMk cId="3371386813" sldId="260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5T21:36:56.229" v="4500" actId="403"/>
          <ac:spMkLst>
            <pc:docMk/>
            <pc:sldMk cId="3371386813" sldId="260"/>
            <ac:spMk id="6" creationId="{666F744D-B01D-4D9A-9AE5-7E4D4EDD76E7}"/>
          </ac:spMkLst>
        </pc:spChg>
        <pc:spChg chg="mod">
          <ac:chgData name="Evgenia Korneva" userId="e62070071816427d" providerId="LiveId" clId="{CEDBA048-0AE4-4F6F-886D-807794E5CAF6}" dt="2020-11-25T21:36:43.199" v="4498" actId="1582"/>
          <ac:spMkLst>
            <pc:docMk/>
            <pc:sldMk cId="3371386813" sldId="260"/>
            <ac:spMk id="7" creationId="{F11E33C3-12D8-4C6A-904F-513DF6D0A3E0}"/>
          </ac:spMkLst>
        </pc:spChg>
        <pc:spChg chg="mod">
          <ac:chgData name="Evgenia Korneva" userId="e62070071816427d" providerId="LiveId" clId="{CEDBA048-0AE4-4F6F-886D-807794E5CAF6}" dt="2020-11-25T21:36:56.229" v="4500" actId="403"/>
          <ac:spMkLst>
            <pc:docMk/>
            <pc:sldMk cId="3371386813" sldId="260"/>
            <ac:spMk id="8" creationId="{04BA8C0B-8452-4C18-A388-EE7E12C56312}"/>
          </ac:spMkLst>
        </pc:spChg>
      </pc:sldChg>
      <pc:sldChg chg="modSp">
        <pc:chgData name="Evgenia Korneva" userId="e62070071816427d" providerId="LiveId" clId="{CEDBA048-0AE4-4F6F-886D-807794E5CAF6}" dt="2020-11-25T22:23:40.229" v="5558"/>
        <pc:sldMkLst>
          <pc:docMk/>
          <pc:sldMk cId="51259771" sldId="261"/>
        </pc:sldMkLst>
        <pc:spChg chg="mod">
          <ac:chgData name="Evgenia Korneva" userId="e62070071816427d" providerId="LiveId" clId="{CEDBA048-0AE4-4F6F-886D-807794E5CAF6}" dt="2020-11-25T22:23:40.229" v="5558"/>
          <ac:spMkLst>
            <pc:docMk/>
            <pc:sldMk cId="51259771" sldId="261"/>
            <ac:spMk id="2" creationId="{7297E3DF-1F77-4DEC-B0E0-EA750268A483}"/>
          </ac:spMkLst>
        </pc:spChg>
        <pc:spChg chg="mod">
          <ac:chgData name="Evgenia Korneva" userId="e62070071816427d" providerId="LiveId" clId="{CEDBA048-0AE4-4F6F-886D-807794E5CAF6}" dt="2020-11-25T22:15:16.780" v="5372" actId="20577"/>
          <ac:spMkLst>
            <pc:docMk/>
            <pc:sldMk cId="51259771" sldId="261"/>
            <ac:spMk id="3" creationId="{87422962-A345-49B7-980C-3E28988F4E73}"/>
          </ac:spMkLst>
        </pc:spChg>
      </pc:sldChg>
      <pc:sldChg chg="addSp modSp add del ord">
        <pc:chgData name="Evgenia Korneva" userId="e62070071816427d" providerId="LiveId" clId="{CEDBA048-0AE4-4F6F-886D-807794E5CAF6}" dt="2020-11-30T07:18:35.695" v="9070" actId="20577"/>
        <pc:sldMkLst>
          <pc:docMk/>
          <pc:sldMk cId="3558383467" sldId="262"/>
        </pc:sldMkLst>
        <pc:spChg chg="mod">
          <ac:chgData name="Evgenia Korneva" userId="e62070071816427d" providerId="LiveId" clId="{CEDBA048-0AE4-4F6F-886D-807794E5CAF6}" dt="2020-11-30T07:18:35.695" v="9070" actId="20577"/>
          <ac:spMkLst>
            <pc:docMk/>
            <pc:sldMk cId="3558383467" sldId="262"/>
            <ac:spMk id="2" creationId="{F1287F51-CB45-4933-A9E3-697B5158EE6B}"/>
          </ac:spMkLst>
        </pc:spChg>
        <pc:picChg chg="add mod">
          <ac:chgData name="Evgenia Korneva" userId="e62070071816427d" providerId="LiveId" clId="{CEDBA048-0AE4-4F6F-886D-807794E5CAF6}" dt="2020-11-25T21:24:19.753" v="4282" actId="571"/>
          <ac:picMkLst>
            <pc:docMk/>
            <pc:sldMk cId="3558383467" sldId="262"/>
            <ac:picMk id="8" creationId="{2CEBDCC5-D624-4F51-AF25-1952C4315239}"/>
          </ac:picMkLst>
        </pc:picChg>
        <pc:picChg chg="add mod">
          <ac:chgData name="Evgenia Korneva" userId="e62070071816427d" providerId="LiveId" clId="{CEDBA048-0AE4-4F6F-886D-807794E5CAF6}" dt="2020-11-25T21:24:19.753" v="4282" actId="571"/>
          <ac:picMkLst>
            <pc:docMk/>
            <pc:sldMk cId="3558383467" sldId="262"/>
            <ac:picMk id="9" creationId="{1DE7E64E-450A-4B7F-A66A-577796B8F5E7}"/>
          </ac:picMkLst>
        </pc:picChg>
        <pc:picChg chg="add mod">
          <ac:chgData name="Evgenia Korneva" userId="e62070071816427d" providerId="LiveId" clId="{CEDBA048-0AE4-4F6F-886D-807794E5CAF6}" dt="2020-11-25T21:24:19.753" v="4282" actId="571"/>
          <ac:picMkLst>
            <pc:docMk/>
            <pc:sldMk cId="3558383467" sldId="262"/>
            <ac:picMk id="10" creationId="{9C971FC1-89E4-4E8F-9D69-46A318381D64}"/>
          </ac:picMkLst>
        </pc:picChg>
      </pc:sldChg>
      <pc:sldChg chg="addSp delSp modSp del">
        <pc:chgData name="Evgenia Korneva" userId="e62070071816427d" providerId="LiveId" clId="{CEDBA048-0AE4-4F6F-886D-807794E5CAF6}" dt="2020-11-23T22:00:02.454" v="1338" actId="2696"/>
        <pc:sldMkLst>
          <pc:docMk/>
          <pc:sldMk cId="1332114973" sldId="263"/>
        </pc:sldMkLst>
        <pc:spChg chg="mod">
          <ac:chgData name="Evgenia Korneva" userId="e62070071816427d" providerId="LiveId" clId="{CEDBA048-0AE4-4F6F-886D-807794E5CAF6}" dt="2020-11-23T20:39:06.017" v="1223"/>
          <ac:spMkLst>
            <pc:docMk/>
            <pc:sldMk cId="1332114973" sldId="263"/>
            <ac:spMk id="2" creationId="{82F5AC52-41D8-44DA-A5AC-C7A2C4451AE7}"/>
          </ac:spMkLst>
        </pc:spChg>
        <pc:spChg chg="del">
          <ac:chgData name="Evgenia Korneva" userId="e62070071816427d" providerId="LiveId" clId="{CEDBA048-0AE4-4F6F-886D-807794E5CAF6}" dt="2020-11-23T21:51:45.956" v="1233"/>
          <ac:spMkLst>
            <pc:docMk/>
            <pc:sldMk cId="1332114973" sldId="263"/>
            <ac:spMk id="3" creationId="{5DDD14D1-9B4E-4D12-B078-2C842CCCA80D}"/>
          </ac:spMkLst>
        </pc:spChg>
        <pc:picChg chg="add mod">
          <ac:chgData name="Evgenia Korneva" userId="e62070071816427d" providerId="LiveId" clId="{CEDBA048-0AE4-4F6F-886D-807794E5CAF6}" dt="2020-11-23T21:52:10.564" v="1238" actId="1076"/>
          <ac:picMkLst>
            <pc:docMk/>
            <pc:sldMk cId="1332114973" sldId="263"/>
            <ac:picMk id="5" creationId="{BCC5C938-470A-427E-BE75-41DD2C0C12A9}"/>
          </ac:picMkLst>
        </pc:picChg>
      </pc:sldChg>
      <pc:sldChg chg="addSp delSp modSp add">
        <pc:chgData name="Evgenia Korneva" userId="e62070071816427d" providerId="LiveId" clId="{CEDBA048-0AE4-4F6F-886D-807794E5CAF6}" dt="2020-11-25T22:43:55.747" v="5842" actId="478"/>
        <pc:sldMkLst>
          <pc:docMk/>
          <pc:sldMk cId="3957223133" sldId="264"/>
        </pc:sldMkLst>
        <pc:spChg chg="mod">
          <ac:chgData name="Evgenia Korneva" userId="e62070071816427d" providerId="LiveId" clId="{CEDBA048-0AE4-4F6F-886D-807794E5CAF6}" dt="2020-11-25T22:26:15.739" v="5636" actId="403"/>
          <ac:spMkLst>
            <pc:docMk/>
            <pc:sldMk cId="3957223133" sldId="264"/>
            <ac:spMk id="2" creationId="{7DE70E4C-ACF6-45B0-B788-46CA5D2B28B7}"/>
          </ac:spMkLst>
        </pc:spChg>
        <pc:spChg chg="del">
          <ac:chgData name="Evgenia Korneva" userId="e62070071816427d" providerId="LiveId" clId="{CEDBA048-0AE4-4F6F-886D-807794E5CAF6}" dt="2020-11-23T20:02:30.043" v="55"/>
          <ac:spMkLst>
            <pc:docMk/>
            <pc:sldMk cId="3957223133" sldId="264"/>
            <ac:spMk id="3" creationId="{CDAAA02E-D7C5-4B73-AB90-C8920855908A}"/>
          </ac:spMkLst>
        </pc:spChg>
        <pc:spChg chg="add del mod">
          <ac:chgData name="Evgenia Korneva" userId="e62070071816427d" providerId="LiveId" clId="{CEDBA048-0AE4-4F6F-886D-807794E5CAF6}" dt="2020-11-23T22:00:09.717" v="1339"/>
          <ac:spMkLst>
            <pc:docMk/>
            <pc:sldMk cId="3957223133" sldId="264"/>
            <ac:spMk id="4" creationId="{F39EA9BC-E337-4159-9B3E-F473AFFF55EA}"/>
          </ac:spMkLst>
        </pc:spChg>
        <pc:spChg chg="add del mod">
          <ac:chgData name="Evgenia Korneva" userId="e62070071816427d" providerId="LiveId" clId="{CEDBA048-0AE4-4F6F-886D-807794E5CAF6}" dt="2020-11-23T22:00:19.005" v="1340"/>
          <ac:spMkLst>
            <pc:docMk/>
            <pc:sldMk cId="3957223133" sldId="264"/>
            <ac:spMk id="5" creationId="{66039215-DE1B-41D3-9119-BFE78DF94951}"/>
          </ac:spMkLst>
        </pc:spChg>
        <pc:spChg chg="add mod">
          <ac:chgData name="Evgenia Korneva" userId="e62070071816427d" providerId="LiveId" clId="{CEDBA048-0AE4-4F6F-886D-807794E5CAF6}" dt="2020-11-25T22:26:24.971" v="5645" actId="20577"/>
          <ac:spMkLst>
            <pc:docMk/>
            <pc:sldMk cId="3957223133" sldId="264"/>
            <ac:spMk id="8" creationId="{EE9844A7-6347-48B1-9F27-89251ADBA97B}"/>
          </ac:spMkLst>
        </pc:spChg>
        <pc:spChg chg="add mod">
          <ac:chgData name="Evgenia Korneva" userId="e62070071816427d" providerId="LiveId" clId="{CEDBA048-0AE4-4F6F-886D-807794E5CAF6}" dt="2020-11-25T22:26:30.741" v="5654" actId="20577"/>
          <ac:spMkLst>
            <pc:docMk/>
            <pc:sldMk cId="3957223133" sldId="264"/>
            <ac:spMk id="9" creationId="{E3910E0B-AEC3-44EE-B305-EA87EB767B4B}"/>
          </ac:spMkLst>
        </pc:spChg>
        <pc:spChg chg="add mod">
          <ac:chgData name="Evgenia Korneva" userId="e62070071816427d" providerId="LiveId" clId="{CEDBA048-0AE4-4F6F-886D-807794E5CAF6}" dt="2020-11-25T22:29:10.333" v="5677" actId="14100"/>
          <ac:spMkLst>
            <pc:docMk/>
            <pc:sldMk cId="3957223133" sldId="264"/>
            <ac:spMk id="10" creationId="{C8976BED-6922-4AC3-9DDD-09661053CEE0}"/>
          </ac:spMkLst>
        </pc:spChg>
        <pc:spChg chg="add mod">
          <ac:chgData name="Evgenia Korneva" userId="e62070071816427d" providerId="LiveId" clId="{CEDBA048-0AE4-4F6F-886D-807794E5CAF6}" dt="2020-11-25T22:29:58.159" v="5684" actId="255"/>
          <ac:spMkLst>
            <pc:docMk/>
            <pc:sldMk cId="3957223133" sldId="264"/>
            <ac:spMk id="11" creationId="{F316E08F-A2EE-4220-947E-868DCC236525}"/>
          </ac:spMkLst>
        </pc:spChg>
        <pc:spChg chg="add del">
          <ac:chgData name="Evgenia Korneva" userId="e62070071816427d" providerId="LiveId" clId="{CEDBA048-0AE4-4F6F-886D-807794E5CAF6}" dt="2020-11-25T22:43:48.113" v="5840" actId="478"/>
          <ac:spMkLst>
            <pc:docMk/>
            <pc:sldMk cId="3957223133" sldId="264"/>
            <ac:spMk id="12" creationId="{BAD0E641-E4AE-4478-B1D1-9D3C8BC7421F}"/>
          </ac:spMkLst>
        </pc:spChg>
        <pc:spChg chg="add del">
          <ac:chgData name="Evgenia Korneva" userId="e62070071816427d" providerId="LiveId" clId="{CEDBA048-0AE4-4F6F-886D-807794E5CAF6}" dt="2020-11-25T22:43:55.747" v="5842" actId="478"/>
          <ac:spMkLst>
            <pc:docMk/>
            <pc:sldMk cId="3957223133" sldId="264"/>
            <ac:spMk id="13" creationId="{122BEF71-F59D-436C-BF56-B92FB5F9793E}"/>
          </ac:spMkLst>
        </pc:spChg>
        <pc:spChg chg="add del mod">
          <ac:chgData name="Evgenia Korneva" userId="e62070071816427d" providerId="LiveId" clId="{CEDBA048-0AE4-4F6F-886D-807794E5CAF6}" dt="2020-11-25T22:43:45.244" v="5839" actId="478"/>
          <ac:spMkLst>
            <pc:docMk/>
            <pc:sldMk cId="3957223133" sldId="264"/>
            <ac:spMk id="14" creationId="{301510AC-3FD6-4BAB-A4F5-331036BA23DA}"/>
          </ac:spMkLst>
        </pc:spChg>
        <pc:spChg chg="add del">
          <ac:chgData name="Evgenia Korneva" userId="e62070071816427d" providerId="LiveId" clId="{CEDBA048-0AE4-4F6F-886D-807794E5CAF6}" dt="2020-11-25T22:43:53.642" v="5841" actId="478"/>
          <ac:spMkLst>
            <pc:docMk/>
            <pc:sldMk cId="3957223133" sldId="264"/>
            <ac:spMk id="15" creationId="{89C2854E-CAFB-4471-A277-87AD4C838598}"/>
          </ac:spMkLst>
        </pc:spChg>
        <pc:spChg chg="add del mod">
          <ac:chgData name="Evgenia Korneva" userId="e62070071816427d" providerId="LiveId" clId="{CEDBA048-0AE4-4F6F-886D-807794E5CAF6}" dt="2020-11-25T22:43:35.627" v="5823"/>
          <ac:spMkLst>
            <pc:docMk/>
            <pc:sldMk cId="3957223133" sldId="264"/>
            <ac:spMk id="16" creationId="{D622A5CB-32B2-4819-90AC-43FDB9351086}"/>
          </ac:spMkLst>
        </pc:spChg>
        <pc:picChg chg="add mod">
          <ac:chgData name="Evgenia Korneva" userId="e62070071816427d" providerId="LiveId" clId="{CEDBA048-0AE4-4F6F-886D-807794E5CAF6}" dt="2020-11-25T22:42:16.544" v="5798" actId="1076"/>
          <ac:picMkLst>
            <pc:docMk/>
            <pc:sldMk cId="3957223133" sldId="264"/>
            <ac:picMk id="6" creationId="{3D963DCF-3CEE-46E1-82F8-76AA54F49736}"/>
          </ac:picMkLst>
        </pc:picChg>
        <pc:picChg chg="add">
          <ac:chgData name="Evgenia Korneva" userId="e62070071816427d" providerId="LiveId" clId="{CEDBA048-0AE4-4F6F-886D-807794E5CAF6}" dt="2020-11-23T22:00:19.005" v="1340"/>
          <ac:picMkLst>
            <pc:docMk/>
            <pc:sldMk cId="3957223133" sldId="264"/>
            <ac:picMk id="7" creationId="{C3418A4C-D90C-456F-84EB-270B5294E739}"/>
          </ac:picMkLst>
        </pc:picChg>
      </pc:sldChg>
      <pc:sldChg chg="addSp delSp modSp add">
        <pc:chgData name="Evgenia Korneva" userId="e62070071816427d" providerId="LiveId" clId="{CEDBA048-0AE4-4F6F-886D-807794E5CAF6}" dt="2020-11-25T22:31:28.991" v="5704" actId="20577"/>
        <pc:sldMkLst>
          <pc:docMk/>
          <pc:sldMk cId="1172900521" sldId="265"/>
        </pc:sldMkLst>
        <pc:spChg chg="del">
          <ac:chgData name="Evgenia Korneva" userId="e62070071816427d" providerId="LiveId" clId="{CEDBA048-0AE4-4F6F-886D-807794E5CAF6}" dt="2020-11-23T20:02:45.268" v="57"/>
          <ac:spMkLst>
            <pc:docMk/>
            <pc:sldMk cId="1172900521" sldId="265"/>
            <ac:spMk id="2" creationId="{35387A60-C0A9-4D4C-A2B3-EE79D458EEFD}"/>
          </ac:spMkLst>
        </pc:spChg>
        <pc:spChg chg="del">
          <ac:chgData name="Evgenia Korneva" userId="e62070071816427d" providerId="LiveId" clId="{CEDBA048-0AE4-4F6F-886D-807794E5CAF6}" dt="2020-11-23T20:02:45.268" v="57"/>
          <ac:spMkLst>
            <pc:docMk/>
            <pc:sldMk cId="1172900521" sldId="265"/>
            <ac:spMk id="3" creationId="{454F72CA-6374-4989-8CDB-36EF1DA98F18}"/>
          </ac:spMkLst>
        </pc:spChg>
        <pc:spChg chg="del">
          <ac:chgData name="Evgenia Korneva" userId="e62070071816427d" providerId="LiveId" clId="{CEDBA048-0AE4-4F6F-886D-807794E5CAF6}" dt="2020-11-23T20:02:45.268" v="57"/>
          <ac:spMkLst>
            <pc:docMk/>
            <pc:sldMk cId="1172900521" sldId="265"/>
            <ac:spMk id="4" creationId="{D4342760-79C7-4CC7-800E-0F9A4473904F}"/>
          </ac:spMkLst>
        </pc:spChg>
        <pc:spChg chg="add mod">
          <ac:chgData name="Evgenia Korneva" userId="e62070071816427d" providerId="LiveId" clId="{CEDBA048-0AE4-4F6F-886D-807794E5CAF6}" dt="2020-11-25T22:31:28.991" v="5704" actId="20577"/>
          <ac:spMkLst>
            <pc:docMk/>
            <pc:sldMk cId="1172900521" sldId="265"/>
            <ac:spMk id="5" creationId="{31FB81DC-0BD4-46B8-A476-3BC41C3FC698}"/>
          </ac:spMkLst>
        </pc:spChg>
        <pc:spChg chg="add mod">
          <ac:chgData name="Evgenia Korneva" userId="e62070071816427d" providerId="LiveId" clId="{CEDBA048-0AE4-4F6F-886D-807794E5CAF6}" dt="2020-11-23T20:08:50.946" v="94" actId="403"/>
          <ac:spMkLst>
            <pc:docMk/>
            <pc:sldMk cId="1172900521" sldId="265"/>
            <ac:spMk id="6" creationId="{0C9B6548-21CC-4DFA-A712-AB3BB2B87D80}"/>
          </ac:spMkLst>
        </pc:spChg>
      </pc:sldChg>
      <pc:sldChg chg="addSp delSp modSp add">
        <pc:chgData name="Evgenia Korneva" userId="e62070071816427d" providerId="LiveId" clId="{CEDBA048-0AE4-4F6F-886D-807794E5CAF6}" dt="2020-11-30T07:13:35.091" v="9053" actId="114"/>
        <pc:sldMkLst>
          <pc:docMk/>
          <pc:sldMk cId="2373666378" sldId="266"/>
        </pc:sldMkLst>
        <pc:spChg chg="mod">
          <ac:chgData name="Evgenia Korneva" userId="e62070071816427d" providerId="LiveId" clId="{CEDBA048-0AE4-4F6F-886D-807794E5CAF6}" dt="2020-11-25T23:26:51.277" v="6290" actId="207"/>
          <ac:spMkLst>
            <pc:docMk/>
            <pc:sldMk cId="2373666378" sldId="266"/>
            <ac:spMk id="2" creationId="{5053939A-D061-468C-ADB2-07EC8A556130}"/>
          </ac:spMkLst>
        </pc:spChg>
        <pc:spChg chg="mod">
          <ac:chgData name="Evgenia Korneva" userId="e62070071816427d" providerId="LiveId" clId="{CEDBA048-0AE4-4F6F-886D-807794E5CAF6}" dt="2020-11-30T07:13:35.091" v="9053" actId="114"/>
          <ac:spMkLst>
            <pc:docMk/>
            <pc:sldMk cId="2373666378" sldId="266"/>
            <ac:spMk id="3" creationId="{09427C98-DC9C-4BCA-B7E0-E47C9C7DA549}"/>
          </ac:spMkLst>
        </pc:spChg>
        <pc:spChg chg="add mod">
          <ac:chgData name="Evgenia Korneva" userId="e62070071816427d" providerId="LiveId" clId="{CEDBA048-0AE4-4F6F-886D-807794E5CAF6}" dt="2020-11-25T21:56:04.535" v="4756" actId="1076"/>
          <ac:spMkLst>
            <pc:docMk/>
            <pc:sldMk cId="2373666378" sldId="266"/>
            <ac:spMk id="4" creationId="{8759D242-C176-4821-92DA-D854B5B3FBA7}"/>
          </ac:spMkLst>
        </pc:spChg>
        <pc:grpChg chg="add mod">
          <ac:chgData name="Evgenia Korneva" userId="e62070071816427d" providerId="LiveId" clId="{CEDBA048-0AE4-4F6F-886D-807794E5CAF6}" dt="2020-11-25T21:56:12.449" v="4758" actId="1076"/>
          <ac:grpSpMkLst>
            <pc:docMk/>
            <pc:sldMk cId="2373666378" sldId="266"/>
            <ac:grpSpMk id="7" creationId="{926E8340-B095-422B-B1C6-047D9AA897CF}"/>
          </ac:grpSpMkLst>
        </pc:grpChg>
        <pc:graphicFrameChg chg="add del mod">
          <ac:chgData name="Evgenia Korneva" userId="e62070071816427d" providerId="LiveId" clId="{CEDBA048-0AE4-4F6F-886D-807794E5CAF6}" dt="2020-11-25T21:57:05.781" v="4761" actId="478"/>
          <ac:graphicFrameMkLst>
            <pc:docMk/>
            <pc:sldMk cId="2373666378" sldId="266"/>
            <ac:graphicFrameMk id="12" creationId="{4425FC1D-4F7D-4FAB-8D7B-6B25DF00CE36}"/>
          </ac:graphicFrameMkLst>
        </pc:graphicFrameChg>
        <pc:graphicFrameChg chg="add del mod">
          <ac:chgData name="Evgenia Korneva" userId="e62070071816427d" providerId="LiveId" clId="{CEDBA048-0AE4-4F6F-886D-807794E5CAF6}" dt="2020-11-25T21:57:16.720" v="4763" actId="478"/>
          <ac:graphicFrameMkLst>
            <pc:docMk/>
            <pc:sldMk cId="2373666378" sldId="266"/>
            <ac:graphicFrameMk id="13" creationId="{62B1F7C6-E111-4846-AE9E-45A365D48B1A}"/>
          </ac:graphicFrameMkLst>
        </pc:graphicFrameChg>
        <pc:graphicFrameChg chg="add del mod">
          <ac:chgData name="Evgenia Korneva" userId="e62070071816427d" providerId="LiveId" clId="{CEDBA048-0AE4-4F6F-886D-807794E5CAF6}" dt="2020-11-25T21:57:31.116" v="4765" actId="478"/>
          <ac:graphicFrameMkLst>
            <pc:docMk/>
            <pc:sldMk cId="2373666378" sldId="266"/>
            <ac:graphicFrameMk id="14" creationId="{E117C319-AE13-4B5B-A8EF-CAD88D349B82}"/>
          </ac:graphicFrameMkLst>
        </pc:graphicFrameChg>
        <pc:graphicFrameChg chg="add del mod">
          <ac:chgData name="Evgenia Korneva" userId="e62070071816427d" providerId="LiveId" clId="{CEDBA048-0AE4-4F6F-886D-807794E5CAF6}" dt="2020-11-25T21:58:04.576" v="4767" actId="478"/>
          <ac:graphicFrameMkLst>
            <pc:docMk/>
            <pc:sldMk cId="2373666378" sldId="266"/>
            <ac:graphicFrameMk id="15" creationId="{C199B94B-0756-48E1-98F3-F3AC432BB07E}"/>
          </ac:graphicFrameMkLst>
        </pc:graphicFrameChg>
        <pc:picChg chg="add mod">
          <ac:chgData name="Evgenia Korneva" userId="e62070071816427d" providerId="LiveId" clId="{CEDBA048-0AE4-4F6F-886D-807794E5CAF6}" dt="2020-11-25T21:52:12.468" v="4679" actId="164"/>
          <ac:picMkLst>
            <pc:docMk/>
            <pc:sldMk cId="2373666378" sldId="266"/>
            <ac:picMk id="6" creationId="{622D0C93-D94D-44A6-ACC6-A4BAEDC23286}"/>
          </ac:picMkLst>
        </pc:picChg>
        <pc:picChg chg="add del mod">
          <ac:chgData name="Evgenia Korneva" userId="e62070071816427d" providerId="LiveId" clId="{CEDBA048-0AE4-4F6F-886D-807794E5CAF6}" dt="2020-11-29T19:22:15.012" v="7081" actId="478"/>
          <ac:picMkLst>
            <pc:docMk/>
            <pc:sldMk cId="2373666378" sldId="266"/>
            <ac:picMk id="8" creationId="{DA7FA2F3-CE5C-4A80-9F51-E9BC3066842F}"/>
          </ac:picMkLst>
        </pc:picChg>
        <pc:picChg chg="add del mod">
          <ac:chgData name="Evgenia Korneva" userId="e62070071816427d" providerId="LiveId" clId="{CEDBA048-0AE4-4F6F-886D-807794E5CAF6}" dt="2020-11-25T21:54:16.930" v="4710" actId="478"/>
          <ac:picMkLst>
            <pc:docMk/>
            <pc:sldMk cId="2373666378" sldId="266"/>
            <ac:picMk id="9" creationId="{D1DC26F6-D896-49A0-8FF2-E75D76FC6D6A}"/>
          </ac:picMkLst>
        </pc:picChg>
        <pc:picChg chg="add mod">
          <ac:chgData name="Evgenia Korneva" userId="e62070071816427d" providerId="LiveId" clId="{CEDBA048-0AE4-4F6F-886D-807794E5CAF6}" dt="2020-11-29T19:25:05.157" v="7105" actId="1076"/>
          <ac:picMkLst>
            <pc:docMk/>
            <pc:sldMk cId="2373666378" sldId="266"/>
            <ac:picMk id="10" creationId="{6FDD6F09-F646-499F-84F3-77377E672E88}"/>
          </ac:picMkLst>
        </pc:picChg>
        <pc:picChg chg="add del mod">
          <ac:chgData name="Evgenia Korneva" userId="e62070071816427d" providerId="LiveId" clId="{CEDBA048-0AE4-4F6F-886D-807794E5CAF6}" dt="2020-11-25T21:58:59.495" v="4771" actId="478"/>
          <ac:picMkLst>
            <pc:docMk/>
            <pc:sldMk cId="2373666378" sldId="266"/>
            <ac:picMk id="11" creationId="{6089D381-277F-4E33-BD7F-740AD7DD0808}"/>
          </ac:picMkLst>
        </pc:picChg>
        <pc:picChg chg="add mod">
          <ac:chgData name="Evgenia Korneva" userId="e62070071816427d" providerId="LiveId" clId="{CEDBA048-0AE4-4F6F-886D-807794E5CAF6}" dt="2020-11-29T19:23:41.036" v="7095" actId="1076"/>
          <ac:picMkLst>
            <pc:docMk/>
            <pc:sldMk cId="2373666378" sldId="266"/>
            <ac:picMk id="12" creationId="{63202209-7ADD-45D1-8D48-4B019F567C43}"/>
          </ac:picMkLst>
        </pc:picChg>
        <pc:picChg chg="add mod">
          <ac:chgData name="Evgenia Korneva" userId="e62070071816427d" providerId="LiveId" clId="{CEDBA048-0AE4-4F6F-886D-807794E5CAF6}" dt="2020-11-29T19:25:08.257" v="7106" actId="1076"/>
          <ac:picMkLst>
            <pc:docMk/>
            <pc:sldMk cId="2373666378" sldId="266"/>
            <ac:picMk id="14" creationId="{7C8D70C0-0635-45CB-A0A5-C45B577F7F7E}"/>
          </ac:picMkLst>
        </pc:picChg>
        <pc:picChg chg="add mod">
          <ac:chgData name="Evgenia Korneva" userId="e62070071816427d" providerId="LiveId" clId="{CEDBA048-0AE4-4F6F-886D-807794E5CAF6}" dt="2020-11-25T22:00:41.013" v="4854" actId="1036"/>
          <ac:picMkLst>
            <pc:docMk/>
            <pc:sldMk cId="2373666378" sldId="266"/>
            <ac:picMk id="17" creationId="{1A6EA6B5-CDF9-451F-9E3C-E9803F9F7E24}"/>
          </ac:picMkLst>
        </pc:picChg>
      </pc:sldChg>
      <pc:sldChg chg="addSp modSp add">
        <pc:chgData name="Evgenia Korneva" userId="e62070071816427d" providerId="LiveId" clId="{CEDBA048-0AE4-4F6F-886D-807794E5CAF6}" dt="2020-11-29T19:26:15.153" v="7119" actId="20577"/>
        <pc:sldMkLst>
          <pc:docMk/>
          <pc:sldMk cId="2450371605" sldId="267"/>
        </pc:sldMkLst>
        <pc:spChg chg="mod">
          <ac:chgData name="Evgenia Korneva" userId="e62070071816427d" providerId="LiveId" clId="{CEDBA048-0AE4-4F6F-886D-807794E5CAF6}" dt="2020-11-25T23:27:51.836" v="6294" actId="207"/>
          <ac:spMkLst>
            <pc:docMk/>
            <pc:sldMk cId="2450371605" sldId="267"/>
            <ac:spMk id="2" creationId="{43525F25-E644-4FAA-AD04-2C82BF7BF58D}"/>
          </ac:spMkLst>
        </pc:spChg>
        <pc:spChg chg="mod">
          <ac:chgData name="Evgenia Korneva" userId="e62070071816427d" providerId="LiveId" clId="{CEDBA048-0AE4-4F6F-886D-807794E5CAF6}" dt="2020-11-25T22:06:42.886" v="5086" actId="313"/>
          <ac:spMkLst>
            <pc:docMk/>
            <pc:sldMk cId="2450371605" sldId="267"/>
            <ac:spMk id="3" creationId="{B1562758-DDBB-47EC-8DD8-37EE1F21773C}"/>
          </ac:spMkLst>
        </pc:spChg>
        <pc:spChg chg="add mod">
          <ac:chgData name="Evgenia Korneva" userId="e62070071816427d" providerId="LiveId" clId="{CEDBA048-0AE4-4F6F-886D-807794E5CAF6}" dt="2020-11-29T19:26:15.153" v="7119" actId="20577"/>
          <ac:spMkLst>
            <pc:docMk/>
            <pc:sldMk cId="2450371605" sldId="267"/>
            <ac:spMk id="4" creationId="{337BEA6D-4714-4D66-947E-820E9B32413F}"/>
          </ac:spMkLst>
        </pc:spChg>
      </pc:sldChg>
      <pc:sldChg chg="modSp add">
        <pc:chgData name="Evgenia Korneva" userId="e62070071816427d" providerId="LiveId" clId="{CEDBA048-0AE4-4F6F-886D-807794E5CAF6}" dt="2020-11-30T07:20:51.428" v="9085" actId="13926"/>
        <pc:sldMkLst>
          <pc:docMk/>
          <pc:sldMk cId="2591266706" sldId="268"/>
        </pc:sldMkLst>
        <pc:spChg chg="mod">
          <ac:chgData name="Evgenia Korneva" userId="e62070071816427d" providerId="LiveId" clId="{CEDBA048-0AE4-4F6F-886D-807794E5CAF6}" dt="2020-11-25T22:23:59.125" v="5561"/>
          <ac:spMkLst>
            <pc:docMk/>
            <pc:sldMk cId="2591266706" sldId="268"/>
            <ac:spMk id="2" creationId="{7297E3DF-1F77-4DEC-B0E0-EA750268A483}"/>
          </ac:spMkLst>
        </pc:spChg>
        <pc:spChg chg="mod">
          <ac:chgData name="Evgenia Korneva" userId="e62070071816427d" providerId="LiveId" clId="{CEDBA048-0AE4-4F6F-886D-807794E5CAF6}" dt="2020-11-30T07:20:51.428" v="9085" actId="13926"/>
          <ac:spMkLst>
            <pc:docMk/>
            <pc:sldMk cId="2591266706" sldId="268"/>
            <ac:spMk id="3" creationId="{87422962-A345-49B7-980C-3E28988F4E73}"/>
          </ac:spMkLst>
        </pc:spChg>
      </pc:sldChg>
      <pc:sldChg chg="add del">
        <pc:chgData name="Evgenia Korneva" userId="e62070071816427d" providerId="LiveId" clId="{CEDBA048-0AE4-4F6F-886D-807794E5CAF6}" dt="2020-11-23T22:04:10.111" v="1367" actId="2696"/>
        <pc:sldMkLst>
          <pc:docMk/>
          <pc:sldMk cId="1847460393" sldId="269"/>
        </pc:sldMkLst>
      </pc:sldChg>
      <pc:sldChg chg="addSp delSp modSp add">
        <pc:chgData name="Evgenia Korneva" userId="e62070071816427d" providerId="LiveId" clId="{CEDBA048-0AE4-4F6F-886D-807794E5CAF6}" dt="2020-11-25T23:28:17.786" v="6295" actId="207"/>
        <pc:sldMkLst>
          <pc:docMk/>
          <pc:sldMk cId="1788909384" sldId="270"/>
        </pc:sldMkLst>
        <pc:spChg chg="mod">
          <ac:chgData name="Evgenia Korneva" userId="e62070071816427d" providerId="LiveId" clId="{CEDBA048-0AE4-4F6F-886D-807794E5CAF6}" dt="2020-11-25T23:28:17.786" v="6295" actId="207"/>
          <ac:spMkLst>
            <pc:docMk/>
            <pc:sldMk cId="1788909384" sldId="270"/>
            <ac:spMk id="2" creationId="{CD43A75B-FBB3-496D-9DE7-1768F33B4978}"/>
          </ac:spMkLst>
        </pc:spChg>
        <pc:spChg chg="del">
          <ac:chgData name="Evgenia Korneva" userId="e62070071816427d" providerId="LiveId" clId="{CEDBA048-0AE4-4F6F-886D-807794E5CAF6}" dt="2020-11-23T21:53:21.113" v="1240"/>
          <ac:spMkLst>
            <pc:docMk/>
            <pc:sldMk cId="1788909384" sldId="270"/>
            <ac:spMk id="3" creationId="{0B74A528-CE46-4FEB-9A10-437942AB0850}"/>
          </ac:spMkLst>
        </pc:spChg>
        <pc:spChg chg="add del mod">
          <ac:chgData name="Evgenia Korneva" userId="e62070071816427d" providerId="LiveId" clId="{CEDBA048-0AE4-4F6F-886D-807794E5CAF6}" dt="2020-11-23T21:57:21.382" v="1309"/>
          <ac:spMkLst>
            <pc:docMk/>
            <pc:sldMk cId="1788909384" sldId="270"/>
            <ac:spMk id="6" creationId="{164E3ADE-AA06-46FF-82EC-70ED655AF502}"/>
          </ac:spMkLst>
        </pc:spChg>
        <pc:spChg chg="add mod">
          <ac:chgData name="Evgenia Korneva" userId="e62070071816427d" providerId="LiveId" clId="{CEDBA048-0AE4-4F6F-886D-807794E5CAF6}" dt="2020-11-23T21:58:13.401" v="1325" actId="1035"/>
          <ac:spMkLst>
            <pc:docMk/>
            <pc:sldMk cId="1788909384" sldId="270"/>
            <ac:spMk id="7" creationId="{C725F06D-0DEC-422C-816C-D79394CE727E}"/>
          </ac:spMkLst>
        </pc:spChg>
        <pc:picChg chg="add mod">
          <ac:chgData name="Evgenia Korneva" userId="e62070071816427d" providerId="LiveId" clId="{CEDBA048-0AE4-4F6F-886D-807794E5CAF6}" dt="2020-11-23T21:58:13.401" v="1325" actId="1035"/>
          <ac:picMkLst>
            <pc:docMk/>
            <pc:sldMk cId="1788909384" sldId="270"/>
            <ac:picMk id="5" creationId="{3536112A-E269-4AAF-A00A-E09C3817B6CE}"/>
          </ac:picMkLst>
        </pc:picChg>
      </pc:sldChg>
      <pc:sldChg chg="addSp delSp modSp add">
        <pc:chgData name="Evgenia Korneva" userId="e62070071816427d" providerId="LiveId" clId="{CEDBA048-0AE4-4F6F-886D-807794E5CAF6}" dt="2020-11-25T22:25:11.562" v="5589" actId="20577"/>
        <pc:sldMkLst>
          <pc:docMk/>
          <pc:sldMk cId="2501811321" sldId="271"/>
        </pc:sldMkLst>
        <pc:spChg chg="mod">
          <ac:chgData name="Evgenia Korneva" userId="e62070071816427d" providerId="LiveId" clId="{CEDBA048-0AE4-4F6F-886D-807794E5CAF6}" dt="2020-11-25T22:25:11.562" v="5589" actId="20577"/>
          <ac:spMkLst>
            <pc:docMk/>
            <pc:sldMk cId="2501811321" sldId="271"/>
            <ac:spMk id="2" creationId="{CD43A75B-FBB3-496D-9DE7-1768F33B4978}"/>
          </ac:spMkLst>
        </pc:spChg>
        <pc:spChg chg="add del mod">
          <ac:chgData name="Evgenia Korneva" userId="e62070071816427d" providerId="LiveId" clId="{CEDBA048-0AE4-4F6F-886D-807794E5CAF6}" dt="2020-11-23T21:58:38.714" v="1330"/>
          <ac:spMkLst>
            <pc:docMk/>
            <pc:sldMk cId="2501811321" sldId="271"/>
            <ac:spMk id="4" creationId="{34347567-5503-4174-A436-22857A8B8DE0}"/>
          </ac:spMkLst>
        </pc:spChg>
        <pc:spChg chg="mod">
          <ac:chgData name="Evgenia Korneva" userId="e62070071816427d" providerId="LiveId" clId="{CEDBA048-0AE4-4F6F-886D-807794E5CAF6}" dt="2020-11-23T21:59:44.611" v="1337" actId="1076"/>
          <ac:spMkLst>
            <pc:docMk/>
            <pc:sldMk cId="2501811321" sldId="271"/>
            <ac:spMk id="7" creationId="{C725F06D-0DEC-422C-816C-D79394CE727E}"/>
          </ac:spMkLst>
        </pc:spChg>
        <pc:picChg chg="del">
          <ac:chgData name="Evgenia Korneva" userId="e62070071816427d" providerId="LiveId" clId="{CEDBA048-0AE4-4F6F-886D-807794E5CAF6}" dt="2020-11-23T21:58:36.217" v="1329" actId="478"/>
          <ac:picMkLst>
            <pc:docMk/>
            <pc:sldMk cId="2501811321" sldId="271"/>
            <ac:picMk id="5" creationId="{3536112A-E269-4AAF-A00A-E09C3817B6CE}"/>
          </ac:picMkLst>
        </pc:picChg>
        <pc:picChg chg="add mod">
          <ac:chgData name="Evgenia Korneva" userId="e62070071816427d" providerId="LiveId" clId="{CEDBA048-0AE4-4F6F-886D-807794E5CAF6}" dt="2020-11-23T21:58:56.904" v="1332" actId="1076"/>
          <ac:picMkLst>
            <pc:docMk/>
            <pc:sldMk cId="2501811321" sldId="271"/>
            <ac:picMk id="8" creationId="{DBB51AFF-66C8-4308-ADE5-A77FC761BEB8}"/>
          </ac:picMkLst>
        </pc:picChg>
      </pc:sldChg>
      <pc:sldChg chg="add del">
        <pc:chgData name="Evgenia Korneva" userId="e62070071816427d" providerId="LiveId" clId="{CEDBA048-0AE4-4F6F-886D-807794E5CAF6}" dt="2020-11-25T22:30:41.835" v="5685" actId="2696"/>
        <pc:sldMkLst>
          <pc:docMk/>
          <pc:sldMk cId="1199292584" sldId="272"/>
        </pc:sldMkLst>
      </pc:sldChg>
      <pc:sldChg chg="modSp add del">
        <pc:chgData name="Evgenia Korneva" userId="e62070071816427d" providerId="LiveId" clId="{CEDBA048-0AE4-4F6F-886D-807794E5CAF6}" dt="2020-11-23T22:16:50.026" v="1624" actId="2696"/>
        <pc:sldMkLst>
          <pc:docMk/>
          <pc:sldMk cId="3446553339" sldId="273"/>
        </pc:sldMkLst>
        <pc:spChg chg="mod">
          <ac:chgData name="Evgenia Korneva" userId="e62070071816427d" providerId="LiveId" clId="{CEDBA048-0AE4-4F6F-886D-807794E5CAF6}" dt="2020-11-23T22:05:14.708" v="1422" actId="207"/>
          <ac:spMkLst>
            <pc:docMk/>
            <pc:sldMk cId="3446553339" sldId="273"/>
            <ac:spMk id="8" creationId="{EE9844A7-6347-48B1-9F27-89251ADBA97B}"/>
          </ac:spMkLst>
        </pc:spChg>
        <pc:spChg chg="mod">
          <ac:chgData name="Evgenia Korneva" userId="e62070071816427d" providerId="LiveId" clId="{CEDBA048-0AE4-4F6F-886D-807794E5CAF6}" dt="2020-11-23T22:05:20.422" v="1423" actId="207"/>
          <ac:spMkLst>
            <pc:docMk/>
            <pc:sldMk cId="3446553339" sldId="273"/>
            <ac:spMk id="9" creationId="{E3910E0B-AEC3-44EE-B305-EA87EB767B4B}"/>
          </ac:spMkLst>
        </pc:spChg>
        <pc:picChg chg="mod">
          <ac:chgData name="Evgenia Korneva" userId="e62070071816427d" providerId="LiveId" clId="{CEDBA048-0AE4-4F6F-886D-807794E5CAF6}" dt="2020-11-23T22:04:56.050" v="1420" actId="29295"/>
          <ac:picMkLst>
            <pc:docMk/>
            <pc:sldMk cId="3446553339" sldId="273"/>
            <ac:picMk id="6" creationId="{3D963DCF-3CEE-46E1-82F8-76AA54F49736}"/>
          </ac:picMkLst>
        </pc:picChg>
        <pc:picChg chg="mod">
          <ac:chgData name="Evgenia Korneva" userId="e62070071816427d" providerId="LiveId" clId="{CEDBA048-0AE4-4F6F-886D-807794E5CAF6}" dt="2020-11-23T22:05:02.148" v="1421" actId="29295"/>
          <ac:picMkLst>
            <pc:docMk/>
            <pc:sldMk cId="3446553339" sldId="273"/>
            <ac:picMk id="7" creationId="{C3418A4C-D90C-456F-84EB-270B5294E739}"/>
          </ac:picMkLst>
        </pc:picChg>
      </pc:sldChg>
      <pc:sldChg chg="add del">
        <pc:chgData name="Evgenia Korneva" userId="e62070071816427d" providerId="LiveId" clId="{CEDBA048-0AE4-4F6F-886D-807794E5CAF6}" dt="2020-11-23T22:05:50.887" v="1425" actId="2696"/>
        <pc:sldMkLst>
          <pc:docMk/>
          <pc:sldMk cId="550188387" sldId="274"/>
        </pc:sldMkLst>
      </pc:sldChg>
      <pc:sldChg chg="addSp modSp add del">
        <pc:chgData name="Evgenia Korneva" userId="e62070071816427d" providerId="LiveId" clId="{CEDBA048-0AE4-4F6F-886D-807794E5CAF6}" dt="2020-11-25T22:37:46.337" v="5739" actId="2696"/>
        <pc:sldMkLst>
          <pc:docMk/>
          <pc:sldMk cId="586537819" sldId="274"/>
        </pc:sldMkLst>
        <pc:spChg chg="mod">
          <ac:chgData name="Evgenia Korneva" userId="e62070071816427d" providerId="LiveId" clId="{CEDBA048-0AE4-4F6F-886D-807794E5CAF6}" dt="2020-11-25T22:37:05.347" v="5705"/>
          <ac:spMkLst>
            <pc:docMk/>
            <pc:sldMk cId="586537819" sldId="274"/>
            <ac:spMk id="2" creationId="{7DE70E4C-ACF6-45B0-B788-46CA5D2B28B7}"/>
          </ac:spMkLst>
        </pc:spChg>
        <pc:picChg chg="mod">
          <ac:chgData name="Evgenia Korneva" userId="e62070071816427d" providerId="LiveId" clId="{CEDBA048-0AE4-4F6F-886D-807794E5CAF6}" dt="2020-11-23T22:06:04.638" v="1427" actId="29295"/>
          <ac:picMkLst>
            <pc:docMk/>
            <pc:sldMk cId="586537819" sldId="274"/>
            <ac:picMk id="6" creationId="{3D963DCF-3CEE-46E1-82F8-76AA54F49736}"/>
          </ac:picMkLst>
        </pc:picChg>
        <pc:picChg chg="mod">
          <ac:chgData name="Evgenia Korneva" userId="e62070071816427d" providerId="LiveId" clId="{CEDBA048-0AE4-4F6F-886D-807794E5CAF6}" dt="2020-11-23T22:06:06.026" v="1428" actId="29295"/>
          <ac:picMkLst>
            <pc:docMk/>
            <pc:sldMk cId="586537819" sldId="274"/>
            <ac:picMk id="7" creationId="{C3418A4C-D90C-456F-84EB-270B5294E739}"/>
          </ac:picMkLst>
        </pc:picChg>
        <pc:picChg chg="add mod">
          <ac:chgData name="Evgenia Korneva" userId="e62070071816427d" providerId="LiveId" clId="{CEDBA048-0AE4-4F6F-886D-807794E5CAF6}" dt="2020-11-23T22:15:52.770" v="1612" actId="571"/>
          <ac:picMkLst>
            <pc:docMk/>
            <pc:sldMk cId="586537819" sldId="274"/>
            <ac:picMk id="10" creationId="{8BF9FB35-2DE5-4A4E-8A9D-BF8A42C9AEB0}"/>
          </ac:picMkLst>
        </pc:picChg>
        <pc:picChg chg="add mod">
          <ac:chgData name="Evgenia Korneva" userId="e62070071816427d" providerId="LiveId" clId="{CEDBA048-0AE4-4F6F-886D-807794E5CAF6}" dt="2020-11-25T21:28:10.013" v="4415" actId="571"/>
          <ac:picMkLst>
            <pc:docMk/>
            <pc:sldMk cId="586537819" sldId="274"/>
            <ac:picMk id="11" creationId="{98E3AF5A-3E4B-4ACC-A480-96BE13E1E9C8}"/>
          </ac:picMkLst>
        </pc:picChg>
      </pc:sldChg>
      <pc:sldChg chg="modSp add del">
        <pc:chgData name="Evgenia Korneva" userId="e62070071816427d" providerId="LiveId" clId="{CEDBA048-0AE4-4F6F-886D-807794E5CAF6}" dt="2020-11-23T22:06:36.509" v="1434" actId="2696"/>
        <pc:sldMkLst>
          <pc:docMk/>
          <pc:sldMk cId="3211990308" sldId="275"/>
        </pc:sldMkLst>
        <pc:spChg chg="mod">
          <ac:chgData name="Evgenia Korneva" userId="e62070071816427d" providerId="LiveId" clId="{CEDBA048-0AE4-4F6F-886D-807794E5CAF6}" dt="2020-11-23T22:06:29.448" v="1432" actId="20577"/>
          <ac:spMkLst>
            <pc:docMk/>
            <pc:sldMk cId="3211990308" sldId="275"/>
            <ac:spMk id="2" creationId="{C982370B-2119-4A81-A163-FBA25EDB964B}"/>
          </ac:spMkLst>
        </pc:spChg>
      </pc:sldChg>
      <pc:sldChg chg="addSp delSp modSp add">
        <pc:chgData name="Evgenia Korneva" userId="e62070071816427d" providerId="LiveId" clId="{CEDBA048-0AE4-4F6F-886D-807794E5CAF6}" dt="2020-11-29T19:34:46.201" v="7264" actId="20577"/>
        <pc:sldMkLst>
          <pc:docMk/>
          <pc:sldMk cId="2846805922" sldId="276"/>
        </pc:sldMkLst>
        <pc:spChg chg="mod">
          <ac:chgData name="Evgenia Korneva" userId="e62070071816427d" providerId="LiveId" clId="{CEDBA048-0AE4-4F6F-886D-807794E5CAF6}" dt="2020-11-25T23:15:17.696" v="5918" actId="20577"/>
          <ac:spMkLst>
            <pc:docMk/>
            <pc:sldMk cId="2846805922" sldId="276"/>
            <ac:spMk id="2" creationId="{7DE70E4C-ACF6-45B0-B788-46CA5D2B28B7}"/>
          </ac:spMkLst>
        </pc:spChg>
        <pc:spChg chg="add mod">
          <ac:chgData name="Evgenia Korneva" userId="e62070071816427d" providerId="LiveId" clId="{CEDBA048-0AE4-4F6F-886D-807794E5CAF6}" dt="2020-11-29T19:34:43.218" v="7263" actId="20577"/>
          <ac:spMkLst>
            <pc:docMk/>
            <pc:sldMk cId="2846805922" sldId="276"/>
            <ac:spMk id="4" creationId="{926D2A7D-C8C0-4972-886A-8F4C7F2BB97E}"/>
          </ac:spMkLst>
        </pc:spChg>
        <pc:spChg chg="mod">
          <ac:chgData name="Evgenia Korneva" userId="e62070071816427d" providerId="LiveId" clId="{CEDBA048-0AE4-4F6F-886D-807794E5CAF6}" dt="2020-11-25T22:37:57.894" v="5749" actId="20577"/>
          <ac:spMkLst>
            <pc:docMk/>
            <pc:sldMk cId="2846805922" sldId="276"/>
            <ac:spMk id="8" creationId="{EE9844A7-6347-48B1-9F27-89251ADBA97B}"/>
          </ac:spMkLst>
        </pc:spChg>
        <pc:spChg chg="mod">
          <ac:chgData name="Evgenia Korneva" userId="e62070071816427d" providerId="LiveId" clId="{CEDBA048-0AE4-4F6F-886D-807794E5CAF6}" dt="2020-11-25T22:38:03.409" v="5759" actId="20577"/>
          <ac:spMkLst>
            <pc:docMk/>
            <pc:sldMk cId="2846805922" sldId="276"/>
            <ac:spMk id="9" creationId="{E3910E0B-AEC3-44EE-B305-EA87EB767B4B}"/>
          </ac:spMkLst>
        </pc:spChg>
        <pc:spChg chg="add mod">
          <ac:chgData name="Evgenia Korneva" userId="e62070071816427d" providerId="LiveId" clId="{CEDBA048-0AE4-4F6F-886D-807794E5CAF6}" dt="2020-11-29T19:34:46.201" v="7264" actId="20577"/>
          <ac:spMkLst>
            <pc:docMk/>
            <pc:sldMk cId="2846805922" sldId="276"/>
            <ac:spMk id="10" creationId="{B296B74F-30C4-4EBE-914E-5F2FF9E940A9}"/>
          </ac:spMkLst>
        </pc:spChg>
        <pc:picChg chg="del">
          <ac:chgData name="Evgenia Korneva" userId="e62070071816427d" providerId="LiveId" clId="{CEDBA048-0AE4-4F6F-886D-807794E5CAF6}" dt="2020-11-23T22:06:50.555" v="1472" actId="478"/>
          <ac:picMkLst>
            <pc:docMk/>
            <pc:sldMk cId="2846805922" sldId="276"/>
            <ac:picMk id="6" creationId="{3D963DCF-3CEE-46E1-82F8-76AA54F49736}"/>
          </ac:picMkLst>
        </pc:picChg>
        <pc:picChg chg="del">
          <ac:chgData name="Evgenia Korneva" userId="e62070071816427d" providerId="LiveId" clId="{CEDBA048-0AE4-4F6F-886D-807794E5CAF6}" dt="2020-11-23T22:06:52.301" v="1473" actId="478"/>
          <ac:picMkLst>
            <pc:docMk/>
            <pc:sldMk cId="2846805922" sldId="276"/>
            <ac:picMk id="7" creationId="{C3418A4C-D90C-456F-84EB-270B5294E739}"/>
          </ac:picMkLst>
        </pc:picChg>
        <pc:picChg chg="add del">
          <ac:chgData name="Evgenia Korneva" userId="e62070071816427d" providerId="LiveId" clId="{CEDBA048-0AE4-4F6F-886D-807794E5CAF6}" dt="2020-11-25T21:28:13.210" v="4417"/>
          <ac:picMkLst>
            <pc:docMk/>
            <pc:sldMk cId="2846805922" sldId="276"/>
            <ac:picMk id="11" creationId="{37FA9E05-2E84-4B12-9973-29A1143AB436}"/>
          </ac:picMkLst>
        </pc:picChg>
        <pc:picChg chg="add del ord">
          <ac:chgData name="Evgenia Korneva" userId="e62070071816427d" providerId="LiveId" clId="{CEDBA048-0AE4-4F6F-886D-807794E5CAF6}" dt="2020-11-23T22:14:45.674" v="1605"/>
          <ac:picMkLst>
            <pc:docMk/>
            <pc:sldMk cId="2846805922" sldId="276"/>
            <ac:picMk id="11" creationId="{9C3728D7-49B1-4DB1-BA54-B352A8FD13F7}"/>
          </ac:picMkLst>
        </pc:picChg>
        <pc:picChg chg="add mod">
          <ac:chgData name="Evgenia Korneva" userId="e62070071816427d" providerId="LiveId" clId="{CEDBA048-0AE4-4F6F-886D-807794E5CAF6}" dt="2020-11-25T22:38:41.886" v="5763" actId="1076"/>
          <ac:picMkLst>
            <pc:docMk/>
            <pc:sldMk cId="2846805922" sldId="276"/>
            <ac:picMk id="12" creationId="{A03FA936-39F9-456A-802E-AD0994B3577D}"/>
          </ac:picMkLst>
        </pc:picChg>
        <pc:picChg chg="add del mod">
          <ac:chgData name="Evgenia Korneva" userId="e62070071816427d" providerId="LiveId" clId="{CEDBA048-0AE4-4F6F-886D-807794E5CAF6}" dt="2020-11-23T22:16:27.637" v="1620"/>
          <ac:picMkLst>
            <pc:docMk/>
            <pc:sldMk cId="2846805922" sldId="276"/>
            <ac:picMk id="13" creationId="{622E288A-269B-4A27-B58C-81842AF25E6A}"/>
          </ac:picMkLst>
        </pc:picChg>
        <pc:picChg chg="add mod">
          <ac:chgData name="Evgenia Korneva" userId="e62070071816427d" providerId="LiveId" clId="{CEDBA048-0AE4-4F6F-886D-807794E5CAF6}" dt="2020-11-25T22:38:59.245" v="5765" actId="1076"/>
          <ac:picMkLst>
            <pc:docMk/>
            <pc:sldMk cId="2846805922" sldId="276"/>
            <ac:picMk id="14" creationId="{12F9C425-3E08-4196-9126-D1A14997662F}"/>
          </ac:picMkLst>
        </pc:picChg>
      </pc:sldChg>
      <pc:sldChg chg="addSp delSp modSp add">
        <pc:chgData name="Evgenia Korneva" userId="e62070071816427d" providerId="LiveId" clId="{CEDBA048-0AE4-4F6F-886D-807794E5CAF6}" dt="2020-11-30T07:24:13.199" v="9097" actId="403"/>
        <pc:sldMkLst>
          <pc:docMk/>
          <pc:sldMk cId="2232058086" sldId="277"/>
        </pc:sldMkLst>
        <pc:spChg chg="del">
          <ac:chgData name="Evgenia Korneva" userId="e62070071816427d" providerId="LiveId" clId="{CEDBA048-0AE4-4F6F-886D-807794E5CAF6}" dt="2020-11-23T22:07:00.769" v="1475"/>
          <ac:spMkLst>
            <pc:docMk/>
            <pc:sldMk cId="2232058086" sldId="277"/>
            <ac:spMk id="2" creationId="{18B055AE-00A1-4F7A-BDEE-F56A3F412365}"/>
          </ac:spMkLst>
        </pc:spChg>
        <pc:spChg chg="del">
          <ac:chgData name="Evgenia Korneva" userId="e62070071816427d" providerId="LiveId" clId="{CEDBA048-0AE4-4F6F-886D-807794E5CAF6}" dt="2020-11-23T22:07:00.769" v="1475"/>
          <ac:spMkLst>
            <pc:docMk/>
            <pc:sldMk cId="2232058086" sldId="277"/>
            <ac:spMk id="3" creationId="{B2CCEA65-98A9-4B0F-908C-6387420D0AAC}"/>
          </ac:spMkLst>
        </pc:spChg>
        <pc:spChg chg="del">
          <ac:chgData name="Evgenia Korneva" userId="e62070071816427d" providerId="LiveId" clId="{CEDBA048-0AE4-4F6F-886D-807794E5CAF6}" dt="2020-11-23T22:07:00.769" v="1475"/>
          <ac:spMkLst>
            <pc:docMk/>
            <pc:sldMk cId="2232058086" sldId="277"/>
            <ac:spMk id="4" creationId="{71E18603-3AED-45AE-8C4C-3A4CE8D5DC1A}"/>
          </ac:spMkLst>
        </pc:spChg>
        <pc:spChg chg="del">
          <ac:chgData name="Evgenia Korneva" userId="e62070071816427d" providerId="LiveId" clId="{CEDBA048-0AE4-4F6F-886D-807794E5CAF6}" dt="2020-11-23T22:07:00.769" v="1475"/>
          <ac:spMkLst>
            <pc:docMk/>
            <pc:sldMk cId="2232058086" sldId="277"/>
            <ac:spMk id="5" creationId="{422AE4A7-2A74-41DB-9D72-A6667627770E}"/>
          </ac:spMkLst>
        </pc:spChg>
        <pc:spChg chg="del">
          <ac:chgData name="Evgenia Korneva" userId="e62070071816427d" providerId="LiveId" clId="{CEDBA048-0AE4-4F6F-886D-807794E5CAF6}" dt="2020-11-23T22:07:00.769" v="1475"/>
          <ac:spMkLst>
            <pc:docMk/>
            <pc:sldMk cId="2232058086" sldId="277"/>
            <ac:spMk id="6" creationId="{808E11EC-12B8-48F8-ABB1-17DCB226D799}"/>
          </ac:spMkLst>
        </pc:spChg>
        <pc:spChg chg="add mod">
          <ac:chgData name="Evgenia Korneva" userId="e62070071816427d" providerId="LiveId" clId="{CEDBA048-0AE4-4F6F-886D-807794E5CAF6}" dt="2020-11-30T07:23:43.145" v="9089" actId="14100"/>
          <ac:spMkLst>
            <pc:docMk/>
            <pc:sldMk cId="2232058086" sldId="277"/>
            <ac:spMk id="7" creationId="{0DB874B1-CDD0-4C93-BDC0-AD7002B7AD2A}"/>
          </ac:spMkLst>
        </pc:spChg>
        <pc:spChg chg="add mod">
          <ac:chgData name="Evgenia Korneva" userId="e62070071816427d" providerId="LiveId" clId="{CEDBA048-0AE4-4F6F-886D-807794E5CAF6}" dt="2020-11-30T07:24:13.199" v="9097" actId="403"/>
          <ac:spMkLst>
            <pc:docMk/>
            <pc:sldMk cId="2232058086" sldId="277"/>
            <ac:spMk id="8" creationId="{CE1D21C8-B4AC-45DA-9FE8-6ABE7D4349C9}"/>
          </ac:spMkLst>
        </pc:spChg>
      </pc:sldChg>
      <pc:sldChg chg="addSp delSp modSp add">
        <pc:chgData name="Evgenia Korneva" userId="e62070071816427d" providerId="LiveId" clId="{CEDBA048-0AE4-4F6F-886D-807794E5CAF6}" dt="2020-11-30T07:24:36.471" v="9098" actId="113"/>
        <pc:sldMkLst>
          <pc:docMk/>
          <pc:sldMk cId="3896705621" sldId="278"/>
        </pc:sldMkLst>
        <pc:spChg chg="del">
          <ac:chgData name="Evgenia Korneva" userId="e62070071816427d" providerId="LiveId" clId="{CEDBA048-0AE4-4F6F-886D-807794E5CAF6}" dt="2020-11-25T21:22:43.234" v="4122"/>
          <ac:spMkLst>
            <pc:docMk/>
            <pc:sldMk cId="3896705621" sldId="278"/>
            <ac:spMk id="2" creationId="{E134BB62-5458-4A31-BEB2-0E4722F0B078}"/>
          </ac:spMkLst>
        </pc:spChg>
        <pc:spChg chg="del">
          <ac:chgData name="Evgenia Korneva" userId="e62070071816427d" providerId="LiveId" clId="{CEDBA048-0AE4-4F6F-886D-807794E5CAF6}" dt="2020-11-25T21:22:43.234" v="4122"/>
          <ac:spMkLst>
            <pc:docMk/>
            <pc:sldMk cId="3896705621" sldId="278"/>
            <ac:spMk id="3" creationId="{2D5867BA-B081-4062-A164-6092A57DACF2}"/>
          </ac:spMkLst>
        </pc:spChg>
        <pc:spChg chg="add mod">
          <ac:chgData name="Evgenia Korneva" userId="e62070071816427d" providerId="LiveId" clId="{CEDBA048-0AE4-4F6F-886D-807794E5CAF6}" dt="2020-11-25T23:15:41.902" v="5922" actId="20577"/>
          <ac:spMkLst>
            <pc:docMk/>
            <pc:sldMk cId="3896705621" sldId="278"/>
            <ac:spMk id="4" creationId="{ED591A6D-83C2-4030-9037-3C48C4585E62}"/>
          </ac:spMkLst>
        </pc:spChg>
        <pc:spChg chg="add mod">
          <ac:chgData name="Evgenia Korneva" userId="e62070071816427d" providerId="LiveId" clId="{CEDBA048-0AE4-4F6F-886D-807794E5CAF6}" dt="2020-11-30T07:24:36.471" v="9098" actId="113"/>
          <ac:spMkLst>
            <pc:docMk/>
            <pc:sldMk cId="3896705621" sldId="278"/>
            <ac:spMk id="5" creationId="{080DCD88-1625-4562-B906-7D591F27B59C}"/>
          </ac:spMkLst>
        </pc:spChg>
        <pc:picChg chg="add del mod">
          <ac:chgData name="Evgenia Korneva" userId="e62070071816427d" providerId="LiveId" clId="{CEDBA048-0AE4-4F6F-886D-807794E5CAF6}" dt="2020-11-25T21:25:41.608" v="4297"/>
          <ac:picMkLst>
            <pc:docMk/>
            <pc:sldMk cId="3896705621" sldId="278"/>
            <ac:picMk id="6" creationId="{BD7B2CD9-B7F4-439F-8357-4D0FE0CCED3A}"/>
          </ac:picMkLst>
        </pc:picChg>
        <pc:picChg chg="add del mod">
          <ac:chgData name="Evgenia Korneva" userId="e62070071816427d" providerId="LiveId" clId="{CEDBA048-0AE4-4F6F-886D-807794E5CAF6}" dt="2020-11-25T21:25:41.608" v="4297"/>
          <ac:picMkLst>
            <pc:docMk/>
            <pc:sldMk cId="3896705621" sldId="278"/>
            <ac:picMk id="7" creationId="{808FB49D-5905-40B1-B831-68B75607D121}"/>
          </ac:picMkLst>
        </pc:picChg>
        <pc:picChg chg="add del mod">
          <ac:chgData name="Evgenia Korneva" userId="e62070071816427d" providerId="LiveId" clId="{CEDBA048-0AE4-4F6F-886D-807794E5CAF6}" dt="2020-11-25T21:25:41.608" v="4297"/>
          <ac:picMkLst>
            <pc:docMk/>
            <pc:sldMk cId="3896705621" sldId="278"/>
            <ac:picMk id="8" creationId="{FDBA412F-191A-4C85-8EA5-DF296863126D}"/>
          </ac:picMkLst>
        </pc:picChg>
        <pc:picChg chg="add del mod">
          <ac:chgData name="Evgenia Korneva" userId="e62070071816427d" providerId="LiveId" clId="{CEDBA048-0AE4-4F6F-886D-807794E5CAF6}" dt="2020-11-25T21:25:41.608" v="4297"/>
          <ac:picMkLst>
            <pc:docMk/>
            <pc:sldMk cId="3896705621" sldId="278"/>
            <ac:picMk id="9" creationId="{79B8C22A-9097-478E-897F-144E7F2A3CAE}"/>
          </ac:picMkLst>
        </pc:picChg>
        <pc:picChg chg="add mod">
          <ac:chgData name="Evgenia Korneva" userId="e62070071816427d" providerId="LiveId" clId="{CEDBA048-0AE4-4F6F-886D-807794E5CAF6}" dt="2020-11-25T21:27:19.659" v="4405" actId="1076"/>
          <ac:picMkLst>
            <pc:docMk/>
            <pc:sldMk cId="3896705621" sldId="278"/>
            <ac:picMk id="10" creationId="{8052ADFB-EF01-4759-87EF-33F3843B8506}"/>
          </ac:picMkLst>
        </pc:picChg>
        <pc:picChg chg="add mod">
          <ac:chgData name="Evgenia Korneva" userId="e62070071816427d" providerId="LiveId" clId="{CEDBA048-0AE4-4F6F-886D-807794E5CAF6}" dt="2020-11-25T21:27:12.107" v="4403" actId="1076"/>
          <ac:picMkLst>
            <pc:docMk/>
            <pc:sldMk cId="3896705621" sldId="278"/>
            <ac:picMk id="11" creationId="{16E6B86C-727F-452E-9FB1-044405852DF2}"/>
          </ac:picMkLst>
        </pc:picChg>
        <pc:picChg chg="add mod">
          <ac:chgData name="Evgenia Korneva" userId="e62070071816427d" providerId="LiveId" clId="{CEDBA048-0AE4-4F6F-886D-807794E5CAF6}" dt="2020-11-25T21:27:24.154" v="4406" actId="1076"/>
          <ac:picMkLst>
            <pc:docMk/>
            <pc:sldMk cId="3896705621" sldId="278"/>
            <ac:picMk id="12" creationId="{D6C8B1CF-338E-4131-B9CC-968B1CCEF00B}"/>
          </ac:picMkLst>
        </pc:picChg>
        <pc:picChg chg="add mod">
          <ac:chgData name="Evgenia Korneva" userId="e62070071816427d" providerId="LiveId" clId="{CEDBA048-0AE4-4F6F-886D-807794E5CAF6}" dt="2020-11-25T21:27:16.606" v="4404" actId="1076"/>
          <ac:picMkLst>
            <pc:docMk/>
            <pc:sldMk cId="3896705621" sldId="278"/>
            <ac:picMk id="13" creationId="{2C6C5D78-9B94-46FE-A27B-04E45E86E926}"/>
          </ac:picMkLst>
        </pc:picChg>
        <pc:picChg chg="add mod">
          <ac:chgData name="Evgenia Korneva" userId="e62070071816427d" providerId="LiveId" clId="{CEDBA048-0AE4-4F6F-886D-807794E5CAF6}" dt="2020-11-25T21:28:07.132" v="4414" actId="1076"/>
          <ac:picMkLst>
            <pc:docMk/>
            <pc:sldMk cId="3896705621" sldId="278"/>
            <ac:picMk id="14" creationId="{6CCF8594-B005-4CEC-A068-666B3D555B46}"/>
          </ac:picMkLst>
        </pc:picChg>
        <pc:picChg chg="add mod">
          <ac:chgData name="Evgenia Korneva" userId="e62070071816427d" providerId="LiveId" clId="{CEDBA048-0AE4-4F6F-886D-807794E5CAF6}" dt="2020-11-25T21:28:27.181" v="4420" actId="1076"/>
          <ac:picMkLst>
            <pc:docMk/>
            <pc:sldMk cId="3896705621" sldId="278"/>
            <ac:picMk id="15" creationId="{1CC15117-CBB7-40DB-8DE7-F3ED0C79F9FE}"/>
          </ac:picMkLst>
        </pc:picChg>
      </pc:sldChg>
      <pc:sldChg chg="addSp delSp modSp add">
        <pc:chgData name="Evgenia Korneva" userId="e62070071816427d" providerId="LiveId" clId="{CEDBA048-0AE4-4F6F-886D-807794E5CAF6}" dt="2020-11-25T23:19:47.593" v="6044" actId="14100"/>
        <pc:sldMkLst>
          <pc:docMk/>
          <pc:sldMk cId="4176421457" sldId="279"/>
        </pc:sldMkLst>
        <pc:spChg chg="del">
          <ac:chgData name="Evgenia Korneva" userId="e62070071816427d" providerId="LiveId" clId="{CEDBA048-0AE4-4F6F-886D-807794E5CAF6}" dt="2020-11-25T12:29:49.685" v="1662"/>
          <ac:spMkLst>
            <pc:docMk/>
            <pc:sldMk cId="4176421457" sldId="279"/>
            <ac:spMk id="2" creationId="{444A1FFA-89DD-4817-A25A-98FC52891C76}"/>
          </ac:spMkLst>
        </pc:spChg>
        <pc:spChg chg="del">
          <ac:chgData name="Evgenia Korneva" userId="e62070071816427d" providerId="LiveId" clId="{CEDBA048-0AE4-4F6F-886D-807794E5CAF6}" dt="2020-11-25T12:29:49.685" v="1662"/>
          <ac:spMkLst>
            <pc:docMk/>
            <pc:sldMk cId="4176421457" sldId="279"/>
            <ac:spMk id="3" creationId="{903F03B6-C7A2-4EF2-AE3C-54EA6D321CD7}"/>
          </ac:spMkLst>
        </pc:spChg>
        <pc:spChg chg="add mod">
          <ac:chgData name="Evgenia Korneva" userId="e62070071816427d" providerId="LiveId" clId="{CEDBA048-0AE4-4F6F-886D-807794E5CAF6}" dt="2020-11-25T12:57:18.655" v="2664" actId="20577"/>
          <ac:spMkLst>
            <pc:docMk/>
            <pc:sldMk cId="4176421457" sldId="279"/>
            <ac:spMk id="4" creationId="{08337838-29C6-4813-A1FD-3C877D1B2300}"/>
          </ac:spMkLst>
        </pc:spChg>
        <pc:spChg chg="add mod">
          <ac:chgData name="Evgenia Korneva" userId="e62070071816427d" providerId="LiveId" clId="{CEDBA048-0AE4-4F6F-886D-807794E5CAF6}" dt="2020-11-25T12:57:31.004" v="2683" actId="20577"/>
          <ac:spMkLst>
            <pc:docMk/>
            <pc:sldMk cId="4176421457" sldId="279"/>
            <ac:spMk id="5" creationId="{C69C7C0E-9139-449A-A1B4-A7ECAB44148B}"/>
          </ac:spMkLst>
        </pc:spChg>
        <pc:spChg chg="add del mod">
          <ac:chgData name="Evgenia Korneva" userId="e62070071816427d" providerId="LiveId" clId="{CEDBA048-0AE4-4F6F-886D-807794E5CAF6}" dt="2020-11-25T23:19:12.737" v="6038" actId="478"/>
          <ac:spMkLst>
            <pc:docMk/>
            <pc:sldMk cId="4176421457" sldId="279"/>
            <ac:spMk id="6" creationId="{F4CA040A-A405-493A-8AF7-6F7186C32F69}"/>
          </ac:spMkLst>
        </pc:spChg>
        <pc:picChg chg="add mod modCrop">
          <ac:chgData name="Evgenia Korneva" userId="e62070071816427d" providerId="LiveId" clId="{CEDBA048-0AE4-4F6F-886D-807794E5CAF6}" dt="2020-11-25T23:19:47.593" v="6044" actId="14100"/>
          <ac:picMkLst>
            <pc:docMk/>
            <pc:sldMk cId="4176421457" sldId="279"/>
            <ac:picMk id="7" creationId="{7BFABC5D-BD5E-4648-A8C1-B3A5964ED679}"/>
          </ac:picMkLst>
        </pc:picChg>
      </pc:sldChg>
      <pc:sldChg chg="addSp delSp modSp add del">
        <pc:chgData name="Evgenia Korneva" userId="e62070071816427d" providerId="LiveId" clId="{CEDBA048-0AE4-4F6F-886D-807794E5CAF6}" dt="2020-11-25T13:00:08.159" v="2765" actId="2696"/>
        <pc:sldMkLst>
          <pc:docMk/>
          <pc:sldMk cId="1360848395" sldId="280"/>
        </pc:sldMkLst>
        <pc:spChg chg="del">
          <ac:chgData name="Evgenia Korneva" userId="e62070071816427d" providerId="LiveId" clId="{CEDBA048-0AE4-4F6F-886D-807794E5CAF6}" dt="2020-11-25T12:29:37.149" v="1643"/>
          <ac:spMkLst>
            <pc:docMk/>
            <pc:sldMk cId="1360848395" sldId="280"/>
            <ac:spMk id="2" creationId="{901C03AA-85B0-4115-BA07-48C2D196D182}"/>
          </ac:spMkLst>
        </pc:spChg>
        <pc:spChg chg="del">
          <ac:chgData name="Evgenia Korneva" userId="e62070071816427d" providerId="LiveId" clId="{CEDBA048-0AE4-4F6F-886D-807794E5CAF6}" dt="2020-11-25T12:29:37.149" v="1643"/>
          <ac:spMkLst>
            <pc:docMk/>
            <pc:sldMk cId="1360848395" sldId="280"/>
            <ac:spMk id="3" creationId="{1979B095-C7EE-4977-91BC-7519E834FC3F}"/>
          </ac:spMkLst>
        </pc:spChg>
        <pc:spChg chg="add mod">
          <ac:chgData name="Evgenia Korneva" userId="e62070071816427d" providerId="LiveId" clId="{CEDBA048-0AE4-4F6F-886D-807794E5CAF6}" dt="2020-11-25T12:29:43.021" v="1661" actId="20577"/>
          <ac:spMkLst>
            <pc:docMk/>
            <pc:sldMk cId="1360848395" sldId="280"/>
            <ac:spMk id="4" creationId="{F09E39D1-8642-41DD-A546-B5F22E24E03C}"/>
          </ac:spMkLst>
        </pc:spChg>
        <pc:spChg chg="add mod">
          <ac:chgData name="Evgenia Korneva" userId="e62070071816427d" providerId="LiveId" clId="{CEDBA048-0AE4-4F6F-886D-807794E5CAF6}" dt="2020-11-25T12:29:37.149" v="1643"/>
          <ac:spMkLst>
            <pc:docMk/>
            <pc:sldMk cId="1360848395" sldId="280"/>
            <ac:spMk id="5" creationId="{8A41F6DA-4E72-46F5-BC6F-A3DEA33C38C1}"/>
          </ac:spMkLst>
        </pc:spChg>
      </pc:sldChg>
      <pc:sldChg chg="addSp delSp modSp add">
        <pc:chgData name="Evgenia Korneva" userId="e62070071816427d" providerId="LiveId" clId="{CEDBA048-0AE4-4F6F-886D-807794E5CAF6}" dt="2020-11-25T23:18:43.239" v="6036" actId="20577"/>
        <pc:sldMkLst>
          <pc:docMk/>
          <pc:sldMk cId="1865046146" sldId="281"/>
        </pc:sldMkLst>
        <pc:spChg chg="del">
          <ac:chgData name="Evgenia Korneva" userId="e62070071816427d" providerId="LiveId" clId="{CEDBA048-0AE4-4F6F-886D-807794E5CAF6}" dt="2020-11-25T12:31:00.093" v="1698"/>
          <ac:spMkLst>
            <pc:docMk/>
            <pc:sldMk cId="1865046146" sldId="281"/>
            <ac:spMk id="2" creationId="{E36166AA-0DC2-46B8-9B75-FCCFD3C77C87}"/>
          </ac:spMkLst>
        </pc:spChg>
        <pc:spChg chg="add del">
          <ac:chgData name="Evgenia Korneva" userId="e62070071816427d" providerId="LiveId" clId="{CEDBA048-0AE4-4F6F-886D-807794E5CAF6}" dt="2020-11-25T12:31:00.093" v="1698"/>
          <ac:spMkLst>
            <pc:docMk/>
            <pc:sldMk cId="1865046146" sldId="281"/>
            <ac:spMk id="3" creationId="{320ACF44-F6BD-4979-B0B0-2CE290341E55}"/>
          </ac:spMkLst>
        </pc:spChg>
        <pc:spChg chg="add mod">
          <ac:chgData name="Evgenia Korneva" userId="e62070071816427d" providerId="LiveId" clId="{CEDBA048-0AE4-4F6F-886D-807794E5CAF6}" dt="2020-11-25T23:18:43.239" v="6036" actId="20577"/>
          <ac:spMkLst>
            <pc:docMk/>
            <pc:sldMk cId="1865046146" sldId="281"/>
            <ac:spMk id="6" creationId="{CE386D76-7920-46DF-B47F-7468EE283F5C}"/>
          </ac:spMkLst>
        </pc:spChg>
        <pc:spChg chg="add del mod">
          <ac:chgData name="Evgenia Korneva" userId="e62070071816427d" providerId="LiveId" clId="{CEDBA048-0AE4-4F6F-886D-807794E5CAF6}" dt="2020-11-25T12:34:32.492" v="1700"/>
          <ac:spMkLst>
            <pc:docMk/>
            <pc:sldMk cId="1865046146" sldId="281"/>
            <ac:spMk id="7" creationId="{F9580697-C880-4BF8-AF26-9B762EFC8BED}"/>
          </ac:spMkLst>
        </pc:spChg>
        <pc:spChg chg="add mod">
          <ac:chgData name="Evgenia Korneva" userId="e62070071816427d" providerId="LiveId" clId="{CEDBA048-0AE4-4F6F-886D-807794E5CAF6}" dt="2020-11-25T21:44:18.140" v="4603" actId="20577"/>
          <ac:spMkLst>
            <pc:docMk/>
            <pc:sldMk cId="1865046146" sldId="281"/>
            <ac:spMk id="8" creationId="{447E31DD-02EA-4C30-961B-99A55AC26E0D}"/>
          </ac:spMkLst>
        </pc:spChg>
        <pc:graphicFrameChg chg="add del mod ord modGraphic">
          <ac:chgData name="Evgenia Korneva" userId="e62070071816427d" providerId="LiveId" clId="{CEDBA048-0AE4-4F6F-886D-807794E5CAF6}" dt="2020-11-25T12:30:52.386" v="1697" actId="3680"/>
          <ac:graphicFrameMkLst>
            <pc:docMk/>
            <pc:sldMk cId="1865046146" sldId="281"/>
            <ac:graphicFrameMk id="4" creationId="{9AD63920-515F-4C16-BD18-D2FF76757ACF}"/>
          </ac:graphicFrameMkLst>
        </pc:graphicFrameChg>
        <pc:graphicFrameChg chg="add mod ord modGraphic">
          <ac:chgData name="Evgenia Korneva" userId="e62070071816427d" providerId="LiveId" clId="{CEDBA048-0AE4-4F6F-886D-807794E5CAF6}" dt="2020-11-25T12:54:17.864" v="2429" actId="207"/>
          <ac:graphicFrameMkLst>
            <pc:docMk/>
            <pc:sldMk cId="1865046146" sldId="281"/>
            <ac:graphicFrameMk id="9" creationId="{C8C9333F-0EB0-424D-BF72-68903757952D}"/>
          </ac:graphicFrameMkLst>
        </pc:graphicFrameChg>
        <pc:picChg chg="add mod ord">
          <ac:chgData name="Evgenia Korneva" userId="e62070071816427d" providerId="LiveId" clId="{CEDBA048-0AE4-4F6F-886D-807794E5CAF6}" dt="2020-11-25T21:44:57.678" v="4606" actId="1076"/>
          <ac:picMkLst>
            <pc:docMk/>
            <pc:sldMk cId="1865046146" sldId="281"/>
            <ac:picMk id="12" creationId="{727E3723-86D2-4D56-8DB6-05F21602B841}"/>
          </ac:picMkLst>
        </pc:picChg>
      </pc:sldChg>
      <pc:sldChg chg="modSp add del">
        <pc:chgData name="Evgenia Korneva" userId="e62070071816427d" providerId="LiveId" clId="{CEDBA048-0AE4-4F6F-886D-807794E5CAF6}" dt="2020-11-25T13:00:20.425" v="2766" actId="2696"/>
        <pc:sldMkLst>
          <pc:docMk/>
          <pc:sldMk cId="263480999" sldId="282"/>
        </pc:sldMkLst>
        <pc:spChg chg="mod">
          <ac:chgData name="Evgenia Korneva" userId="e62070071816427d" providerId="LiveId" clId="{CEDBA048-0AE4-4F6F-886D-807794E5CAF6}" dt="2020-11-25T12:54:42.845" v="2435" actId="20577"/>
          <ac:spMkLst>
            <pc:docMk/>
            <pc:sldMk cId="263480999" sldId="282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25T12:57:42.093" v="2684" actId="20577"/>
          <ac:spMkLst>
            <pc:docMk/>
            <pc:sldMk cId="263480999" sldId="282"/>
            <ac:spMk id="8" creationId="{447E31DD-02EA-4C30-961B-99A55AC26E0D}"/>
          </ac:spMkLst>
        </pc:spChg>
      </pc:sldChg>
      <pc:sldChg chg="add del">
        <pc:chgData name="Evgenia Korneva" userId="e62070071816427d" providerId="LiveId" clId="{CEDBA048-0AE4-4F6F-886D-807794E5CAF6}" dt="2020-11-25T12:54:36.011" v="2430" actId="2696"/>
        <pc:sldMkLst>
          <pc:docMk/>
          <pc:sldMk cId="1754575240" sldId="282"/>
        </pc:sldMkLst>
      </pc:sldChg>
      <pc:sldChg chg="addSp modSp add ord">
        <pc:chgData name="Evgenia Korneva" userId="e62070071816427d" providerId="LiveId" clId="{CEDBA048-0AE4-4F6F-886D-807794E5CAF6}" dt="2020-11-29T20:40:50.894" v="8826"/>
        <pc:sldMkLst>
          <pc:docMk/>
          <pc:sldMk cId="214964614" sldId="283"/>
        </pc:sldMkLst>
        <pc:spChg chg="mod">
          <ac:chgData name="Evgenia Korneva" userId="e62070071816427d" providerId="LiveId" clId="{CEDBA048-0AE4-4F6F-886D-807794E5CAF6}" dt="2020-11-29T20:40:50.894" v="8826"/>
          <ac:spMkLst>
            <pc:docMk/>
            <pc:sldMk cId="214964614" sldId="283"/>
            <ac:spMk id="4" creationId="{08337838-29C6-4813-A1FD-3C877D1B2300}"/>
          </ac:spMkLst>
        </pc:spChg>
        <pc:spChg chg="mod">
          <ac:chgData name="Evgenia Korneva" userId="e62070071816427d" providerId="LiveId" clId="{CEDBA048-0AE4-4F6F-886D-807794E5CAF6}" dt="2020-11-25T12:57:56.518" v="2689" actId="20577"/>
          <ac:spMkLst>
            <pc:docMk/>
            <pc:sldMk cId="214964614" sldId="283"/>
            <ac:spMk id="5" creationId="{C69C7C0E-9139-449A-A1B4-A7ECAB44148B}"/>
          </ac:spMkLst>
        </pc:spChg>
        <pc:picChg chg="add">
          <ac:chgData name="Evgenia Korneva" userId="e62070071816427d" providerId="LiveId" clId="{CEDBA048-0AE4-4F6F-886D-807794E5CAF6}" dt="2020-11-25T23:25:19.965" v="6249"/>
          <ac:picMkLst>
            <pc:docMk/>
            <pc:sldMk cId="214964614" sldId="283"/>
            <ac:picMk id="6" creationId="{C9605416-5A5D-4C2E-BA8E-882061D43514}"/>
          </ac:picMkLst>
        </pc:picChg>
      </pc:sldChg>
      <pc:sldChg chg="addSp modSp add">
        <pc:chgData name="Evgenia Korneva" userId="e62070071816427d" providerId="LiveId" clId="{CEDBA048-0AE4-4F6F-886D-807794E5CAF6}" dt="2020-11-30T07:34:27.398" v="9215" actId="20577"/>
        <pc:sldMkLst>
          <pc:docMk/>
          <pc:sldMk cId="1448952093" sldId="284"/>
        </pc:sldMkLst>
        <pc:spChg chg="mod">
          <ac:chgData name="Evgenia Korneva" userId="e62070071816427d" providerId="LiveId" clId="{CEDBA048-0AE4-4F6F-886D-807794E5CAF6}" dt="2020-11-30T07:34:27.398" v="9215" actId="20577"/>
          <ac:spMkLst>
            <pc:docMk/>
            <pc:sldMk cId="1448952093" sldId="284"/>
            <ac:spMk id="4" creationId="{08337838-29C6-4813-A1FD-3C877D1B2300}"/>
          </ac:spMkLst>
        </pc:spChg>
        <pc:spChg chg="mod">
          <ac:chgData name="Evgenia Korneva" userId="e62070071816427d" providerId="LiveId" clId="{CEDBA048-0AE4-4F6F-886D-807794E5CAF6}" dt="2020-11-25T13:03:13.609" v="2884" actId="20577"/>
          <ac:spMkLst>
            <pc:docMk/>
            <pc:sldMk cId="1448952093" sldId="284"/>
            <ac:spMk id="5" creationId="{C69C7C0E-9139-449A-A1B4-A7ECAB44148B}"/>
          </ac:spMkLst>
        </pc:spChg>
        <pc:picChg chg="add">
          <ac:chgData name="Evgenia Korneva" userId="e62070071816427d" providerId="LiveId" clId="{CEDBA048-0AE4-4F6F-886D-807794E5CAF6}" dt="2020-11-25T23:22:52.716" v="6218"/>
          <ac:picMkLst>
            <pc:docMk/>
            <pc:sldMk cId="1448952093" sldId="284"/>
            <ac:picMk id="6" creationId="{7B87D6AE-2227-4E57-AC13-698938D8F67A}"/>
          </ac:picMkLst>
        </pc:picChg>
      </pc:sldChg>
      <pc:sldChg chg="addSp modSp add">
        <pc:chgData name="Evgenia Korneva" userId="e62070071816427d" providerId="LiveId" clId="{CEDBA048-0AE4-4F6F-886D-807794E5CAF6}" dt="2020-11-29T19:48:27.129" v="7562" actId="114"/>
        <pc:sldMkLst>
          <pc:docMk/>
          <pc:sldMk cId="933972842" sldId="285"/>
        </pc:sldMkLst>
        <pc:spChg chg="mod">
          <ac:chgData name="Evgenia Korneva" userId="e62070071816427d" providerId="LiveId" clId="{CEDBA048-0AE4-4F6F-886D-807794E5CAF6}" dt="2020-11-29T19:48:27.129" v="7562" actId="114"/>
          <ac:spMkLst>
            <pc:docMk/>
            <pc:sldMk cId="933972842" sldId="285"/>
            <ac:spMk id="4" creationId="{08337838-29C6-4813-A1FD-3C877D1B2300}"/>
          </ac:spMkLst>
        </pc:spChg>
        <pc:spChg chg="mod">
          <ac:chgData name="Evgenia Korneva" userId="e62070071816427d" providerId="LiveId" clId="{CEDBA048-0AE4-4F6F-886D-807794E5CAF6}" dt="2020-11-25T13:01:01.778" v="2829" actId="20577"/>
          <ac:spMkLst>
            <pc:docMk/>
            <pc:sldMk cId="933972842" sldId="285"/>
            <ac:spMk id="5" creationId="{C69C7C0E-9139-449A-A1B4-A7ECAB44148B}"/>
          </ac:spMkLst>
        </pc:spChg>
        <pc:picChg chg="add">
          <ac:chgData name="Evgenia Korneva" userId="e62070071816427d" providerId="LiveId" clId="{CEDBA048-0AE4-4F6F-886D-807794E5CAF6}" dt="2020-11-25T23:25:22.009" v="6250"/>
          <ac:picMkLst>
            <pc:docMk/>
            <pc:sldMk cId="933972842" sldId="285"/>
            <ac:picMk id="6" creationId="{328DBB37-4FF2-4E40-B914-307EE7E94605}"/>
          </ac:picMkLst>
        </pc:picChg>
      </pc:sldChg>
      <pc:sldChg chg="addSp modSp add">
        <pc:chgData name="Evgenia Korneva" userId="e62070071816427d" providerId="LiveId" clId="{CEDBA048-0AE4-4F6F-886D-807794E5CAF6}" dt="2020-11-25T23:22:56.778" v="6219"/>
        <pc:sldMkLst>
          <pc:docMk/>
          <pc:sldMk cId="4050128474" sldId="286"/>
        </pc:sldMkLst>
        <pc:spChg chg="mod">
          <ac:chgData name="Evgenia Korneva" userId="e62070071816427d" providerId="LiveId" clId="{CEDBA048-0AE4-4F6F-886D-807794E5CAF6}" dt="2020-11-25T13:03:41.201" v="2946" actId="20577"/>
          <ac:spMkLst>
            <pc:docMk/>
            <pc:sldMk cId="4050128474" sldId="286"/>
            <ac:spMk id="4" creationId="{08337838-29C6-4813-A1FD-3C877D1B2300}"/>
          </ac:spMkLst>
        </pc:spChg>
        <pc:spChg chg="mod">
          <ac:chgData name="Evgenia Korneva" userId="e62070071816427d" providerId="LiveId" clId="{CEDBA048-0AE4-4F6F-886D-807794E5CAF6}" dt="2020-11-25T13:03:23.366" v="2897" actId="20577"/>
          <ac:spMkLst>
            <pc:docMk/>
            <pc:sldMk cId="4050128474" sldId="286"/>
            <ac:spMk id="5" creationId="{C69C7C0E-9139-449A-A1B4-A7ECAB44148B}"/>
          </ac:spMkLst>
        </pc:spChg>
        <pc:picChg chg="add">
          <ac:chgData name="Evgenia Korneva" userId="e62070071816427d" providerId="LiveId" clId="{CEDBA048-0AE4-4F6F-886D-807794E5CAF6}" dt="2020-11-25T23:22:56.778" v="6219"/>
          <ac:picMkLst>
            <pc:docMk/>
            <pc:sldMk cId="4050128474" sldId="286"/>
            <ac:picMk id="6" creationId="{9C10EEDF-D959-4751-9B1A-5EE9AB11B127}"/>
          </ac:picMkLst>
        </pc:picChg>
      </pc:sldChg>
      <pc:sldChg chg="addSp delSp modSp add">
        <pc:chgData name="Evgenia Korneva" userId="e62070071816427d" providerId="LiveId" clId="{CEDBA048-0AE4-4F6F-886D-807794E5CAF6}" dt="2020-11-26T12:06:33.975" v="6812" actId="571"/>
        <pc:sldMkLst>
          <pc:docMk/>
          <pc:sldMk cId="1496543889" sldId="287"/>
        </pc:sldMkLst>
        <pc:spChg chg="add mod">
          <ac:chgData name="Evgenia Korneva" userId="e62070071816427d" providerId="LiveId" clId="{CEDBA048-0AE4-4F6F-886D-807794E5CAF6}" dt="2020-11-26T12:06:10.500" v="6809" actId="207"/>
          <ac:spMkLst>
            <pc:docMk/>
            <pc:sldMk cId="1496543889" sldId="287"/>
            <ac:spMk id="4" creationId="{E674F096-A14A-42DB-89F1-303894E0398D}"/>
          </ac:spMkLst>
        </pc:spChg>
        <pc:spChg chg="mod">
          <ac:chgData name="Evgenia Korneva" userId="e62070071816427d" providerId="LiveId" clId="{CEDBA048-0AE4-4F6F-886D-807794E5CAF6}" dt="2020-11-25T23:23:23.092" v="6230" actId="20577"/>
          <ac:spMkLst>
            <pc:docMk/>
            <pc:sldMk cId="1496543889" sldId="287"/>
            <ac:spMk id="6" creationId="{CE386D76-7920-46DF-B47F-7468EE283F5C}"/>
          </ac:spMkLst>
        </pc:spChg>
        <pc:spChg chg="del mod">
          <ac:chgData name="Evgenia Korneva" userId="e62070071816427d" providerId="LiveId" clId="{CEDBA048-0AE4-4F6F-886D-807794E5CAF6}" dt="2020-11-25T13:04:12.387" v="2949" actId="3680"/>
          <ac:spMkLst>
            <pc:docMk/>
            <pc:sldMk cId="1496543889" sldId="287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6T12:06:26.482" v="6810" actId="1076"/>
          <ac:spMkLst>
            <pc:docMk/>
            <pc:sldMk cId="1496543889" sldId="287"/>
            <ac:spMk id="10" creationId="{74864493-5E68-45C2-9780-42C3DEA67E05}"/>
          </ac:spMkLst>
        </pc:spChg>
        <pc:spChg chg="add mod">
          <ac:chgData name="Evgenia Korneva" userId="e62070071816427d" providerId="LiveId" clId="{CEDBA048-0AE4-4F6F-886D-807794E5CAF6}" dt="2020-11-26T12:06:33.975" v="6812" actId="571"/>
          <ac:spMkLst>
            <pc:docMk/>
            <pc:sldMk cId="1496543889" sldId="287"/>
            <ac:spMk id="11" creationId="{0A0E693F-B4B2-4A0F-A2AC-D4F318462A53}"/>
          </ac:spMkLst>
        </pc:spChg>
        <pc:spChg chg="add mod">
          <ac:chgData name="Evgenia Korneva" userId="e62070071816427d" providerId="LiveId" clId="{CEDBA048-0AE4-4F6F-886D-807794E5CAF6}" dt="2020-11-26T12:06:33.975" v="6812" actId="571"/>
          <ac:spMkLst>
            <pc:docMk/>
            <pc:sldMk cId="1496543889" sldId="287"/>
            <ac:spMk id="12" creationId="{1A69DA92-9EB9-4BC2-AB4A-1C61E2D323A4}"/>
          </ac:spMkLst>
        </pc:spChg>
        <pc:graphicFrameChg chg="add mod ord modGraphic">
          <ac:chgData name="Evgenia Korneva" userId="e62070071816427d" providerId="LiveId" clId="{CEDBA048-0AE4-4F6F-886D-807794E5CAF6}" dt="2020-11-26T12:02:11.925" v="6735" actId="207"/>
          <ac:graphicFrameMkLst>
            <pc:docMk/>
            <pc:sldMk cId="1496543889" sldId="287"/>
            <ac:graphicFrameMk id="2" creationId="{14D28525-E034-4F65-8E90-30780B0C2A86}"/>
          </ac:graphicFrameMkLst>
        </pc:graphicFrameChg>
        <pc:graphicFrameChg chg="modGraphic">
          <ac:chgData name="Evgenia Korneva" userId="e62070071816427d" providerId="LiveId" clId="{CEDBA048-0AE4-4F6F-886D-807794E5CAF6}" dt="2020-11-25T13:09:12.823" v="3020" actId="207"/>
          <ac:graphicFrameMkLst>
            <pc:docMk/>
            <pc:sldMk cId="1496543889" sldId="287"/>
            <ac:graphicFrameMk id="9" creationId="{C8C9333F-0EB0-424D-BF72-68903757952D}"/>
          </ac:graphicFrameMkLst>
        </pc:graphicFrameChg>
      </pc:sldChg>
      <pc:sldChg chg="addSp delSp modSp add">
        <pc:chgData name="Evgenia Korneva" userId="e62070071816427d" providerId="LiveId" clId="{CEDBA048-0AE4-4F6F-886D-807794E5CAF6}" dt="2020-11-26T12:08:00.899" v="6833" actId="1076"/>
        <pc:sldMkLst>
          <pc:docMk/>
          <pc:sldMk cId="1660946751" sldId="288"/>
        </pc:sldMkLst>
        <pc:spChg chg="add del mod">
          <ac:chgData name="Evgenia Korneva" userId="e62070071816427d" providerId="LiveId" clId="{CEDBA048-0AE4-4F6F-886D-807794E5CAF6}" dt="2020-11-25T13:13:15.480" v="3085" actId="3680"/>
          <ac:spMkLst>
            <pc:docMk/>
            <pc:sldMk cId="1660946751" sldId="288"/>
            <ac:spMk id="4" creationId="{927672DB-8611-4A9E-8830-50CD6BE45478}"/>
          </ac:spMkLst>
        </pc:spChg>
        <pc:spChg chg="mod">
          <ac:chgData name="Evgenia Korneva" userId="e62070071816427d" providerId="LiveId" clId="{CEDBA048-0AE4-4F6F-886D-807794E5CAF6}" dt="2020-11-25T23:23:38.445" v="6246" actId="20577"/>
          <ac:spMkLst>
            <pc:docMk/>
            <pc:sldMk cId="1660946751" sldId="288"/>
            <ac:spMk id="6" creationId="{CE386D76-7920-46DF-B47F-7468EE283F5C}"/>
          </ac:spMkLst>
        </pc:spChg>
        <pc:spChg chg="add del mod">
          <ac:chgData name="Evgenia Korneva" userId="e62070071816427d" providerId="LiveId" clId="{CEDBA048-0AE4-4F6F-886D-807794E5CAF6}" dt="2020-11-26T12:07:28.719" v="6818" actId="478"/>
          <ac:spMkLst>
            <pc:docMk/>
            <pc:sldMk cId="1660946751" sldId="288"/>
            <ac:spMk id="10" creationId="{40FC3F13-31B6-496C-8965-181BDB23FC2E}"/>
          </ac:spMkLst>
        </pc:spChg>
        <pc:spChg chg="add mod">
          <ac:chgData name="Evgenia Korneva" userId="e62070071816427d" providerId="LiveId" clId="{CEDBA048-0AE4-4F6F-886D-807794E5CAF6}" dt="2020-11-26T12:08:00.899" v="6833" actId="1076"/>
          <ac:spMkLst>
            <pc:docMk/>
            <pc:sldMk cId="1660946751" sldId="288"/>
            <ac:spMk id="11" creationId="{20DCE490-0091-4F36-9C1D-7EF7CD7C80BA}"/>
          </ac:spMkLst>
        </pc:spChg>
        <pc:graphicFrameChg chg="del">
          <ac:chgData name="Evgenia Korneva" userId="e62070071816427d" providerId="LiveId" clId="{CEDBA048-0AE4-4F6F-886D-807794E5CAF6}" dt="2020-11-25T13:13:02.310" v="3084" actId="478"/>
          <ac:graphicFrameMkLst>
            <pc:docMk/>
            <pc:sldMk cId="1660946751" sldId="288"/>
            <ac:graphicFrameMk id="2" creationId="{14D28525-E034-4F65-8E90-30780B0C2A86}"/>
          </ac:graphicFrameMkLst>
        </pc:graphicFrameChg>
        <pc:graphicFrameChg chg="add mod ord modGraphic">
          <ac:chgData name="Evgenia Korneva" userId="e62070071816427d" providerId="LiveId" clId="{CEDBA048-0AE4-4F6F-886D-807794E5CAF6}" dt="2020-11-25T13:25:13.833" v="3220" actId="1076"/>
          <ac:graphicFrameMkLst>
            <pc:docMk/>
            <pc:sldMk cId="1660946751" sldId="288"/>
            <ac:graphicFrameMk id="5" creationId="{3B604695-B125-4D34-A3F4-28CC8B883BEC}"/>
          </ac:graphicFrameMkLst>
        </pc:graphicFrameChg>
        <pc:graphicFrameChg chg="modGraphic">
          <ac:chgData name="Evgenia Korneva" userId="e62070071816427d" providerId="LiveId" clId="{CEDBA048-0AE4-4F6F-886D-807794E5CAF6}" dt="2020-11-25T13:20:09.137" v="3175" actId="207"/>
          <ac:graphicFrameMkLst>
            <pc:docMk/>
            <pc:sldMk cId="1660946751" sldId="288"/>
            <ac:graphicFrameMk id="9" creationId="{C8C9333F-0EB0-424D-BF72-68903757952D}"/>
          </ac:graphicFrameMkLst>
        </pc:graphicFrameChg>
      </pc:sldChg>
      <pc:sldChg chg="addSp delSp modSp add">
        <pc:chgData name="Evgenia Korneva" userId="e62070071816427d" providerId="LiveId" clId="{CEDBA048-0AE4-4F6F-886D-807794E5CAF6}" dt="2020-11-26T11:55:05.059" v="6406" actId="20577"/>
        <pc:sldMkLst>
          <pc:docMk/>
          <pc:sldMk cId="751924548" sldId="289"/>
        </pc:sldMkLst>
        <pc:spChg chg="del">
          <ac:chgData name="Evgenia Korneva" userId="e62070071816427d" providerId="LiveId" clId="{CEDBA048-0AE4-4F6F-886D-807794E5CAF6}" dt="2020-11-25T13:25:31.399" v="3222"/>
          <ac:spMkLst>
            <pc:docMk/>
            <pc:sldMk cId="751924548" sldId="289"/>
            <ac:spMk id="2" creationId="{3B0BE526-A12E-451D-8F4E-E107CBEE5C75}"/>
          </ac:spMkLst>
        </pc:spChg>
        <pc:spChg chg="del">
          <ac:chgData name="Evgenia Korneva" userId="e62070071816427d" providerId="LiveId" clId="{CEDBA048-0AE4-4F6F-886D-807794E5CAF6}" dt="2020-11-25T13:25:31.399" v="3222"/>
          <ac:spMkLst>
            <pc:docMk/>
            <pc:sldMk cId="751924548" sldId="289"/>
            <ac:spMk id="3" creationId="{8BE89F5C-CD66-49D8-AFA8-AD5A1B8B5A00}"/>
          </ac:spMkLst>
        </pc:spChg>
        <pc:spChg chg="del">
          <ac:chgData name="Evgenia Korneva" userId="e62070071816427d" providerId="LiveId" clId="{CEDBA048-0AE4-4F6F-886D-807794E5CAF6}" dt="2020-11-25T13:25:31.399" v="3222"/>
          <ac:spMkLst>
            <pc:docMk/>
            <pc:sldMk cId="751924548" sldId="289"/>
            <ac:spMk id="4" creationId="{607744D7-2E46-4666-B474-6E764B8D1464}"/>
          </ac:spMkLst>
        </pc:spChg>
        <pc:spChg chg="add mod">
          <ac:chgData name="Evgenia Korneva" userId="e62070071816427d" providerId="LiveId" clId="{CEDBA048-0AE4-4F6F-886D-807794E5CAF6}" dt="2020-11-26T11:54:29.657" v="6340" actId="20577"/>
          <ac:spMkLst>
            <pc:docMk/>
            <pc:sldMk cId="751924548" sldId="289"/>
            <ac:spMk id="5" creationId="{FBD8BA9F-359F-4016-8ED2-1B877A2F71D9}"/>
          </ac:spMkLst>
        </pc:spChg>
        <pc:spChg chg="add mod">
          <ac:chgData name="Evgenia Korneva" userId="e62070071816427d" providerId="LiveId" clId="{CEDBA048-0AE4-4F6F-886D-807794E5CAF6}" dt="2020-11-26T11:55:05.059" v="6406" actId="20577"/>
          <ac:spMkLst>
            <pc:docMk/>
            <pc:sldMk cId="751924548" sldId="289"/>
            <ac:spMk id="6" creationId="{40972C15-6FD0-4496-B451-1F0A7A7E171D}"/>
          </ac:spMkLst>
        </pc:spChg>
      </pc:sldChg>
      <pc:sldChg chg="add del">
        <pc:chgData name="Evgenia Korneva" userId="e62070071816427d" providerId="LiveId" clId="{CEDBA048-0AE4-4F6F-886D-807794E5CAF6}" dt="2020-11-25T22:16:09.295" v="5375" actId="2696"/>
        <pc:sldMkLst>
          <pc:docMk/>
          <pc:sldMk cId="2826558757" sldId="290"/>
        </pc:sldMkLst>
      </pc:sldChg>
      <pc:sldChg chg="addSp delSp modSp add del mod">
        <pc:chgData name="Evgenia Korneva" userId="e62070071816427d" providerId="LiveId" clId="{CEDBA048-0AE4-4F6F-886D-807794E5CAF6}" dt="2020-11-25T13:30:24.511" v="3258" actId="2696"/>
        <pc:sldMkLst>
          <pc:docMk/>
          <pc:sldMk cId="4212674204" sldId="290"/>
        </pc:sldMkLst>
        <pc:spChg chg="add del mod">
          <ac:chgData name="Evgenia Korneva" userId="e62070071816427d" providerId="LiveId" clId="{CEDBA048-0AE4-4F6F-886D-807794E5CAF6}" dt="2020-11-25T13:27:59.978" v="3251"/>
          <ac:spMkLst>
            <pc:docMk/>
            <pc:sldMk cId="4212674204" sldId="290"/>
            <ac:spMk id="5" creationId="{B13F6930-4E3E-4F14-BFEA-931FCE4A13D6}"/>
          </ac:spMkLst>
        </pc:spChg>
        <pc:spChg chg="del mod">
          <ac:chgData name="Evgenia Korneva" userId="e62070071816427d" providerId="LiveId" clId="{CEDBA048-0AE4-4F6F-886D-807794E5CAF6}" dt="2020-11-25T13:26:47.851" v="3249" actId="1957"/>
          <ac:spMkLst>
            <pc:docMk/>
            <pc:sldMk cId="4212674204" sldId="290"/>
            <ac:spMk id="8" creationId="{447E31DD-02EA-4C30-961B-99A55AC26E0D}"/>
          </ac:spMkLst>
        </pc:spChg>
        <pc:spChg chg="add del mod">
          <ac:chgData name="Evgenia Korneva" userId="e62070071816427d" providerId="LiveId" clId="{CEDBA048-0AE4-4F6F-886D-807794E5CAF6}" dt="2020-11-25T13:30:19.630" v="3257" actId="478"/>
          <ac:spMkLst>
            <pc:docMk/>
            <pc:sldMk cId="4212674204" sldId="290"/>
            <ac:spMk id="13" creationId="{99814083-E092-417C-90F3-AD9C3173E773}"/>
          </ac:spMkLst>
        </pc:spChg>
        <pc:graphicFrameChg chg="add del mod">
          <ac:chgData name="Evgenia Korneva" userId="e62070071816427d" providerId="LiveId" clId="{CEDBA048-0AE4-4F6F-886D-807794E5CAF6}" dt="2020-11-25T13:27:30.145" v="3250" actId="478"/>
          <ac:graphicFrameMkLst>
            <pc:docMk/>
            <pc:sldMk cId="4212674204" sldId="290"/>
            <ac:graphicFrameMk id="4" creationId="{2B03726C-11AD-4A89-B043-B0E6A4AABACB}"/>
          </ac:graphicFrameMkLst>
        </pc:graphicFrameChg>
        <pc:graphicFrameChg chg="add del">
          <ac:chgData name="Evgenia Korneva" userId="e62070071816427d" providerId="LiveId" clId="{CEDBA048-0AE4-4F6F-886D-807794E5CAF6}" dt="2020-11-25T13:29:42.942" v="3256" actId="478"/>
          <ac:graphicFrameMkLst>
            <pc:docMk/>
            <pc:sldMk cId="4212674204" sldId="290"/>
            <ac:graphicFrameMk id="11" creationId="{5B4975E5-E59F-4DD8-8195-41F43EA6620F}"/>
          </ac:graphicFrameMkLst>
        </pc:graphicFrameChg>
      </pc:sldChg>
      <pc:sldChg chg="addSp delSp modSp add">
        <pc:chgData name="Evgenia Korneva" userId="e62070071816427d" providerId="LiveId" clId="{CEDBA048-0AE4-4F6F-886D-807794E5CAF6}" dt="2020-11-30T07:37:24.620" v="9236" actId="13926"/>
        <pc:sldMkLst>
          <pc:docMk/>
          <pc:sldMk cId="2212365613" sldId="291"/>
        </pc:sldMkLst>
        <pc:spChg chg="add mod">
          <ac:chgData name="Evgenia Korneva" userId="e62070071816427d" providerId="LiveId" clId="{CEDBA048-0AE4-4F6F-886D-807794E5CAF6}" dt="2020-11-25T20:43:21.682" v="3508" actId="164"/>
          <ac:spMkLst>
            <pc:docMk/>
            <pc:sldMk cId="2212365613" sldId="291"/>
            <ac:spMk id="4" creationId="{45EBE794-DE8D-4A00-B667-7FE781A47A45}"/>
          </ac:spMkLst>
        </pc:spChg>
        <pc:spChg chg="add mod">
          <ac:chgData name="Evgenia Korneva" userId="e62070071816427d" providerId="LiveId" clId="{CEDBA048-0AE4-4F6F-886D-807794E5CAF6}" dt="2020-11-25T20:43:21.682" v="3508" actId="164"/>
          <ac:spMkLst>
            <pc:docMk/>
            <pc:sldMk cId="2212365613" sldId="291"/>
            <ac:spMk id="5" creationId="{11E8A562-759D-45E9-93C7-8F73F7213D8D}"/>
          </ac:spMkLst>
        </pc:spChg>
        <pc:spChg chg="mod">
          <ac:chgData name="Evgenia Korneva" userId="e62070071816427d" providerId="LiveId" clId="{CEDBA048-0AE4-4F6F-886D-807794E5CAF6}" dt="2020-11-25T23:20:50.835" v="6117" actId="20577"/>
          <ac:spMkLst>
            <pc:docMk/>
            <pc:sldMk cId="2212365613" sldId="291"/>
            <ac:spMk id="6" creationId="{CE386D76-7920-46DF-B47F-7468EE283F5C}"/>
          </ac:spMkLst>
        </pc:spChg>
        <pc:spChg chg="add mod">
          <ac:chgData name="Evgenia Korneva" userId="e62070071816427d" providerId="LiveId" clId="{CEDBA048-0AE4-4F6F-886D-807794E5CAF6}" dt="2020-11-25T20:43:32.268" v="3509" actId="164"/>
          <ac:spMkLst>
            <pc:docMk/>
            <pc:sldMk cId="2212365613" sldId="291"/>
            <ac:spMk id="7" creationId="{E65FD8A8-9528-40D7-8009-731506BFD3E0}"/>
          </ac:spMkLst>
        </pc:spChg>
        <pc:spChg chg="mod">
          <ac:chgData name="Evgenia Korneva" userId="e62070071816427d" providerId="LiveId" clId="{CEDBA048-0AE4-4F6F-886D-807794E5CAF6}" dt="2020-11-30T07:37:24.620" v="9236" actId="13926"/>
          <ac:spMkLst>
            <pc:docMk/>
            <pc:sldMk cId="2212365613" sldId="291"/>
            <ac:spMk id="8" creationId="{447E31DD-02EA-4C30-961B-99A55AC26E0D}"/>
          </ac:spMkLst>
        </pc:spChg>
        <pc:spChg chg="add del mod">
          <ac:chgData name="Evgenia Korneva" userId="e62070071816427d" providerId="LiveId" clId="{CEDBA048-0AE4-4F6F-886D-807794E5CAF6}" dt="2020-11-25T20:41:00.105" v="3494" actId="11529"/>
          <ac:spMkLst>
            <pc:docMk/>
            <pc:sldMk cId="2212365613" sldId="291"/>
            <ac:spMk id="10" creationId="{06D42470-E407-48C2-99FD-69D825E04F84}"/>
          </ac:spMkLst>
        </pc:spChg>
        <pc:spChg chg="add mod">
          <ac:chgData name="Evgenia Korneva" userId="e62070071816427d" providerId="LiveId" clId="{CEDBA048-0AE4-4F6F-886D-807794E5CAF6}" dt="2020-11-25T20:44:32.239" v="3542" actId="164"/>
          <ac:spMkLst>
            <pc:docMk/>
            <pc:sldMk cId="2212365613" sldId="291"/>
            <ac:spMk id="24" creationId="{E690C863-5C90-46E9-809B-4A4C43CB1A3D}"/>
          </ac:spMkLst>
        </pc:spChg>
        <pc:grpChg chg="add del mod">
          <ac:chgData name="Evgenia Korneva" userId="e62070071816427d" providerId="LiveId" clId="{CEDBA048-0AE4-4F6F-886D-807794E5CAF6}" dt="2020-11-25T20:46:04.427" v="3556" actId="478"/>
          <ac:grpSpMkLst>
            <pc:docMk/>
            <pc:sldMk cId="2212365613" sldId="291"/>
            <ac:grpSpMk id="22" creationId="{69466269-BFC7-47FE-A23D-015DDC2ED3EE}"/>
          </ac:grpSpMkLst>
        </pc:grpChg>
        <pc:grpChg chg="add mod">
          <ac:chgData name="Evgenia Korneva" userId="e62070071816427d" providerId="LiveId" clId="{CEDBA048-0AE4-4F6F-886D-807794E5CAF6}" dt="2020-11-25T20:44:32.239" v="3542" actId="164"/>
          <ac:grpSpMkLst>
            <pc:docMk/>
            <pc:sldMk cId="2212365613" sldId="291"/>
            <ac:grpSpMk id="23" creationId="{A2C7C2DB-8C3C-46F5-8D06-DB42AAAA00A2}"/>
          </ac:grpSpMkLst>
        </pc:grpChg>
        <pc:grpChg chg="add mod">
          <ac:chgData name="Evgenia Korneva" userId="e62070071816427d" providerId="LiveId" clId="{CEDBA048-0AE4-4F6F-886D-807794E5CAF6}" dt="2020-11-25T20:44:32.239" v="3542" actId="164"/>
          <ac:grpSpMkLst>
            <pc:docMk/>
            <pc:sldMk cId="2212365613" sldId="291"/>
            <ac:grpSpMk id="25" creationId="{7AEE5E45-7114-4BC6-AF19-008EB17811F5}"/>
          </ac:grpSpMkLst>
        </pc:grpChg>
        <pc:graphicFrameChg chg="add mod modGraphic">
          <ac:chgData name="Evgenia Korneva" userId="e62070071816427d" providerId="LiveId" clId="{CEDBA048-0AE4-4F6F-886D-807794E5CAF6}" dt="2020-11-25T20:37:52.137" v="3427" actId="1076"/>
          <ac:graphicFrameMkLst>
            <pc:docMk/>
            <pc:sldMk cId="2212365613" sldId="291"/>
            <ac:graphicFrameMk id="2" creationId="{EB30B42D-79E3-41E3-8060-7D31928B8CDD}"/>
          </ac:graphicFrameMkLst>
        </pc:graphicFrameChg>
        <pc:cxnChg chg="add mod">
          <ac:chgData name="Evgenia Korneva" userId="e62070071816427d" providerId="LiveId" clId="{CEDBA048-0AE4-4F6F-886D-807794E5CAF6}" dt="2020-11-25T20:43:32.268" v="3509" actId="164"/>
          <ac:cxnSpMkLst>
            <pc:docMk/>
            <pc:sldMk cId="2212365613" sldId="291"/>
            <ac:cxnSpMk id="12" creationId="{9B730BC5-796F-42BB-BCF1-E59A33AD4821}"/>
          </ac:cxnSpMkLst>
        </pc:cxnChg>
      </pc:sldChg>
      <pc:sldChg chg="delSp modSp add">
        <pc:chgData name="Evgenia Korneva" userId="e62070071816427d" providerId="LiveId" clId="{CEDBA048-0AE4-4F6F-886D-807794E5CAF6}" dt="2020-11-30T07:37:29.633" v="9237" actId="13926"/>
        <pc:sldMkLst>
          <pc:docMk/>
          <pc:sldMk cId="1574395215" sldId="292"/>
        </pc:sldMkLst>
        <pc:spChg chg="mod">
          <ac:chgData name="Evgenia Korneva" userId="e62070071816427d" providerId="LiveId" clId="{CEDBA048-0AE4-4F6F-886D-807794E5CAF6}" dt="2020-11-25T23:20:45.364" v="6107" actId="20577"/>
          <ac:spMkLst>
            <pc:docMk/>
            <pc:sldMk cId="1574395215" sldId="292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7:29.633" v="9237" actId="13926"/>
          <ac:spMkLst>
            <pc:docMk/>
            <pc:sldMk cId="1574395215" sldId="292"/>
            <ac:spMk id="8" creationId="{447E31DD-02EA-4C30-961B-99A55AC26E0D}"/>
          </ac:spMkLst>
        </pc:spChg>
        <pc:spChg chg="del topLvl">
          <ac:chgData name="Evgenia Korneva" userId="e62070071816427d" providerId="LiveId" clId="{CEDBA048-0AE4-4F6F-886D-807794E5CAF6}" dt="2020-11-25T20:45:20.433" v="3545" actId="478"/>
          <ac:spMkLst>
            <pc:docMk/>
            <pc:sldMk cId="1574395215" sldId="292"/>
            <ac:spMk id="24" creationId="{E690C863-5C90-46E9-809B-4A4C43CB1A3D}"/>
          </ac:spMkLst>
        </pc:spChg>
        <pc:grpChg chg="del">
          <ac:chgData name="Evgenia Korneva" userId="e62070071816427d" providerId="LiveId" clId="{CEDBA048-0AE4-4F6F-886D-807794E5CAF6}" dt="2020-11-25T20:45:08.973" v="3544" actId="478"/>
          <ac:grpSpMkLst>
            <pc:docMk/>
            <pc:sldMk cId="1574395215" sldId="292"/>
            <ac:grpSpMk id="22" creationId="{69466269-BFC7-47FE-A23D-015DDC2ED3EE}"/>
          </ac:grpSpMkLst>
        </pc:grpChg>
        <pc:grpChg chg="topLvl">
          <ac:chgData name="Evgenia Korneva" userId="e62070071816427d" providerId="LiveId" clId="{CEDBA048-0AE4-4F6F-886D-807794E5CAF6}" dt="2020-11-25T20:45:20.433" v="3545" actId="478"/>
          <ac:grpSpMkLst>
            <pc:docMk/>
            <pc:sldMk cId="1574395215" sldId="292"/>
            <ac:grpSpMk id="23" creationId="{A2C7C2DB-8C3C-46F5-8D06-DB42AAAA00A2}"/>
          </ac:grpSpMkLst>
        </pc:grpChg>
        <pc:grpChg chg="del">
          <ac:chgData name="Evgenia Korneva" userId="e62070071816427d" providerId="LiveId" clId="{CEDBA048-0AE4-4F6F-886D-807794E5CAF6}" dt="2020-11-25T20:45:20.433" v="3545" actId="478"/>
          <ac:grpSpMkLst>
            <pc:docMk/>
            <pc:sldMk cId="1574395215" sldId="292"/>
            <ac:grpSpMk id="25" creationId="{7AEE5E45-7114-4BC6-AF19-008EB17811F5}"/>
          </ac:grpSpMkLst>
        </pc:grpChg>
        <pc:graphicFrameChg chg="modGraphic">
          <ac:chgData name="Evgenia Korneva" userId="e62070071816427d" providerId="LiveId" clId="{CEDBA048-0AE4-4F6F-886D-807794E5CAF6}" dt="2020-11-25T20:45:43.549" v="3554" actId="20577"/>
          <ac:graphicFrameMkLst>
            <pc:docMk/>
            <pc:sldMk cId="1574395215" sldId="292"/>
            <ac:graphicFrameMk id="2" creationId="{EB30B42D-79E3-41E3-8060-7D31928B8CDD}"/>
          </ac:graphicFrameMkLst>
        </pc:graphicFrameChg>
      </pc:sldChg>
      <pc:sldChg chg="addSp delSp modSp add">
        <pc:chgData name="Evgenia Korneva" userId="e62070071816427d" providerId="LiveId" clId="{CEDBA048-0AE4-4F6F-886D-807794E5CAF6}" dt="2020-11-30T07:37:18.461" v="9235" actId="13926"/>
        <pc:sldMkLst>
          <pc:docMk/>
          <pc:sldMk cId="2354869968" sldId="293"/>
        </pc:sldMkLst>
        <pc:spChg chg="topLvl">
          <ac:chgData name="Evgenia Korneva" userId="e62070071816427d" providerId="LiveId" clId="{CEDBA048-0AE4-4F6F-886D-807794E5CAF6}" dt="2020-11-25T20:46:30.353" v="3558" actId="478"/>
          <ac:spMkLst>
            <pc:docMk/>
            <pc:sldMk cId="2354869968" sldId="293"/>
            <ac:spMk id="4" creationId="{45EBE794-DE8D-4A00-B667-7FE781A47A45}"/>
          </ac:spMkLst>
        </pc:spChg>
        <pc:spChg chg="del topLvl">
          <ac:chgData name="Evgenia Korneva" userId="e62070071816427d" providerId="LiveId" clId="{CEDBA048-0AE4-4F6F-886D-807794E5CAF6}" dt="2020-11-25T20:46:30.353" v="3558" actId="478"/>
          <ac:spMkLst>
            <pc:docMk/>
            <pc:sldMk cId="2354869968" sldId="293"/>
            <ac:spMk id="5" creationId="{11E8A562-759D-45E9-93C7-8F73F7213D8D}"/>
          </ac:spMkLst>
        </pc:spChg>
        <pc:spChg chg="mod">
          <ac:chgData name="Evgenia Korneva" userId="e62070071816427d" providerId="LiveId" clId="{CEDBA048-0AE4-4F6F-886D-807794E5CAF6}" dt="2020-11-25T23:20:55.753" v="6127" actId="20577"/>
          <ac:spMkLst>
            <pc:docMk/>
            <pc:sldMk cId="2354869968" sldId="293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7:18.461" v="9235" actId="13926"/>
          <ac:spMkLst>
            <pc:docMk/>
            <pc:sldMk cId="2354869968" sldId="293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9T19:42:55.763" v="7416" actId="20577"/>
          <ac:spMkLst>
            <pc:docMk/>
            <pc:sldMk cId="2354869968" sldId="293"/>
            <ac:spMk id="13" creationId="{216392C4-C0CC-4D9D-8736-E27F83D00E7C}"/>
          </ac:spMkLst>
        </pc:spChg>
        <pc:grpChg chg="del">
          <ac:chgData name="Evgenia Korneva" userId="e62070071816427d" providerId="LiveId" clId="{CEDBA048-0AE4-4F6F-886D-807794E5CAF6}" dt="2020-11-25T20:46:30.353" v="3558" actId="478"/>
          <ac:grpSpMkLst>
            <pc:docMk/>
            <pc:sldMk cId="2354869968" sldId="293"/>
            <ac:grpSpMk id="22" creationId="{69466269-BFC7-47FE-A23D-015DDC2ED3EE}"/>
          </ac:grpSpMkLst>
        </pc:grpChg>
      </pc:sldChg>
      <pc:sldChg chg="addSp modSp add">
        <pc:chgData name="Evgenia Korneva" userId="e62070071816427d" providerId="LiveId" clId="{CEDBA048-0AE4-4F6F-886D-807794E5CAF6}" dt="2020-11-30T14:22:33.483" v="9261" actId="20577"/>
        <pc:sldMkLst>
          <pc:docMk/>
          <pc:sldMk cId="2218736744" sldId="294"/>
        </pc:sldMkLst>
        <pc:spChg chg="mod">
          <ac:chgData name="Evgenia Korneva" userId="e62070071816427d" providerId="LiveId" clId="{CEDBA048-0AE4-4F6F-886D-807794E5CAF6}" dt="2020-11-25T23:21:07.197" v="6147" actId="20577"/>
          <ac:spMkLst>
            <pc:docMk/>
            <pc:sldMk cId="2218736744" sldId="294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7:07.828" v="9233" actId="13926"/>
          <ac:spMkLst>
            <pc:docMk/>
            <pc:sldMk cId="2218736744" sldId="294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5T23:21:39.065" v="6180" actId="1038"/>
          <ac:spMkLst>
            <pc:docMk/>
            <pc:sldMk cId="2218736744" sldId="294"/>
            <ac:spMk id="14" creationId="{6544A8F8-B1E5-41DA-AA86-FF463C815FEE}"/>
          </ac:spMkLst>
        </pc:spChg>
        <pc:spChg chg="add mod">
          <ac:chgData name="Evgenia Korneva" userId="e62070071816427d" providerId="LiveId" clId="{CEDBA048-0AE4-4F6F-886D-807794E5CAF6}" dt="2020-11-30T14:22:33.483" v="9261" actId="20577"/>
          <ac:spMkLst>
            <pc:docMk/>
            <pc:sldMk cId="2218736744" sldId="294"/>
            <ac:spMk id="15" creationId="{768D6997-C12D-42FB-8512-0FB3C4A52A78}"/>
          </ac:spMkLst>
        </pc:spChg>
      </pc:sldChg>
      <pc:sldChg chg="delSp modSp add">
        <pc:chgData name="Evgenia Korneva" userId="e62070071816427d" providerId="LiveId" clId="{CEDBA048-0AE4-4F6F-886D-807794E5CAF6}" dt="2020-11-30T07:37:34.946" v="9238" actId="13926"/>
        <pc:sldMkLst>
          <pc:docMk/>
          <pc:sldMk cId="2924649035" sldId="295"/>
        </pc:sldMkLst>
        <pc:spChg chg="mod">
          <ac:chgData name="Evgenia Korneva" userId="e62070071816427d" providerId="LiveId" clId="{CEDBA048-0AE4-4F6F-886D-807794E5CAF6}" dt="2020-11-25T23:20:37.795" v="6097" actId="20577"/>
          <ac:spMkLst>
            <pc:docMk/>
            <pc:sldMk cId="2924649035" sldId="295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7:34.946" v="9238" actId="13926"/>
          <ac:spMkLst>
            <pc:docMk/>
            <pc:sldMk cId="2924649035" sldId="295"/>
            <ac:spMk id="8" creationId="{447E31DD-02EA-4C30-961B-99A55AC26E0D}"/>
          </ac:spMkLst>
        </pc:spChg>
        <pc:grpChg chg="del">
          <ac:chgData name="Evgenia Korneva" userId="e62070071816427d" providerId="LiveId" clId="{CEDBA048-0AE4-4F6F-886D-807794E5CAF6}" dt="2020-11-25T20:46:46.912" v="3560" actId="478"/>
          <ac:grpSpMkLst>
            <pc:docMk/>
            <pc:sldMk cId="2924649035" sldId="295"/>
            <ac:grpSpMk id="23" creationId="{A2C7C2DB-8C3C-46F5-8D06-DB42AAAA00A2}"/>
          </ac:grpSpMkLst>
        </pc:grpChg>
        <pc:graphicFrameChg chg="del">
          <ac:chgData name="Evgenia Korneva" userId="e62070071816427d" providerId="LiveId" clId="{CEDBA048-0AE4-4F6F-886D-807794E5CAF6}" dt="2020-11-25T20:46:50.785" v="3561" actId="478"/>
          <ac:graphicFrameMkLst>
            <pc:docMk/>
            <pc:sldMk cId="2924649035" sldId="295"/>
            <ac:graphicFrameMk id="2" creationId="{EB30B42D-79E3-41E3-8060-7D31928B8CDD}"/>
          </ac:graphicFrameMkLst>
        </pc:graphicFrameChg>
        <pc:cxnChg chg="mod">
          <ac:chgData name="Evgenia Korneva" userId="e62070071816427d" providerId="LiveId" clId="{CEDBA048-0AE4-4F6F-886D-807794E5CAF6}" dt="2020-11-25T20:46:46.912" v="3560" actId="478"/>
          <ac:cxnSpMkLst>
            <pc:docMk/>
            <pc:sldMk cId="2924649035" sldId="295"/>
            <ac:cxnSpMk id="12" creationId="{9B730BC5-796F-42BB-BCF1-E59A33AD4821}"/>
          </ac:cxnSpMkLst>
        </pc:cxnChg>
      </pc:sldChg>
      <pc:sldChg chg="addSp modSp add del">
        <pc:chgData name="Evgenia Korneva" userId="e62070071816427d" providerId="LiveId" clId="{CEDBA048-0AE4-4F6F-886D-807794E5CAF6}" dt="2020-11-25T20:51:59.216" v="3638" actId="2696"/>
        <pc:sldMkLst>
          <pc:docMk/>
          <pc:sldMk cId="2461630017" sldId="296"/>
        </pc:sldMkLst>
        <pc:spChg chg="mod">
          <ac:chgData name="Evgenia Korneva" userId="e62070071816427d" providerId="LiveId" clId="{CEDBA048-0AE4-4F6F-886D-807794E5CAF6}" dt="2020-11-25T20:48:35.678" v="3602" actId="404"/>
          <ac:spMkLst>
            <pc:docMk/>
            <pc:sldMk cId="2461630017" sldId="296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5T20:49:47.227" v="3624" actId="1076"/>
          <ac:spMkLst>
            <pc:docMk/>
            <pc:sldMk cId="2461630017" sldId="296"/>
            <ac:spMk id="15" creationId="{FC65EE79-CB40-433F-866B-8EA8C846CCBE}"/>
          </ac:spMkLst>
        </pc:spChg>
        <pc:spChg chg="add mod">
          <ac:chgData name="Evgenia Korneva" userId="e62070071816427d" providerId="LiveId" clId="{CEDBA048-0AE4-4F6F-886D-807794E5CAF6}" dt="2020-11-25T20:50:28.614" v="3629" actId="1076"/>
          <ac:spMkLst>
            <pc:docMk/>
            <pc:sldMk cId="2461630017" sldId="296"/>
            <ac:spMk id="16" creationId="{EEA54DDB-7E9A-4805-8D03-85EBA3E89BEA}"/>
          </ac:spMkLst>
        </pc:spChg>
        <pc:graphicFrameChg chg="add mod modGraphic">
          <ac:chgData name="Evgenia Korneva" userId="e62070071816427d" providerId="LiveId" clId="{CEDBA048-0AE4-4F6F-886D-807794E5CAF6}" dt="2020-11-25T20:49:31.013" v="3622" actId="20577"/>
          <ac:graphicFrameMkLst>
            <pc:docMk/>
            <pc:sldMk cId="2461630017" sldId="296"/>
            <ac:graphicFrameMk id="14" creationId="{BCFD9798-FD6E-4608-BC09-DE17BE07D8EC}"/>
          </ac:graphicFrameMkLst>
        </pc:graphicFrameChg>
      </pc:sldChg>
      <pc:sldChg chg="add del">
        <pc:chgData name="Evgenia Korneva" userId="e62070071816427d" providerId="LiveId" clId="{CEDBA048-0AE4-4F6F-886D-807794E5CAF6}" dt="2020-11-25T20:47:50.544" v="3563"/>
        <pc:sldMkLst>
          <pc:docMk/>
          <pc:sldMk cId="3611837574" sldId="296"/>
        </pc:sldMkLst>
      </pc:sldChg>
      <pc:sldChg chg="addSp delSp modSp add">
        <pc:chgData name="Evgenia Korneva" userId="e62070071816427d" providerId="LiveId" clId="{CEDBA048-0AE4-4F6F-886D-807794E5CAF6}" dt="2020-11-30T07:36:58.830" v="9231" actId="13926"/>
        <pc:sldMkLst>
          <pc:docMk/>
          <pc:sldMk cId="72210974" sldId="297"/>
        </pc:sldMkLst>
        <pc:spChg chg="mod">
          <ac:chgData name="Evgenia Korneva" userId="e62070071816427d" providerId="LiveId" clId="{CEDBA048-0AE4-4F6F-886D-807794E5CAF6}" dt="2020-11-25T23:22:31.627" v="6217" actId="20577"/>
          <ac:spMkLst>
            <pc:docMk/>
            <pc:sldMk cId="72210974" sldId="297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6:58.830" v="9231" actId="13926"/>
          <ac:spMkLst>
            <pc:docMk/>
            <pc:sldMk cId="72210974" sldId="297"/>
            <ac:spMk id="8" creationId="{447E31DD-02EA-4C30-961B-99A55AC26E0D}"/>
          </ac:spMkLst>
        </pc:spChg>
        <pc:spChg chg="del mod">
          <ac:chgData name="Evgenia Korneva" userId="e62070071816427d" providerId="LiveId" clId="{CEDBA048-0AE4-4F6F-886D-807794E5CAF6}" dt="2020-11-25T20:52:15.556" v="3642" actId="478"/>
          <ac:spMkLst>
            <pc:docMk/>
            <pc:sldMk cId="72210974" sldId="297"/>
            <ac:spMk id="15" creationId="{FC65EE79-CB40-433F-866B-8EA8C846CCBE}"/>
          </ac:spMkLst>
        </pc:spChg>
        <pc:spChg chg="del">
          <ac:chgData name="Evgenia Korneva" userId="e62070071816427d" providerId="LiveId" clId="{CEDBA048-0AE4-4F6F-886D-807794E5CAF6}" dt="2020-11-25T20:52:12.140" v="3640" actId="478"/>
          <ac:spMkLst>
            <pc:docMk/>
            <pc:sldMk cId="72210974" sldId="297"/>
            <ac:spMk id="16" creationId="{EEA54DDB-7E9A-4805-8D03-85EBA3E89BEA}"/>
          </ac:spMkLst>
        </pc:spChg>
        <pc:spChg chg="add">
          <ac:chgData name="Evgenia Korneva" userId="e62070071816427d" providerId="LiveId" clId="{CEDBA048-0AE4-4F6F-886D-807794E5CAF6}" dt="2020-11-25T23:22:20.943" v="6196"/>
          <ac:spMkLst>
            <pc:docMk/>
            <pc:sldMk cId="72210974" sldId="297"/>
            <ac:spMk id="18" creationId="{6F9862C7-8DC6-43F7-8AAA-9C0040D20B9B}"/>
          </ac:spMkLst>
        </pc:spChg>
        <pc:spChg chg="mod">
          <ac:chgData name="Evgenia Korneva" userId="e62070071816427d" providerId="LiveId" clId="{CEDBA048-0AE4-4F6F-886D-807794E5CAF6}" dt="2020-11-25T20:51:49.200" v="3637" actId="1076"/>
          <ac:spMkLst>
            <pc:docMk/>
            <pc:sldMk cId="72210974" sldId="297"/>
            <ac:spMk id="24" creationId="{E690C863-5C90-46E9-809B-4A4C43CB1A3D}"/>
          </ac:spMkLst>
        </pc:spChg>
        <pc:grpChg chg="mod">
          <ac:chgData name="Evgenia Korneva" userId="e62070071816427d" providerId="LiveId" clId="{CEDBA048-0AE4-4F6F-886D-807794E5CAF6}" dt="2020-11-25T20:51:13.341" v="3634" actId="1076"/>
          <ac:grpSpMkLst>
            <pc:docMk/>
            <pc:sldMk cId="72210974" sldId="297"/>
            <ac:grpSpMk id="25" creationId="{7AEE5E45-7114-4BC6-AF19-008EB17811F5}"/>
          </ac:grpSpMkLst>
        </pc:grpChg>
        <pc:cxnChg chg="mod">
          <ac:chgData name="Evgenia Korneva" userId="e62070071816427d" providerId="LiveId" clId="{CEDBA048-0AE4-4F6F-886D-807794E5CAF6}" dt="2020-11-25T20:51:25.441" v="3635" actId="14100"/>
          <ac:cxnSpMkLst>
            <pc:docMk/>
            <pc:sldMk cId="72210974" sldId="297"/>
            <ac:cxnSpMk id="12" creationId="{9B730BC5-796F-42BB-BCF1-E59A33AD4821}"/>
          </ac:cxnSpMkLst>
        </pc:cxnChg>
      </pc:sldChg>
      <pc:sldChg chg="addSp delSp modSp add">
        <pc:chgData name="Evgenia Korneva" userId="e62070071816427d" providerId="LiveId" clId="{CEDBA048-0AE4-4F6F-886D-807794E5CAF6}" dt="2020-11-30T07:37:03.645" v="9232" actId="13926"/>
        <pc:sldMkLst>
          <pc:docMk/>
          <pc:sldMk cId="1327823626" sldId="298"/>
        </pc:sldMkLst>
        <pc:spChg chg="mod">
          <ac:chgData name="Evgenia Korneva" userId="e62070071816427d" providerId="LiveId" clId="{CEDBA048-0AE4-4F6F-886D-807794E5CAF6}" dt="2020-11-25T23:21:59.475" v="6194" actId="20577"/>
          <ac:spMkLst>
            <pc:docMk/>
            <pc:sldMk cId="1327823626" sldId="298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7:03.645" v="9232" actId="13926"/>
          <ac:spMkLst>
            <pc:docMk/>
            <pc:sldMk cId="1327823626" sldId="298"/>
            <ac:spMk id="8" creationId="{447E31DD-02EA-4C30-961B-99A55AC26E0D}"/>
          </ac:spMkLst>
        </pc:spChg>
        <pc:spChg chg="del">
          <ac:chgData name="Evgenia Korneva" userId="e62070071816427d" providerId="LiveId" clId="{CEDBA048-0AE4-4F6F-886D-807794E5CAF6}" dt="2020-11-25T20:50:47.128" v="3632" actId="478"/>
          <ac:spMkLst>
            <pc:docMk/>
            <pc:sldMk cId="1327823626" sldId="298"/>
            <ac:spMk id="15" creationId="{FC65EE79-CB40-433F-866B-8EA8C846CCBE}"/>
          </ac:spMkLst>
        </pc:spChg>
        <pc:spChg chg="del">
          <ac:chgData name="Evgenia Korneva" userId="e62070071816427d" providerId="LiveId" clId="{CEDBA048-0AE4-4F6F-886D-807794E5CAF6}" dt="2020-11-25T20:50:52.282" v="3633" actId="478"/>
          <ac:spMkLst>
            <pc:docMk/>
            <pc:sldMk cId="1327823626" sldId="298"/>
            <ac:spMk id="16" creationId="{EEA54DDB-7E9A-4805-8D03-85EBA3E89BEA}"/>
          </ac:spMkLst>
        </pc:spChg>
        <pc:spChg chg="add">
          <ac:chgData name="Evgenia Korneva" userId="e62070071816427d" providerId="LiveId" clId="{CEDBA048-0AE4-4F6F-886D-807794E5CAF6}" dt="2020-11-25T23:22:19.356" v="6195"/>
          <ac:spMkLst>
            <pc:docMk/>
            <pc:sldMk cId="1327823626" sldId="298"/>
            <ac:spMk id="17" creationId="{25E252C7-58F7-45DC-9121-E1E3A80DAB39}"/>
          </ac:spMkLst>
        </pc:spChg>
        <pc:graphicFrameChg chg="del">
          <ac:chgData name="Evgenia Korneva" userId="e62070071816427d" providerId="LiveId" clId="{CEDBA048-0AE4-4F6F-886D-807794E5CAF6}" dt="2020-11-25T20:50:47.128" v="3632" actId="478"/>
          <ac:graphicFrameMkLst>
            <pc:docMk/>
            <pc:sldMk cId="1327823626" sldId="298"/>
            <ac:graphicFrameMk id="14" creationId="{BCFD9798-FD6E-4608-BC09-DE17BE07D8EC}"/>
          </ac:graphicFrameMkLst>
        </pc:graphicFrameChg>
      </pc:sldChg>
      <pc:sldChg chg="addSp modSp add">
        <pc:chgData name="Evgenia Korneva" userId="e62070071816427d" providerId="LiveId" clId="{CEDBA048-0AE4-4F6F-886D-807794E5CAF6}" dt="2020-11-30T07:36:53.098" v="9230" actId="13926"/>
        <pc:sldMkLst>
          <pc:docMk/>
          <pc:sldMk cId="3691322851" sldId="299"/>
        </pc:sldMkLst>
        <pc:spChg chg="mod">
          <ac:chgData name="Evgenia Korneva" userId="e62070071816427d" providerId="LiveId" clId="{CEDBA048-0AE4-4F6F-886D-807794E5CAF6}" dt="2020-11-25T23:22:26.509" v="6207" actId="20577"/>
          <ac:spMkLst>
            <pc:docMk/>
            <pc:sldMk cId="3691322851" sldId="299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6:53.098" v="9230" actId="13926"/>
          <ac:spMkLst>
            <pc:docMk/>
            <pc:sldMk cId="3691322851" sldId="299"/>
            <ac:spMk id="8" creationId="{447E31DD-02EA-4C30-961B-99A55AC26E0D}"/>
          </ac:spMkLst>
        </pc:spChg>
        <pc:spChg chg="add">
          <ac:chgData name="Evgenia Korneva" userId="e62070071816427d" providerId="LiveId" clId="{CEDBA048-0AE4-4F6F-886D-807794E5CAF6}" dt="2020-11-25T23:22:22.462" v="6197"/>
          <ac:spMkLst>
            <pc:docMk/>
            <pc:sldMk cId="3691322851" sldId="299"/>
            <ac:spMk id="17" creationId="{EF98C914-CD41-4954-B465-5192A141F604}"/>
          </ac:spMkLst>
        </pc:spChg>
      </pc:sldChg>
      <pc:sldChg chg="addSp modSp add">
        <pc:chgData name="Evgenia Korneva" userId="e62070071816427d" providerId="LiveId" clId="{CEDBA048-0AE4-4F6F-886D-807794E5CAF6}" dt="2020-11-30T07:38:38.634" v="9251" actId="113"/>
        <pc:sldMkLst>
          <pc:docMk/>
          <pc:sldMk cId="3640435212" sldId="300"/>
        </pc:sldMkLst>
        <pc:spChg chg="add mod">
          <ac:chgData name="Evgenia Korneva" userId="e62070071816427d" providerId="LiveId" clId="{CEDBA048-0AE4-4F6F-886D-807794E5CAF6}" dt="2020-11-25T21:03:39.585" v="3917" actId="20577"/>
          <ac:spMkLst>
            <pc:docMk/>
            <pc:sldMk cId="3640435212" sldId="300"/>
            <ac:spMk id="2" creationId="{9372B239-00EE-4F2B-A914-23267735382A}"/>
          </ac:spMkLst>
        </pc:spChg>
        <pc:spChg chg="mod">
          <ac:chgData name="Evgenia Korneva" userId="e62070071816427d" providerId="LiveId" clId="{CEDBA048-0AE4-4F6F-886D-807794E5CAF6}" dt="2020-11-25T23:20:04.935" v="6050" actId="20577"/>
          <ac:spMkLst>
            <pc:docMk/>
            <pc:sldMk cId="3640435212" sldId="300"/>
            <ac:spMk id="6" creationId="{CE386D76-7920-46DF-B47F-7468EE283F5C}"/>
          </ac:spMkLst>
        </pc:spChg>
        <pc:spChg chg="add mod">
          <ac:chgData name="Evgenia Korneva" userId="e62070071816427d" providerId="LiveId" clId="{CEDBA048-0AE4-4F6F-886D-807794E5CAF6}" dt="2020-11-29T19:40:52.247" v="7299" actId="207"/>
          <ac:spMkLst>
            <pc:docMk/>
            <pc:sldMk cId="3640435212" sldId="300"/>
            <ac:spMk id="7" creationId="{6E291155-A293-4664-B441-7ADCA7309641}"/>
          </ac:spMkLst>
        </pc:spChg>
        <pc:spChg chg="mod">
          <ac:chgData name="Evgenia Korneva" userId="e62070071816427d" providerId="LiveId" clId="{CEDBA048-0AE4-4F6F-886D-807794E5CAF6}" dt="2020-11-30T07:38:38.634" v="9251" actId="113"/>
          <ac:spMkLst>
            <pc:docMk/>
            <pc:sldMk cId="3640435212" sldId="300"/>
            <ac:spMk id="8" creationId="{447E31DD-02EA-4C30-961B-99A55AC26E0D}"/>
          </ac:spMkLst>
        </pc:spChg>
        <pc:graphicFrameChg chg="modGraphic">
          <ac:chgData name="Evgenia Korneva" userId="e62070071816427d" providerId="LiveId" clId="{CEDBA048-0AE4-4F6F-886D-807794E5CAF6}" dt="2020-11-29T19:40:39.547" v="7297" actId="207"/>
          <ac:graphicFrameMkLst>
            <pc:docMk/>
            <pc:sldMk cId="3640435212" sldId="300"/>
            <ac:graphicFrameMk id="9" creationId="{C8C9333F-0EB0-424D-BF72-68903757952D}"/>
          </ac:graphicFrameMkLst>
        </pc:graphicFrameChg>
      </pc:sldChg>
      <pc:sldChg chg="addSp modSp add">
        <pc:chgData name="Evgenia Korneva" userId="e62070071816427d" providerId="LiveId" clId="{CEDBA048-0AE4-4F6F-886D-807794E5CAF6}" dt="2020-11-30T14:22:26.896" v="9259" actId="20577"/>
        <pc:sldMkLst>
          <pc:docMk/>
          <pc:sldMk cId="3790725821" sldId="301"/>
        </pc:sldMkLst>
        <pc:spChg chg="add mod">
          <ac:chgData name="Evgenia Korneva" userId="e62070071816427d" providerId="LiveId" clId="{CEDBA048-0AE4-4F6F-886D-807794E5CAF6}" dt="2020-11-25T21:04:20.872" v="3922" actId="1582"/>
          <ac:spMkLst>
            <pc:docMk/>
            <pc:sldMk cId="3790725821" sldId="301"/>
            <ac:spMk id="3" creationId="{28AA3642-580C-49D8-9B35-6DBD29142577}"/>
          </ac:spMkLst>
        </pc:spChg>
        <pc:spChg chg="add mod">
          <ac:chgData name="Evgenia Korneva" userId="e62070071816427d" providerId="LiveId" clId="{CEDBA048-0AE4-4F6F-886D-807794E5CAF6}" dt="2020-11-25T21:05:14.434" v="3931" actId="208"/>
          <ac:spMkLst>
            <pc:docMk/>
            <pc:sldMk cId="3790725821" sldId="301"/>
            <ac:spMk id="4" creationId="{CB59C2DB-B17E-4165-A480-6B2DB12BB455}"/>
          </ac:spMkLst>
        </pc:spChg>
        <pc:spChg chg="mod">
          <ac:chgData name="Evgenia Korneva" userId="e62070071816427d" providerId="LiveId" clId="{CEDBA048-0AE4-4F6F-886D-807794E5CAF6}" dt="2020-11-25T23:20:20.548" v="6068" actId="20577"/>
          <ac:spMkLst>
            <pc:docMk/>
            <pc:sldMk cId="3790725821" sldId="301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14:22:26.896" v="9259" actId="20577"/>
          <ac:spMkLst>
            <pc:docMk/>
            <pc:sldMk cId="3790725821" sldId="301"/>
            <ac:spMk id="7" creationId="{6E291155-A293-4664-B441-7ADCA7309641}"/>
          </ac:spMkLst>
        </pc:spChg>
        <pc:spChg chg="mod">
          <ac:chgData name="Evgenia Korneva" userId="e62070071816427d" providerId="LiveId" clId="{CEDBA048-0AE4-4F6F-886D-807794E5CAF6}" dt="2020-11-30T07:37:58.227" v="9241" actId="113"/>
          <ac:spMkLst>
            <pc:docMk/>
            <pc:sldMk cId="3790725821" sldId="301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5T21:07:03.564" v="3954" actId="164"/>
          <ac:spMkLst>
            <pc:docMk/>
            <pc:sldMk cId="3790725821" sldId="301"/>
            <ac:spMk id="12" creationId="{244D0540-35CF-4983-B7D6-E6040004E492}"/>
          </ac:spMkLst>
        </pc:spChg>
        <pc:spChg chg="add mod">
          <ac:chgData name="Evgenia Korneva" userId="e62070071816427d" providerId="LiveId" clId="{CEDBA048-0AE4-4F6F-886D-807794E5CAF6}" dt="2020-11-25T21:07:03.564" v="3954" actId="164"/>
          <ac:spMkLst>
            <pc:docMk/>
            <pc:sldMk cId="3790725821" sldId="301"/>
            <ac:spMk id="13" creationId="{52A868B7-978A-4B20-B2B7-C277E1ECE274}"/>
          </ac:spMkLst>
        </pc:spChg>
        <pc:spChg chg="add mod">
          <ac:chgData name="Evgenia Korneva" userId="e62070071816427d" providerId="LiveId" clId="{CEDBA048-0AE4-4F6F-886D-807794E5CAF6}" dt="2020-11-25T23:21:47.293" v="6184" actId="5793"/>
          <ac:spMkLst>
            <pc:docMk/>
            <pc:sldMk cId="3790725821" sldId="301"/>
            <ac:spMk id="15" creationId="{2CBE1978-06E9-487F-8F1A-626B742AF54B}"/>
          </ac:spMkLst>
        </pc:spChg>
        <pc:grpChg chg="add mod">
          <ac:chgData name="Evgenia Korneva" userId="e62070071816427d" providerId="LiveId" clId="{CEDBA048-0AE4-4F6F-886D-807794E5CAF6}" dt="2020-11-25T21:07:03.564" v="3954" actId="164"/>
          <ac:grpSpMkLst>
            <pc:docMk/>
            <pc:sldMk cId="3790725821" sldId="301"/>
            <ac:grpSpMk id="14" creationId="{4D0668EF-AE38-48ED-B2F3-AEAB09E2FD38}"/>
          </ac:grpSpMkLst>
        </pc:grpChg>
        <pc:cxnChg chg="add mod">
          <ac:chgData name="Evgenia Korneva" userId="e62070071816427d" providerId="LiveId" clId="{CEDBA048-0AE4-4F6F-886D-807794E5CAF6}" dt="2020-11-25T21:05:37.769" v="3934" actId="208"/>
          <ac:cxnSpMkLst>
            <pc:docMk/>
            <pc:sldMk cId="3790725821" sldId="301"/>
            <ac:cxnSpMk id="10" creationId="{19648ACD-C812-4CDC-B260-37896C82E032}"/>
          </ac:cxnSpMkLst>
        </pc:cxnChg>
      </pc:sldChg>
      <pc:sldChg chg="delSp modSp add">
        <pc:chgData name="Evgenia Korneva" userId="e62070071816427d" providerId="LiveId" clId="{CEDBA048-0AE4-4F6F-886D-807794E5CAF6}" dt="2020-11-30T07:38:10.731" v="9243" actId="113"/>
        <pc:sldMkLst>
          <pc:docMk/>
          <pc:sldMk cId="1183014922" sldId="302"/>
        </pc:sldMkLst>
        <pc:spChg chg="mod">
          <ac:chgData name="Evgenia Korneva" userId="e62070071816427d" providerId="LiveId" clId="{CEDBA048-0AE4-4F6F-886D-807794E5CAF6}" dt="2020-11-25T23:20:14.083" v="6062" actId="20577"/>
          <ac:spMkLst>
            <pc:docMk/>
            <pc:sldMk cId="1183014922" sldId="302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8:10.731" v="9243" actId="113"/>
          <ac:spMkLst>
            <pc:docMk/>
            <pc:sldMk cId="1183014922" sldId="302"/>
            <ac:spMk id="8" creationId="{447E31DD-02EA-4C30-961B-99A55AC26E0D}"/>
          </ac:spMkLst>
        </pc:spChg>
        <pc:spChg chg="del">
          <ac:chgData name="Evgenia Korneva" userId="e62070071816427d" providerId="LiveId" clId="{CEDBA048-0AE4-4F6F-886D-807794E5CAF6}" dt="2020-11-25T21:09:33.105" v="4005" actId="478"/>
          <ac:spMkLst>
            <pc:docMk/>
            <pc:sldMk cId="1183014922" sldId="302"/>
            <ac:spMk id="15" creationId="{2CBE1978-06E9-487F-8F1A-626B742AF54B}"/>
          </ac:spMkLst>
        </pc:spChg>
      </pc:sldChg>
      <pc:sldChg chg="delSp modSp add">
        <pc:chgData name="Evgenia Korneva" userId="e62070071816427d" providerId="LiveId" clId="{CEDBA048-0AE4-4F6F-886D-807794E5CAF6}" dt="2020-11-30T07:38:24.984" v="9249" actId="113"/>
        <pc:sldMkLst>
          <pc:docMk/>
          <pc:sldMk cId="2722003319" sldId="303"/>
        </pc:sldMkLst>
        <pc:spChg chg="mod">
          <ac:chgData name="Evgenia Korneva" userId="e62070071816427d" providerId="LiveId" clId="{CEDBA048-0AE4-4F6F-886D-807794E5CAF6}" dt="2020-11-25T23:20:09.837" v="6056" actId="20577"/>
          <ac:spMkLst>
            <pc:docMk/>
            <pc:sldMk cId="2722003319" sldId="303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8:24.984" v="9249" actId="113"/>
          <ac:spMkLst>
            <pc:docMk/>
            <pc:sldMk cId="2722003319" sldId="303"/>
            <ac:spMk id="8" creationId="{447E31DD-02EA-4C30-961B-99A55AC26E0D}"/>
          </ac:spMkLst>
        </pc:spChg>
        <pc:grpChg chg="del">
          <ac:chgData name="Evgenia Korneva" userId="e62070071816427d" providerId="LiveId" clId="{CEDBA048-0AE4-4F6F-886D-807794E5CAF6}" dt="2020-11-25T21:09:54.394" v="4009" actId="478"/>
          <ac:grpSpMkLst>
            <pc:docMk/>
            <pc:sldMk cId="2722003319" sldId="303"/>
            <ac:grpSpMk id="14" creationId="{4D0668EF-AE38-48ED-B2F3-AEAB09E2FD38}"/>
          </ac:grpSpMkLst>
        </pc:grpChg>
      </pc:sldChg>
      <pc:sldChg chg="add del">
        <pc:chgData name="Evgenia Korneva" userId="e62070071816427d" providerId="LiveId" clId="{CEDBA048-0AE4-4F6F-886D-807794E5CAF6}" dt="2020-11-25T21:09:45.941" v="4007"/>
        <pc:sldMkLst>
          <pc:docMk/>
          <pc:sldMk cId="4035964419" sldId="303"/>
        </pc:sldMkLst>
      </pc:sldChg>
      <pc:sldChg chg="delSp modSp add">
        <pc:chgData name="Evgenia Korneva" userId="e62070071816427d" providerId="LiveId" clId="{CEDBA048-0AE4-4F6F-886D-807794E5CAF6}" dt="2020-11-30T07:37:12.561" v="9234" actId="13926"/>
        <pc:sldMkLst>
          <pc:docMk/>
          <pc:sldMk cId="2125374906" sldId="304"/>
        </pc:sldMkLst>
        <pc:spChg chg="mod">
          <ac:chgData name="Evgenia Korneva" userId="e62070071816427d" providerId="LiveId" clId="{CEDBA048-0AE4-4F6F-886D-807794E5CAF6}" dt="2020-11-25T23:21:00.581" v="6137" actId="20577"/>
          <ac:spMkLst>
            <pc:docMk/>
            <pc:sldMk cId="2125374906" sldId="304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7:12.561" v="9234" actId="13926"/>
          <ac:spMkLst>
            <pc:docMk/>
            <pc:sldMk cId="2125374906" sldId="304"/>
            <ac:spMk id="8" creationId="{447E31DD-02EA-4C30-961B-99A55AC26E0D}"/>
          </ac:spMkLst>
        </pc:spChg>
        <pc:spChg chg="del">
          <ac:chgData name="Evgenia Korneva" userId="e62070071816427d" providerId="LiveId" clId="{CEDBA048-0AE4-4F6F-886D-807794E5CAF6}" dt="2020-11-25T21:12:18.732" v="4025" actId="478"/>
          <ac:spMkLst>
            <pc:docMk/>
            <pc:sldMk cId="2125374906" sldId="304"/>
            <ac:spMk id="14" creationId="{6544A8F8-B1E5-41DA-AA86-FF463C815FEE}"/>
          </ac:spMkLst>
        </pc:spChg>
      </pc:sldChg>
      <pc:sldChg chg="add del">
        <pc:chgData name="Evgenia Korneva" userId="e62070071816427d" providerId="LiveId" clId="{CEDBA048-0AE4-4F6F-886D-807794E5CAF6}" dt="2020-11-25T21:10:22.757" v="4011" actId="2696"/>
        <pc:sldMkLst>
          <pc:docMk/>
          <pc:sldMk cId="2804886461" sldId="304"/>
        </pc:sldMkLst>
      </pc:sldChg>
      <pc:sldChg chg="addSp delSp modSp add">
        <pc:chgData name="Evgenia Korneva" userId="e62070071816427d" providerId="LiveId" clId="{CEDBA048-0AE4-4F6F-886D-807794E5CAF6}" dt="2020-11-30T07:28:03.689" v="9156"/>
        <pc:sldMkLst>
          <pc:docMk/>
          <pc:sldMk cId="120190199" sldId="305"/>
        </pc:sldMkLst>
        <pc:spChg chg="mod">
          <ac:chgData name="Evgenia Korneva" userId="e62070071816427d" providerId="LiveId" clId="{CEDBA048-0AE4-4F6F-886D-807794E5CAF6}" dt="2020-11-25T23:17:16.243" v="6015"/>
          <ac:spMkLst>
            <pc:docMk/>
            <pc:sldMk cId="120190199" sldId="305"/>
            <ac:spMk id="7" creationId="{03CE3B99-E424-4C80-AAB9-B636245F45E2}"/>
          </ac:spMkLst>
        </pc:spChg>
        <pc:spChg chg="mod">
          <ac:chgData name="Evgenia Korneva" userId="e62070071816427d" providerId="LiveId" clId="{CEDBA048-0AE4-4F6F-886D-807794E5CAF6}" dt="2020-11-25T21:18:33.393" v="4096" actId="20577"/>
          <ac:spMkLst>
            <pc:docMk/>
            <pc:sldMk cId="120190199" sldId="305"/>
            <ac:spMk id="8" creationId="{A7A52284-8631-4A22-90B5-0FCBAAE4E91F}"/>
          </ac:spMkLst>
        </pc:spChg>
        <pc:graphicFrameChg chg="del mod modGraphic">
          <ac:chgData name="Evgenia Korneva" userId="e62070071816427d" providerId="LiveId" clId="{CEDBA048-0AE4-4F6F-886D-807794E5CAF6}" dt="2020-11-30T07:28:02.892" v="9155" actId="478"/>
          <ac:graphicFrameMkLst>
            <pc:docMk/>
            <pc:sldMk cId="120190199" sldId="305"/>
            <ac:graphicFrameMk id="4" creationId="{93AB5195-129E-4E95-A577-99510001C519}"/>
          </ac:graphicFrameMkLst>
        </pc:graphicFrameChg>
        <pc:graphicFrameChg chg="add">
          <ac:chgData name="Evgenia Korneva" userId="e62070071816427d" providerId="LiveId" clId="{CEDBA048-0AE4-4F6F-886D-807794E5CAF6}" dt="2020-11-30T07:28:03.689" v="9156"/>
          <ac:graphicFrameMkLst>
            <pc:docMk/>
            <pc:sldMk cId="120190199" sldId="305"/>
            <ac:graphicFrameMk id="5" creationId="{81FF16EC-3EB9-44B3-A46C-969A2C2BBC67}"/>
          </ac:graphicFrameMkLst>
        </pc:graphicFrameChg>
        <pc:graphicFrameChg chg="del">
          <ac:chgData name="Evgenia Korneva" userId="e62070071816427d" providerId="LiveId" clId="{CEDBA048-0AE4-4F6F-886D-807794E5CAF6}" dt="2020-11-25T21:17:37.239" v="4075" actId="478"/>
          <ac:graphicFrameMkLst>
            <pc:docMk/>
            <pc:sldMk cId="120190199" sldId="305"/>
            <ac:graphicFrameMk id="5" creationId="{A914B9FE-74B2-42FB-8AAB-87FC9C5CB515}"/>
          </ac:graphicFrameMkLst>
        </pc:graphicFrameChg>
      </pc:sldChg>
      <pc:sldChg chg="addSp delSp modSp add">
        <pc:chgData name="Evgenia Korneva" userId="e62070071816427d" providerId="LiveId" clId="{CEDBA048-0AE4-4F6F-886D-807794E5CAF6}" dt="2020-11-30T07:28:15.237" v="9159" actId="167"/>
        <pc:sldMkLst>
          <pc:docMk/>
          <pc:sldMk cId="1726527567" sldId="306"/>
        </pc:sldMkLst>
        <pc:spChg chg="mod">
          <ac:chgData name="Evgenia Korneva" userId="e62070071816427d" providerId="LiveId" clId="{CEDBA048-0AE4-4F6F-886D-807794E5CAF6}" dt="2020-11-25T23:17:31.544" v="6017"/>
          <ac:spMkLst>
            <pc:docMk/>
            <pc:sldMk cId="1726527567" sldId="306"/>
            <ac:spMk id="7" creationId="{03CE3B99-E424-4C80-AAB9-B636245F45E2}"/>
          </ac:spMkLst>
        </pc:spChg>
        <pc:spChg chg="mod">
          <ac:chgData name="Evgenia Korneva" userId="e62070071816427d" providerId="LiveId" clId="{CEDBA048-0AE4-4F6F-886D-807794E5CAF6}" dt="2020-11-25T21:20:11.949" v="4109" actId="20577"/>
          <ac:spMkLst>
            <pc:docMk/>
            <pc:sldMk cId="1726527567" sldId="306"/>
            <ac:spMk id="8" creationId="{A7A52284-8631-4A22-90B5-0FCBAAE4E91F}"/>
          </ac:spMkLst>
        </pc:spChg>
        <pc:grpChg chg="add">
          <ac:chgData name="Evgenia Korneva" userId="e62070071816427d" providerId="LiveId" clId="{CEDBA048-0AE4-4F6F-886D-807794E5CAF6}" dt="2020-11-25T21:19:45.422" v="4105"/>
          <ac:grpSpMkLst>
            <pc:docMk/>
            <pc:sldMk cId="1726527567" sldId="306"/>
            <ac:grpSpMk id="6" creationId="{A4810B19-B738-4CE0-A6A3-56EAEB92EF6E}"/>
          </ac:grpSpMkLst>
        </pc:grpChg>
        <pc:graphicFrameChg chg="del">
          <ac:chgData name="Evgenia Korneva" userId="e62070071816427d" providerId="LiveId" clId="{CEDBA048-0AE4-4F6F-886D-807794E5CAF6}" dt="2020-11-30T07:28:10.367" v="9157" actId="478"/>
          <ac:graphicFrameMkLst>
            <pc:docMk/>
            <pc:sldMk cId="1726527567" sldId="306"/>
            <ac:graphicFrameMk id="4" creationId="{93AB5195-129E-4E95-A577-99510001C519}"/>
          </ac:graphicFrameMkLst>
        </pc:graphicFrameChg>
        <pc:graphicFrameChg chg="add ord">
          <ac:chgData name="Evgenia Korneva" userId="e62070071816427d" providerId="LiveId" clId="{CEDBA048-0AE4-4F6F-886D-807794E5CAF6}" dt="2020-11-30T07:28:15.237" v="9159" actId="167"/>
          <ac:graphicFrameMkLst>
            <pc:docMk/>
            <pc:sldMk cId="1726527567" sldId="306"/>
            <ac:graphicFrameMk id="11" creationId="{D22621CA-33BD-492E-95E0-B248FCBBDA0D}"/>
          </ac:graphicFrameMkLst>
        </pc:graphicFrameChg>
      </pc:sldChg>
      <pc:sldChg chg="addSp delSp modSp add del">
        <pc:chgData name="Evgenia Korneva" userId="e62070071816427d" providerId="LiveId" clId="{CEDBA048-0AE4-4F6F-886D-807794E5CAF6}" dt="2020-11-25T21:30:14.578" v="4422" actId="2696"/>
        <pc:sldMkLst>
          <pc:docMk/>
          <pc:sldMk cId="150349324" sldId="307"/>
        </pc:sldMkLst>
        <pc:spChg chg="add del mod">
          <ac:chgData name="Evgenia Korneva" userId="e62070071816427d" providerId="LiveId" clId="{CEDBA048-0AE4-4F6F-886D-807794E5CAF6}" dt="2020-11-25T21:21:10.264" v="4112" actId="478"/>
          <ac:spMkLst>
            <pc:docMk/>
            <pc:sldMk cId="150349324" sldId="307"/>
            <ac:spMk id="3" creationId="{B139FD8D-E756-4FDC-8506-69D9D8EDFDC4}"/>
          </ac:spMkLst>
        </pc:spChg>
        <pc:spChg chg="del">
          <ac:chgData name="Evgenia Korneva" userId="e62070071816427d" providerId="LiveId" clId="{CEDBA048-0AE4-4F6F-886D-807794E5CAF6}" dt="2020-11-25T21:21:06.643" v="4111" actId="478"/>
          <ac:spMkLst>
            <pc:docMk/>
            <pc:sldMk cId="150349324" sldId="307"/>
            <ac:spMk id="6" creationId="{666F744D-B01D-4D9A-9AE5-7E4D4EDD76E7}"/>
          </ac:spMkLst>
        </pc:spChg>
        <pc:spChg chg="del">
          <ac:chgData name="Evgenia Korneva" userId="e62070071816427d" providerId="LiveId" clId="{CEDBA048-0AE4-4F6F-886D-807794E5CAF6}" dt="2020-11-25T21:21:14.035" v="4113" actId="478"/>
          <ac:spMkLst>
            <pc:docMk/>
            <pc:sldMk cId="150349324" sldId="307"/>
            <ac:spMk id="8" creationId="{04BA8C0B-8452-4C18-A388-EE7E12C56312}"/>
          </ac:spMkLst>
        </pc:spChg>
        <pc:spChg chg="add del mod">
          <ac:chgData name="Evgenia Korneva" userId="e62070071816427d" providerId="LiveId" clId="{CEDBA048-0AE4-4F6F-886D-807794E5CAF6}" dt="2020-11-25T21:21:17.242" v="4114" actId="478"/>
          <ac:spMkLst>
            <pc:docMk/>
            <pc:sldMk cId="150349324" sldId="307"/>
            <ac:spMk id="10" creationId="{D31D666A-8B33-4851-9CEC-F150173E8105}"/>
          </ac:spMkLst>
        </pc:spChg>
      </pc:sldChg>
      <pc:sldChg chg="modSp add">
        <pc:chgData name="Evgenia Korneva" userId="e62070071816427d" providerId="LiveId" clId="{CEDBA048-0AE4-4F6F-886D-807794E5CAF6}" dt="2020-11-25T23:16:47.269" v="6008" actId="20577"/>
        <pc:sldMkLst>
          <pc:docMk/>
          <pc:sldMk cId="4155883032" sldId="308"/>
        </pc:sldMkLst>
        <pc:spChg chg="mod">
          <ac:chgData name="Evgenia Korneva" userId="e62070071816427d" providerId="LiveId" clId="{CEDBA048-0AE4-4F6F-886D-807794E5CAF6}" dt="2020-11-25T23:16:47.269" v="6008" actId="20577"/>
          <ac:spMkLst>
            <pc:docMk/>
            <pc:sldMk cId="4155883032" sldId="308"/>
            <ac:spMk id="4" creationId="{3815079A-0EE0-4324-B2BC-E82E861A24DE}"/>
          </ac:spMkLst>
        </pc:spChg>
        <pc:spChg chg="mod">
          <ac:chgData name="Evgenia Korneva" userId="e62070071816427d" providerId="LiveId" clId="{CEDBA048-0AE4-4F6F-886D-807794E5CAF6}" dt="2020-11-25T21:47:45.488" v="4648" actId="1582"/>
          <ac:spMkLst>
            <pc:docMk/>
            <pc:sldMk cId="4155883032" sldId="308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5T21:47:42.637" v="4647" actId="1582"/>
          <ac:spMkLst>
            <pc:docMk/>
            <pc:sldMk cId="4155883032" sldId="308"/>
            <ac:spMk id="7" creationId="{F11E33C3-12D8-4C6A-904F-513DF6D0A3E0}"/>
          </ac:spMkLst>
        </pc:spChg>
      </pc:sldChg>
      <pc:sldChg chg="modSp add">
        <pc:chgData name="Evgenia Korneva" userId="e62070071816427d" providerId="LiveId" clId="{CEDBA048-0AE4-4F6F-886D-807794E5CAF6}" dt="2020-11-25T23:17:37.343" v="6018"/>
        <pc:sldMkLst>
          <pc:docMk/>
          <pc:sldMk cId="462898201" sldId="309"/>
        </pc:sldMkLst>
        <pc:spChg chg="mod">
          <ac:chgData name="Evgenia Korneva" userId="e62070071816427d" providerId="LiveId" clId="{CEDBA048-0AE4-4F6F-886D-807794E5CAF6}" dt="2020-11-25T23:17:37.343" v="6018"/>
          <ac:spMkLst>
            <pc:docMk/>
            <pc:sldMk cId="462898201" sldId="309"/>
            <ac:spMk id="4" creationId="{3815079A-0EE0-4324-B2BC-E82E861A24DE}"/>
          </ac:spMkLst>
        </pc:spChg>
        <pc:spChg chg="mod">
          <ac:chgData name="Evgenia Korneva" userId="e62070071816427d" providerId="LiveId" clId="{CEDBA048-0AE4-4F6F-886D-807794E5CAF6}" dt="2020-11-25T21:34:44.024" v="4469" actId="1582"/>
          <ac:spMkLst>
            <pc:docMk/>
            <pc:sldMk cId="462898201" sldId="309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5T21:34:46.917" v="4470" actId="1582"/>
          <ac:spMkLst>
            <pc:docMk/>
            <pc:sldMk cId="462898201" sldId="309"/>
            <ac:spMk id="7" creationId="{F11E33C3-12D8-4C6A-904F-513DF6D0A3E0}"/>
          </ac:spMkLst>
        </pc:spChg>
      </pc:sldChg>
      <pc:sldChg chg="addSp delSp modSp add">
        <pc:chgData name="Evgenia Korneva" userId="e62070071816427d" providerId="LiveId" clId="{CEDBA048-0AE4-4F6F-886D-807794E5CAF6}" dt="2020-11-29T19:35:57.162" v="7270" actId="114"/>
        <pc:sldMkLst>
          <pc:docMk/>
          <pc:sldMk cId="986562762" sldId="310"/>
        </pc:sldMkLst>
        <pc:spChg chg="add del mod">
          <ac:chgData name="Evgenia Korneva" userId="e62070071816427d" providerId="LiveId" clId="{CEDBA048-0AE4-4F6F-886D-807794E5CAF6}" dt="2020-11-25T21:34:18.201" v="4467" actId="478"/>
          <ac:spMkLst>
            <pc:docMk/>
            <pc:sldMk cId="986562762" sldId="310"/>
            <ac:spMk id="3" creationId="{E9A117B5-A494-48F1-A30F-1DD27CE46A3B}"/>
          </ac:spMkLst>
        </pc:spChg>
        <pc:spChg chg="mod">
          <ac:chgData name="Evgenia Korneva" userId="e62070071816427d" providerId="LiveId" clId="{CEDBA048-0AE4-4F6F-886D-807794E5CAF6}" dt="2020-11-25T23:17:01.625" v="6011"/>
          <ac:spMkLst>
            <pc:docMk/>
            <pc:sldMk cId="986562762" sldId="310"/>
            <ac:spMk id="4" creationId="{3815079A-0EE0-4324-B2BC-E82E861A24DE}"/>
          </ac:spMkLst>
        </pc:spChg>
        <pc:spChg chg="mod">
          <ac:chgData name="Evgenia Korneva" userId="e62070071816427d" providerId="LiveId" clId="{CEDBA048-0AE4-4F6F-886D-807794E5CAF6}" dt="2020-11-25T21:36:25.118" v="4495" actId="1582"/>
          <ac:spMkLst>
            <pc:docMk/>
            <pc:sldMk cId="986562762" sldId="310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9T19:35:57.162" v="7270" actId="114"/>
          <ac:spMkLst>
            <pc:docMk/>
            <pc:sldMk cId="986562762" sldId="310"/>
            <ac:spMk id="6" creationId="{666F744D-B01D-4D9A-9AE5-7E4D4EDD76E7}"/>
          </ac:spMkLst>
        </pc:spChg>
        <pc:spChg chg="mod">
          <ac:chgData name="Evgenia Korneva" userId="e62070071816427d" providerId="LiveId" clId="{CEDBA048-0AE4-4F6F-886D-807794E5CAF6}" dt="2020-11-25T21:36:27.602" v="4496" actId="1582"/>
          <ac:spMkLst>
            <pc:docMk/>
            <pc:sldMk cId="986562762" sldId="310"/>
            <ac:spMk id="7" creationId="{F11E33C3-12D8-4C6A-904F-513DF6D0A3E0}"/>
          </ac:spMkLst>
        </pc:spChg>
        <pc:spChg chg="del">
          <ac:chgData name="Evgenia Korneva" userId="e62070071816427d" providerId="LiveId" clId="{CEDBA048-0AE4-4F6F-886D-807794E5CAF6}" dt="2020-11-25T21:34:13.590" v="4466" actId="478"/>
          <ac:spMkLst>
            <pc:docMk/>
            <pc:sldMk cId="986562762" sldId="310"/>
            <ac:spMk id="8" creationId="{04BA8C0B-8452-4C18-A388-EE7E12C56312}"/>
          </ac:spMkLst>
        </pc:spChg>
      </pc:sldChg>
      <pc:sldChg chg="modSp add">
        <pc:chgData name="Evgenia Korneva" userId="e62070071816427d" providerId="LiveId" clId="{CEDBA048-0AE4-4F6F-886D-807794E5CAF6}" dt="2020-11-25T23:18:08.475" v="6023"/>
        <pc:sldMkLst>
          <pc:docMk/>
          <pc:sldMk cId="1896058741" sldId="311"/>
        </pc:sldMkLst>
        <pc:spChg chg="mod">
          <ac:chgData name="Evgenia Korneva" userId="e62070071816427d" providerId="LiveId" clId="{CEDBA048-0AE4-4F6F-886D-807794E5CAF6}" dt="2020-11-25T23:18:08.475" v="6023"/>
          <ac:spMkLst>
            <pc:docMk/>
            <pc:sldMk cId="1896058741" sldId="311"/>
            <ac:spMk id="4" creationId="{3815079A-0EE0-4324-B2BC-E82E861A24DE}"/>
          </ac:spMkLst>
        </pc:spChg>
        <pc:spChg chg="mod">
          <ac:chgData name="Evgenia Korneva" userId="e62070071816427d" providerId="LiveId" clId="{CEDBA048-0AE4-4F6F-886D-807794E5CAF6}" dt="2020-11-25T21:39:46.742" v="4527" actId="207"/>
          <ac:spMkLst>
            <pc:docMk/>
            <pc:sldMk cId="1896058741" sldId="311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5T21:38:39.551" v="4525" actId="20577"/>
          <ac:spMkLst>
            <pc:docMk/>
            <pc:sldMk cId="1896058741" sldId="311"/>
            <ac:spMk id="6" creationId="{666F744D-B01D-4D9A-9AE5-7E4D4EDD76E7}"/>
          </ac:spMkLst>
        </pc:spChg>
        <pc:spChg chg="mod">
          <ac:chgData name="Evgenia Korneva" userId="e62070071816427d" providerId="LiveId" clId="{CEDBA048-0AE4-4F6F-886D-807794E5CAF6}" dt="2020-11-25T21:38:16.931" v="4510" actId="20577"/>
          <ac:spMkLst>
            <pc:docMk/>
            <pc:sldMk cId="1896058741" sldId="311"/>
            <ac:spMk id="7" creationId="{F11E33C3-12D8-4C6A-904F-513DF6D0A3E0}"/>
          </ac:spMkLst>
        </pc:spChg>
        <pc:spChg chg="mod">
          <ac:chgData name="Evgenia Korneva" userId="e62070071816427d" providerId="LiveId" clId="{CEDBA048-0AE4-4F6F-886D-807794E5CAF6}" dt="2020-11-25T21:38:34.933" v="4522" actId="12"/>
          <ac:spMkLst>
            <pc:docMk/>
            <pc:sldMk cId="1896058741" sldId="311"/>
            <ac:spMk id="8" creationId="{04BA8C0B-8452-4C18-A388-EE7E12C56312}"/>
          </ac:spMkLst>
        </pc:spChg>
      </pc:sldChg>
      <pc:sldChg chg="addSp delSp modSp add">
        <pc:chgData name="Evgenia Korneva" userId="e62070071816427d" providerId="LiveId" clId="{CEDBA048-0AE4-4F6F-886D-807794E5CAF6}" dt="2020-11-25T23:18:02.716" v="6022"/>
        <pc:sldMkLst>
          <pc:docMk/>
          <pc:sldMk cId="1402513152" sldId="312"/>
        </pc:sldMkLst>
        <pc:spChg chg="add del mod">
          <ac:chgData name="Evgenia Korneva" userId="e62070071816427d" providerId="LiveId" clId="{CEDBA048-0AE4-4F6F-886D-807794E5CAF6}" dt="2020-11-25T21:40:19.543" v="4535" actId="478"/>
          <ac:spMkLst>
            <pc:docMk/>
            <pc:sldMk cId="1402513152" sldId="312"/>
            <ac:spMk id="3" creationId="{E54C07A8-F857-425F-8A75-5888A8F4FFE2}"/>
          </ac:spMkLst>
        </pc:spChg>
        <pc:spChg chg="mod">
          <ac:chgData name="Evgenia Korneva" userId="e62070071816427d" providerId="LiveId" clId="{CEDBA048-0AE4-4F6F-886D-807794E5CAF6}" dt="2020-11-25T23:18:02.716" v="6022"/>
          <ac:spMkLst>
            <pc:docMk/>
            <pc:sldMk cId="1402513152" sldId="312"/>
            <ac:spMk id="4" creationId="{3815079A-0EE0-4324-B2BC-E82E861A24DE}"/>
          </ac:spMkLst>
        </pc:spChg>
        <pc:spChg chg="del">
          <ac:chgData name="Evgenia Korneva" userId="e62070071816427d" providerId="LiveId" clId="{CEDBA048-0AE4-4F6F-886D-807794E5CAF6}" dt="2020-11-25T21:40:16.687" v="4534" actId="478"/>
          <ac:spMkLst>
            <pc:docMk/>
            <pc:sldMk cId="1402513152" sldId="312"/>
            <ac:spMk id="8" creationId="{04BA8C0B-8452-4C18-A388-EE7E12C56312}"/>
          </ac:spMkLst>
        </pc:spChg>
      </pc:sldChg>
      <pc:sldChg chg="addSp delSp modSp add">
        <pc:chgData name="Evgenia Korneva" userId="e62070071816427d" providerId="LiveId" clId="{CEDBA048-0AE4-4F6F-886D-807794E5CAF6}" dt="2020-11-25T23:17:55.216" v="6021"/>
        <pc:sldMkLst>
          <pc:docMk/>
          <pc:sldMk cId="1911800213" sldId="313"/>
        </pc:sldMkLst>
        <pc:spChg chg="add del mod">
          <ac:chgData name="Evgenia Korneva" userId="e62070071816427d" providerId="LiveId" clId="{CEDBA048-0AE4-4F6F-886D-807794E5CAF6}" dt="2020-11-25T21:40:02.744" v="4531" actId="478"/>
          <ac:spMkLst>
            <pc:docMk/>
            <pc:sldMk cId="1911800213" sldId="313"/>
            <ac:spMk id="3" creationId="{7BF76F79-68BF-4CF0-9768-4DD554B519EA}"/>
          </ac:spMkLst>
        </pc:spChg>
        <pc:spChg chg="mod">
          <ac:chgData name="Evgenia Korneva" userId="e62070071816427d" providerId="LiveId" clId="{CEDBA048-0AE4-4F6F-886D-807794E5CAF6}" dt="2020-11-25T23:17:55.216" v="6021"/>
          <ac:spMkLst>
            <pc:docMk/>
            <pc:sldMk cId="1911800213" sldId="313"/>
            <ac:spMk id="4" creationId="{3815079A-0EE0-4324-B2BC-E82E861A24DE}"/>
          </ac:spMkLst>
        </pc:spChg>
        <pc:spChg chg="del">
          <ac:chgData name="Evgenia Korneva" userId="e62070071816427d" providerId="LiveId" clId="{CEDBA048-0AE4-4F6F-886D-807794E5CAF6}" dt="2020-11-25T21:40:00.217" v="4530" actId="478"/>
          <ac:spMkLst>
            <pc:docMk/>
            <pc:sldMk cId="1911800213" sldId="313"/>
            <ac:spMk id="6" creationId="{666F744D-B01D-4D9A-9AE5-7E4D4EDD76E7}"/>
          </ac:spMkLst>
        </pc:spChg>
        <pc:spChg chg="del">
          <ac:chgData name="Evgenia Korneva" userId="e62070071816427d" providerId="LiveId" clId="{CEDBA048-0AE4-4F6F-886D-807794E5CAF6}" dt="2020-11-25T21:40:06.143" v="4532" actId="478"/>
          <ac:spMkLst>
            <pc:docMk/>
            <pc:sldMk cId="1911800213" sldId="313"/>
            <ac:spMk id="8" creationId="{04BA8C0B-8452-4C18-A388-EE7E12C56312}"/>
          </ac:spMkLst>
        </pc:spChg>
        <pc:spChg chg="add del mod">
          <ac:chgData name="Evgenia Korneva" userId="e62070071816427d" providerId="LiveId" clId="{CEDBA048-0AE4-4F6F-886D-807794E5CAF6}" dt="2020-11-25T21:40:08.316" v="4533" actId="478"/>
          <ac:spMkLst>
            <pc:docMk/>
            <pc:sldMk cId="1911800213" sldId="313"/>
            <ac:spMk id="10" creationId="{6A2993B5-0886-4661-A80F-C5814FF6E406}"/>
          </ac:spMkLst>
        </pc:spChg>
      </pc:sldChg>
      <pc:sldChg chg="modSp add">
        <pc:chgData name="Evgenia Korneva" userId="e62070071816427d" providerId="LiveId" clId="{CEDBA048-0AE4-4F6F-886D-807794E5CAF6}" dt="2020-11-25T23:17:44.722" v="6019"/>
        <pc:sldMkLst>
          <pc:docMk/>
          <pc:sldMk cId="2949932705" sldId="314"/>
        </pc:sldMkLst>
        <pc:spChg chg="mod">
          <ac:chgData name="Evgenia Korneva" userId="e62070071816427d" providerId="LiveId" clId="{CEDBA048-0AE4-4F6F-886D-807794E5CAF6}" dt="2020-11-25T23:17:44.722" v="6019"/>
          <ac:spMkLst>
            <pc:docMk/>
            <pc:sldMk cId="2949932705" sldId="314"/>
            <ac:spMk id="4" creationId="{3815079A-0EE0-4324-B2BC-E82E861A24DE}"/>
          </ac:spMkLst>
        </pc:spChg>
        <pc:spChg chg="mod">
          <ac:chgData name="Evgenia Korneva" userId="e62070071816427d" providerId="LiveId" clId="{CEDBA048-0AE4-4F6F-886D-807794E5CAF6}" dt="2020-11-25T21:40:35.537" v="4537" actId="207"/>
          <ac:spMkLst>
            <pc:docMk/>
            <pc:sldMk cId="2949932705" sldId="314"/>
            <ac:spMk id="5" creationId="{9B1E8BF7-50AF-41C6-ABF3-496FE6FD82D7}"/>
          </ac:spMkLst>
        </pc:spChg>
        <pc:spChg chg="mod">
          <ac:chgData name="Evgenia Korneva" userId="e62070071816427d" providerId="LiveId" clId="{CEDBA048-0AE4-4F6F-886D-807794E5CAF6}" dt="2020-11-25T21:40:41.234" v="4538" actId="207"/>
          <ac:spMkLst>
            <pc:docMk/>
            <pc:sldMk cId="2949932705" sldId="314"/>
            <ac:spMk id="7" creationId="{F11E33C3-12D8-4C6A-904F-513DF6D0A3E0}"/>
          </ac:spMkLst>
        </pc:spChg>
      </pc:sldChg>
      <pc:sldChg chg="addSp delSp modSp add">
        <pc:chgData name="Evgenia Korneva" userId="e62070071816427d" providerId="LiveId" clId="{CEDBA048-0AE4-4F6F-886D-807794E5CAF6}" dt="2020-11-25T23:18:26.587" v="6025"/>
        <pc:sldMkLst>
          <pc:docMk/>
          <pc:sldMk cId="4158559429" sldId="315"/>
        </pc:sldMkLst>
        <pc:spChg chg="mod">
          <ac:chgData name="Evgenia Korneva" userId="e62070071816427d" providerId="LiveId" clId="{CEDBA048-0AE4-4F6F-886D-807794E5CAF6}" dt="2020-11-25T21:42:18.183" v="4574" actId="20577"/>
          <ac:spMkLst>
            <pc:docMk/>
            <pc:sldMk cId="4158559429" sldId="315"/>
            <ac:spMk id="7" creationId="{0DB874B1-CDD0-4C93-BDC0-AD7002B7AD2A}"/>
          </ac:spMkLst>
        </pc:spChg>
        <pc:spChg chg="del">
          <ac:chgData name="Evgenia Korneva" userId="e62070071816427d" providerId="LiveId" clId="{CEDBA048-0AE4-4F6F-886D-807794E5CAF6}" dt="2020-11-25T23:18:25.708" v="6024" actId="478"/>
          <ac:spMkLst>
            <pc:docMk/>
            <pc:sldMk cId="4158559429" sldId="315"/>
            <ac:spMk id="8" creationId="{CE1D21C8-B4AC-45DA-9FE8-6ABE7D4349C9}"/>
          </ac:spMkLst>
        </pc:spChg>
        <pc:picChg chg="add">
          <ac:chgData name="Evgenia Korneva" userId="e62070071816427d" providerId="LiveId" clId="{CEDBA048-0AE4-4F6F-886D-807794E5CAF6}" dt="2020-11-25T23:18:26.587" v="6025"/>
          <ac:picMkLst>
            <pc:docMk/>
            <pc:sldMk cId="4158559429" sldId="315"/>
            <ac:picMk id="4" creationId="{D2569C62-2F68-41A3-AB3F-58F88DC78153}"/>
          </ac:picMkLst>
        </pc:picChg>
      </pc:sldChg>
      <pc:sldChg chg="delSp modSp add">
        <pc:chgData name="Evgenia Korneva" userId="e62070071816427d" providerId="LiveId" clId="{CEDBA048-0AE4-4F6F-886D-807794E5CAF6}" dt="2020-11-29T19:36:56.478" v="7283" actId="20577"/>
        <pc:sldMkLst>
          <pc:docMk/>
          <pc:sldMk cId="1185751511" sldId="316"/>
        </pc:sldMkLst>
        <pc:spChg chg="mod">
          <ac:chgData name="Evgenia Korneva" userId="e62070071816427d" providerId="LiveId" clId="{CEDBA048-0AE4-4F6F-886D-807794E5CAF6}" dt="2020-11-29T19:36:56.478" v="7283" actId="20577"/>
          <ac:spMkLst>
            <pc:docMk/>
            <pc:sldMk cId="1185751511" sldId="316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25T21:45:12.333" v="4609" actId="207"/>
          <ac:spMkLst>
            <pc:docMk/>
            <pc:sldMk cId="1185751511" sldId="316"/>
            <ac:spMk id="8" creationId="{447E31DD-02EA-4C30-961B-99A55AC26E0D}"/>
          </ac:spMkLst>
        </pc:spChg>
        <pc:picChg chg="del">
          <ac:chgData name="Evgenia Korneva" userId="e62070071816427d" providerId="LiveId" clId="{CEDBA048-0AE4-4F6F-886D-807794E5CAF6}" dt="2020-11-25T21:45:08.077" v="4608" actId="478"/>
          <ac:picMkLst>
            <pc:docMk/>
            <pc:sldMk cId="1185751511" sldId="316"/>
            <ac:picMk id="12" creationId="{727E3723-86D2-4D56-8DB6-05F21602B841}"/>
          </ac:picMkLst>
        </pc:picChg>
      </pc:sldChg>
      <pc:sldChg chg="modSp add">
        <pc:chgData name="Evgenia Korneva" userId="e62070071816427d" providerId="LiveId" clId="{CEDBA048-0AE4-4F6F-886D-807794E5CAF6}" dt="2020-11-30T07:25:10.395" v="9101" actId="113"/>
        <pc:sldMkLst>
          <pc:docMk/>
          <pc:sldMk cId="1907283936" sldId="317"/>
        </pc:sldMkLst>
        <pc:spChg chg="mod">
          <ac:chgData name="Evgenia Korneva" userId="e62070071816427d" providerId="LiveId" clId="{CEDBA048-0AE4-4F6F-886D-807794E5CAF6}" dt="2020-11-25T23:15:50.293" v="5928" actId="20577"/>
          <ac:spMkLst>
            <pc:docMk/>
            <pc:sldMk cId="1907283936" sldId="317"/>
            <ac:spMk id="4" creationId="{ED591A6D-83C2-4030-9037-3C48C4585E62}"/>
          </ac:spMkLst>
        </pc:spChg>
        <pc:spChg chg="mod">
          <ac:chgData name="Evgenia Korneva" userId="e62070071816427d" providerId="LiveId" clId="{CEDBA048-0AE4-4F6F-886D-807794E5CAF6}" dt="2020-11-30T07:25:10.395" v="9101" actId="113"/>
          <ac:spMkLst>
            <pc:docMk/>
            <pc:sldMk cId="1907283936" sldId="317"/>
            <ac:spMk id="5" creationId="{080DCD88-1625-4562-B906-7D591F27B59C}"/>
          </ac:spMkLst>
        </pc:spChg>
      </pc:sldChg>
      <pc:sldChg chg="addSp delSp modSp add">
        <pc:chgData name="Evgenia Korneva" userId="e62070071816427d" providerId="LiveId" clId="{CEDBA048-0AE4-4F6F-886D-807794E5CAF6}" dt="2020-11-25T23:27:20.095" v="6292" actId="207"/>
        <pc:sldMkLst>
          <pc:docMk/>
          <pc:sldMk cId="2426619922" sldId="318"/>
        </pc:sldMkLst>
        <pc:spChg chg="mod">
          <ac:chgData name="Evgenia Korneva" userId="e62070071816427d" providerId="LiveId" clId="{CEDBA048-0AE4-4F6F-886D-807794E5CAF6}" dt="2020-11-25T23:27:20.095" v="6292" actId="207"/>
          <ac:spMkLst>
            <pc:docMk/>
            <pc:sldMk cId="2426619922" sldId="318"/>
            <ac:spMk id="2" creationId="{43525F25-E644-4FAA-AD04-2C82BF7BF58D}"/>
          </ac:spMkLst>
        </pc:spChg>
        <pc:spChg chg="del">
          <ac:chgData name="Evgenia Korneva" userId="e62070071816427d" providerId="LiveId" clId="{CEDBA048-0AE4-4F6F-886D-807794E5CAF6}" dt="2020-11-25T22:09:03.218" v="5146" actId="478"/>
          <ac:spMkLst>
            <pc:docMk/>
            <pc:sldMk cId="2426619922" sldId="318"/>
            <ac:spMk id="4" creationId="{337BEA6D-4714-4D66-947E-820E9B32413F}"/>
          </ac:spMkLst>
        </pc:spChg>
        <pc:spChg chg="add del mod">
          <ac:chgData name="Evgenia Korneva" userId="e62070071816427d" providerId="LiveId" clId="{CEDBA048-0AE4-4F6F-886D-807794E5CAF6}" dt="2020-11-25T22:09:05.042" v="5147" actId="478"/>
          <ac:spMkLst>
            <pc:docMk/>
            <pc:sldMk cId="2426619922" sldId="318"/>
            <ac:spMk id="6" creationId="{D277331C-6789-4268-97FE-68E88EC01A89}"/>
          </ac:spMkLst>
        </pc:spChg>
      </pc:sldChg>
      <pc:sldChg chg="modSp add">
        <pc:chgData name="Evgenia Korneva" userId="e62070071816427d" providerId="LiveId" clId="{CEDBA048-0AE4-4F6F-886D-807794E5CAF6}" dt="2020-11-25T22:22:49.932" v="5494"/>
        <pc:sldMkLst>
          <pc:docMk/>
          <pc:sldMk cId="1136760991" sldId="319"/>
        </pc:sldMkLst>
        <pc:spChg chg="mod">
          <ac:chgData name="Evgenia Korneva" userId="e62070071816427d" providerId="LiveId" clId="{CEDBA048-0AE4-4F6F-886D-807794E5CAF6}" dt="2020-11-25T22:22:49.932" v="5494"/>
          <ac:spMkLst>
            <pc:docMk/>
            <pc:sldMk cId="1136760991" sldId="319"/>
            <ac:spMk id="2" creationId="{7297E3DF-1F77-4DEC-B0E0-EA750268A483}"/>
          </ac:spMkLst>
        </pc:spChg>
        <pc:spChg chg="mod">
          <ac:chgData name="Evgenia Korneva" userId="e62070071816427d" providerId="LiveId" clId="{CEDBA048-0AE4-4F6F-886D-807794E5CAF6}" dt="2020-11-25T22:13:16.003" v="5263" actId="207"/>
          <ac:spMkLst>
            <pc:docMk/>
            <pc:sldMk cId="1136760991" sldId="319"/>
            <ac:spMk id="3" creationId="{87422962-A345-49B7-980C-3E28988F4E73}"/>
          </ac:spMkLst>
        </pc:spChg>
      </pc:sldChg>
      <pc:sldChg chg="modSp add">
        <pc:chgData name="Evgenia Korneva" userId="e62070071816427d" providerId="LiveId" clId="{CEDBA048-0AE4-4F6F-886D-807794E5CAF6}" dt="2020-11-25T22:22:40.617" v="5493"/>
        <pc:sldMkLst>
          <pc:docMk/>
          <pc:sldMk cId="476295179" sldId="320"/>
        </pc:sldMkLst>
        <pc:spChg chg="mod">
          <ac:chgData name="Evgenia Korneva" userId="e62070071816427d" providerId="LiveId" clId="{CEDBA048-0AE4-4F6F-886D-807794E5CAF6}" dt="2020-11-25T22:22:40.617" v="5493"/>
          <ac:spMkLst>
            <pc:docMk/>
            <pc:sldMk cId="476295179" sldId="320"/>
            <ac:spMk id="2" creationId="{7297E3DF-1F77-4DEC-B0E0-EA750268A483}"/>
          </ac:spMkLst>
        </pc:spChg>
        <pc:spChg chg="mod">
          <ac:chgData name="Evgenia Korneva" userId="e62070071816427d" providerId="LiveId" clId="{CEDBA048-0AE4-4F6F-886D-807794E5CAF6}" dt="2020-11-25T22:13:09.457" v="5262" actId="207"/>
          <ac:spMkLst>
            <pc:docMk/>
            <pc:sldMk cId="476295179" sldId="320"/>
            <ac:spMk id="3" creationId="{87422962-A345-49B7-980C-3E28988F4E73}"/>
          </ac:spMkLst>
        </pc:spChg>
      </pc:sldChg>
      <pc:sldChg chg="modSp add">
        <pc:chgData name="Evgenia Korneva" userId="e62070071816427d" providerId="LiveId" clId="{CEDBA048-0AE4-4F6F-886D-807794E5CAF6}" dt="2020-11-25T22:23:49.116" v="5559"/>
        <pc:sldMkLst>
          <pc:docMk/>
          <pc:sldMk cId="3632667741" sldId="321"/>
        </pc:sldMkLst>
        <pc:spChg chg="mod">
          <ac:chgData name="Evgenia Korneva" userId="e62070071816427d" providerId="LiveId" clId="{CEDBA048-0AE4-4F6F-886D-807794E5CAF6}" dt="2020-11-25T22:23:49.116" v="5559"/>
          <ac:spMkLst>
            <pc:docMk/>
            <pc:sldMk cId="3632667741" sldId="321"/>
            <ac:spMk id="2" creationId="{7297E3DF-1F77-4DEC-B0E0-EA750268A483}"/>
          </ac:spMkLst>
        </pc:spChg>
        <pc:spChg chg="mod">
          <ac:chgData name="Evgenia Korneva" userId="e62070071816427d" providerId="LiveId" clId="{CEDBA048-0AE4-4F6F-886D-807794E5CAF6}" dt="2020-11-25T22:15:24.868" v="5374" actId="20577"/>
          <ac:spMkLst>
            <pc:docMk/>
            <pc:sldMk cId="3632667741" sldId="321"/>
            <ac:spMk id="3" creationId="{87422962-A345-49B7-980C-3E28988F4E73}"/>
          </ac:spMkLst>
        </pc:spChg>
      </pc:sldChg>
      <pc:sldChg chg="modSp add del">
        <pc:chgData name="Evgenia Korneva" userId="e62070071816427d" providerId="LiveId" clId="{CEDBA048-0AE4-4F6F-886D-807794E5CAF6}" dt="2020-11-30T07:19:14.234" v="9071" actId="2696"/>
        <pc:sldMkLst>
          <pc:docMk/>
          <pc:sldMk cId="147401879" sldId="322"/>
        </pc:sldMkLst>
        <pc:spChg chg="mod">
          <ac:chgData name="Evgenia Korneva" userId="e62070071816427d" providerId="LiveId" clId="{CEDBA048-0AE4-4F6F-886D-807794E5CAF6}" dt="2020-11-25T22:23:54.119" v="5560"/>
          <ac:spMkLst>
            <pc:docMk/>
            <pc:sldMk cId="147401879" sldId="322"/>
            <ac:spMk id="2" creationId="{7297E3DF-1F77-4DEC-B0E0-EA750268A483}"/>
          </ac:spMkLst>
        </pc:spChg>
        <pc:spChg chg="mod">
          <ac:chgData name="Evgenia Korneva" userId="e62070071816427d" providerId="LiveId" clId="{CEDBA048-0AE4-4F6F-886D-807794E5CAF6}" dt="2020-11-29T19:26:47.029" v="7120" actId="20577"/>
          <ac:spMkLst>
            <pc:docMk/>
            <pc:sldMk cId="147401879" sldId="322"/>
            <ac:spMk id="3" creationId="{87422962-A345-49B7-980C-3E28988F4E73}"/>
          </ac:spMkLst>
        </pc:spChg>
      </pc:sldChg>
      <pc:sldChg chg="addSp delSp modSp add">
        <pc:chgData name="Evgenia Korneva" userId="e62070071816427d" providerId="LiveId" clId="{CEDBA048-0AE4-4F6F-886D-807794E5CAF6}" dt="2020-11-25T22:21:55.339" v="5471" actId="1076"/>
        <pc:sldMkLst>
          <pc:docMk/>
          <pc:sldMk cId="2116695448" sldId="323"/>
        </pc:sldMkLst>
        <pc:spChg chg="del">
          <ac:chgData name="Evgenia Korneva" userId="e62070071816427d" providerId="LiveId" clId="{CEDBA048-0AE4-4F6F-886D-807794E5CAF6}" dt="2020-11-25T22:19:23.925" v="5443"/>
          <ac:spMkLst>
            <pc:docMk/>
            <pc:sldMk cId="2116695448" sldId="323"/>
            <ac:spMk id="2" creationId="{465B0C9C-00DF-474D-A647-D29F6735B73F}"/>
          </ac:spMkLst>
        </pc:spChg>
        <pc:spChg chg="del">
          <ac:chgData name="Evgenia Korneva" userId="e62070071816427d" providerId="LiveId" clId="{CEDBA048-0AE4-4F6F-886D-807794E5CAF6}" dt="2020-11-25T22:19:23.925" v="5443"/>
          <ac:spMkLst>
            <pc:docMk/>
            <pc:sldMk cId="2116695448" sldId="323"/>
            <ac:spMk id="3" creationId="{8C2AB181-430E-484D-AA41-539CA639D67D}"/>
          </ac:spMkLst>
        </pc:spChg>
        <pc:spChg chg="del">
          <ac:chgData name="Evgenia Korneva" userId="e62070071816427d" providerId="LiveId" clId="{CEDBA048-0AE4-4F6F-886D-807794E5CAF6}" dt="2020-11-25T22:19:23.925" v="5443"/>
          <ac:spMkLst>
            <pc:docMk/>
            <pc:sldMk cId="2116695448" sldId="323"/>
            <ac:spMk id="4" creationId="{256967A6-B160-46A0-91F5-927BB529135B}"/>
          </ac:spMkLst>
        </pc:spChg>
        <pc:spChg chg="add mod">
          <ac:chgData name="Evgenia Korneva" userId="e62070071816427d" providerId="LiveId" clId="{CEDBA048-0AE4-4F6F-886D-807794E5CAF6}" dt="2020-11-25T22:19:37.540" v="5461" actId="2711"/>
          <ac:spMkLst>
            <pc:docMk/>
            <pc:sldMk cId="2116695448" sldId="323"/>
            <ac:spMk id="5" creationId="{F55C85EE-0DA3-4FAD-94D3-7C6B238A0F77}"/>
          </ac:spMkLst>
        </pc:spChg>
        <pc:spChg chg="add del mod">
          <ac:chgData name="Evgenia Korneva" userId="e62070071816427d" providerId="LiveId" clId="{CEDBA048-0AE4-4F6F-886D-807794E5CAF6}" dt="2020-11-25T22:21:46.908" v="5469" actId="478"/>
          <ac:spMkLst>
            <pc:docMk/>
            <pc:sldMk cId="2116695448" sldId="323"/>
            <ac:spMk id="6" creationId="{EB5F4BEE-5C47-4C33-B546-7D34FBCC627D}"/>
          </ac:spMkLst>
        </pc:spChg>
        <pc:picChg chg="add del mod">
          <ac:chgData name="Evgenia Korneva" userId="e62070071816427d" providerId="LiveId" clId="{CEDBA048-0AE4-4F6F-886D-807794E5CAF6}" dt="2020-11-25T22:21:43.218" v="5467"/>
          <ac:picMkLst>
            <pc:docMk/>
            <pc:sldMk cId="2116695448" sldId="323"/>
            <ac:picMk id="8" creationId="{162BD90D-C2F6-4F7E-A464-A90EF1F4482F}"/>
          </ac:picMkLst>
        </pc:picChg>
        <pc:picChg chg="add mod">
          <ac:chgData name="Evgenia Korneva" userId="e62070071816427d" providerId="LiveId" clId="{CEDBA048-0AE4-4F6F-886D-807794E5CAF6}" dt="2020-11-25T22:21:55.339" v="5471" actId="1076"/>
          <ac:picMkLst>
            <pc:docMk/>
            <pc:sldMk cId="2116695448" sldId="323"/>
            <ac:picMk id="9" creationId="{4C8820CB-CB48-48F5-A075-E35C210696CB}"/>
          </ac:picMkLst>
        </pc:picChg>
      </pc:sldChg>
      <pc:sldChg chg="add">
        <pc:chgData name="Evgenia Korneva" userId="e62070071816427d" providerId="LiveId" clId="{CEDBA048-0AE4-4F6F-886D-807794E5CAF6}" dt="2020-11-25T22:30:47.727" v="5686"/>
        <pc:sldMkLst>
          <pc:docMk/>
          <pc:sldMk cId="99721748" sldId="324"/>
        </pc:sldMkLst>
      </pc:sldChg>
      <pc:sldChg chg="addSp modSp add">
        <pc:chgData name="Evgenia Korneva" userId="e62070071816427d" providerId="LiveId" clId="{CEDBA048-0AE4-4F6F-886D-807794E5CAF6}" dt="2020-11-29T19:33:54.765" v="7262" actId="1038"/>
        <pc:sldMkLst>
          <pc:docMk/>
          <pc:sldMk cId="2894880371" sldId="325"/>
        </pc:sldMkLst>
        <pc:spChg chg="add mod">
          <ac:chgData name="Evgenia Korneva" userId="e62070071816427d" providerId="LiveId" clId="{CEDBA048-0AE4-4F6F-886D-807794E5CAF6}" dt="2020-11-25T22:40:02.974" v="5775" actId="14100"/>
          <ac:spMkLst>
            <pc:docMk/>
            <pc:sldMk cId="2894880371" sldId="325"/>
            <ac:spMk id="3" creationId="{69F40F3A-DF5F-498E-A3D0-87566307B933}"/>
          </ac:spMkLst>
        </pc:spChg>
        <pc:spChg chg="mod">
          <ac:chgData name="Evgenia Korneva" userId="e62070071816427d" providerId="LiveId" clId="{CEDBA048-0AE4-4F6F-886D-807794E5CAF6}" dt="2020-11-25T22:37:25.494" v="5717" actId="20577"/>
          <ac:spMkLst>
            <pc:docMk/>
            <pc:sldMk cId="2894880371" sldId="325"/>
            <ac:spMk id="8" creationId="{EE9844A7-6347-48B1-9F27-89251ADBA97B}"/>
          </ac:spMkLst>
        </pc:spChg>
        <pc:spChg chg="mod">
          <ac:chgData name="Evgenia Korneva" userId="e62070071816427d" providerId="LiveId" clId="{CEDBA048-0AE4-4F6F-886D-807794E5CAF6}" dt="2020-11-25T22:37:42.655" v="5738" actId="20577"/>
          <ac:spMkLst>
            <pc:docMk/>
            <pc:sldMk cId="2894880371" sldId="325"/>
            <ac:spMk id="9" creationId="{E3910E0B-AEC3-44EE-B305-EA87EB767B4B}"/>
          </ac:spMkLst>
        </pc:spChg>
        <pc:spChg chg="add mod">
          <ac:chgData name="Evgenia Korneva" userId="e62070071816427d" providerId="LiveId" clId="{CEDBA048-0AE4-4F6F-886D-807794E5CAF6}" dt="2020-11-25T22:40:38.894" v="5790" actId="1036"/>
          <ac:spMkLst>
            <pc:docMk/>
            <pc:sldMk cId="2894880371" sldId="325"/>
            <ac:spMk id="12" creationId="{789BB6A9-E806-4CC8-B9CB-8DB4884CF6B0}"/>
          </ac:spMkLst>
        </pc:spChg>
        <pc:spChg chg="add mod">
          <ac:chgData name="Evgenia Korneva" userId="e62070071816427d" providerId="LiveId" clId="{CEDBA048-0AE4-4F6F-886D-807794E5CAF6}" dt="2020-11-29T19:33:54.765" v="7262" actId="1038"/>
          <ac:spMkLst>
            <pc:docMk/>
            <pc:sldMk cId="2894880371" sldId="325"/>
            <ac:spMk id="13" creationId="{49751F44-E9E5-48A8-A44F-04A7CFAF67A5}"/>
          </ac:spMkLst>
        </pc:spChg>
      </pc:sldChg>
      <pc:sldChg chg="add del">
        <pc:chgData name="Evgenia Korneva" userId="e62070071816427d" providerId="LiveId" clId="{CEDBA048-0AE4-4F6F-886D-807794E5CAF6}" dt="2020-11-25T22:55:52.124" v="5875" actId="2696"/>
        <pc:sldMkLst>
          <pc:docMk/>
          <pc:sldMk cId="952466044" sldId="326"/>
        </pc:sldMkLst>
      </pc:sldChg>
      <pc:sldChg chg="modSp add del">
        <pc:chgData name="Evgenia Korneva" userId="e62070071816427d" providerId="LiveId" clId="{CEDBA048-0AE4-4F6F-886D-807794E5CAF6}" dt="2020-11-29T19:33:05.952" v="7254" actId="2696"/>
        <pc:sldMkLst>
          <pc:docMk/>
          <pc:sldMk cId="1396509283" sldId="327"/>
        </pc:sldMkLst>
        <pc:spChg chg="mod">
          <ac:chgData name="Evgenia Korneva" userId="e62070071816427d" providerId="LiveId" clId="{CEDBA048-0AE4-4F6F-886D-807794E5CAF6}" dt="2020-11-25T23:04:33.924" v="5877" actId="20577"/>
          <ac:spMkLst>
            <pc:docMk/>
            <pc:sldMk cId="1396509283" sldId="327"/>
            <ac:spMk id="5" creationId="{31FB81DC-0BD4-46B8-A476-3BC41C3FC698}"/>
          </ac:spMkLst>
        </pc:spChg>
        <pc:spChg chg="mod">
          <ac:chgData name="Evgenia Korneva" userId="e62070071816427d" providerId="LiveId" clId="{CEDBA048-0AE4-4F6F-886D-807794E5CAF6}" dt="2020-11-25T22:55:56.777" v="5876" actId="20577"/>
          <ac:spMkLst>
            <pc:docMk/>
            <pc:sldMk cId="1396509283" sldId="327"/>
            <ac:spMk id="6" creationId="{0C9B6548-21CC-4DFA-A712-AB3BB2B87D80}"/>
          </ac:spMkLst>
        </pc:spChg>
      </pc:sldChg>
      <pc:sldChg chg="add del">
        <pc:chgData name="Evgenia Korneva" userId="e62070071816427d" providerId="LiveId" clId="{CEDBA048-0AE4-4F6F-886D-807794E5CAF6}" dt="2020-11-29T19:33:14.355" v="7255" actId="2696"/>
        <pc:sldMkLst>
          <pc:docMk/>
          <pc:sldMk cId="781618966" sldId="328"/>
        </pc:sldMkLst>
      </pc:sldChg>
      <pc:sldChg chg="addSp delSp modSp add">
        <pc:chgData name="Evgenia Korneva" userId="e62070071816427d" providerId="LiveId" clId="{CEDBA048-0AE4-4F6F-886D-807794E5CAF6}" dt="2020-11-29T20:44:27.787" v="9017" actId="20577"/>
        <pc:sldMkLst>
          <pc:docMk/>
          <pc:sldMk cId="1540150018" sldId="329"/>
        </pc:sldMkLst>
        <pc:spChg chg="del mod">
          <ac:chgData name="Evgenia Korneva" userId="e62070071816427d" providerId="LiveId" clId="{CEDBA048-0AE4-4F6F-886D-807794E5CAF6}" dt="2020-11-26T11:55:21.326" v="6409"/>
          <ac:spMkLst>
            <pc:docMk/>
            <pc:sldMk cId="1540150018" sldId="329"/>
            <ac:spMk id="2" creationId="{0C0BC74A-BDEF-46F9-AA7F-954BABF745B5}"/>
          </ac:spMkLst>
        </pc:spChg>
        <pc:spChg chg="del">
          <ac:chgData name="Evgenia Korneva" userId="e62070071816427d" providerId="LiveId" clId="{CEDBA048-0AE4-4F6F-886D-807794E5CAF6}" dt="2020-11-26T11:55:21.326" v="6409"/>
          <ac:spMkLst>
            <pc:docMk/>
            <pc:sldMk cId="1540150018" sldId="329"/>
            <ac:spMk id="3" creationId="{671A34F0-10C6-442C-A716-1B6EBA3CA4C8}"/>
          </ac:spMkLst>
        </pc:spChg>
        <pc:spChg chg="add mod">
          <ac:chgData name="Evgenia Korneva" userId="e62070071816427d" providerId="LiveId" clId="{CEDBA048-0AE4-4F6F-886D-807794E5CAF6}" dt="2020-11-26T11:55:41.605" v="6424" actId="113"/>
          <ac:spMkLst>
            <pc:docMk/>
            <pc:sldMk cId="1540150018" sldId="329"/>
            <ac:spMk id="4" creationId="{FBE7B3F6-FBD9-4229-BBA1-7C94E74DC31A}"/>
          </ac:spMkLst>
        </pc:spChg>
        <pc:spChg chg="add mod">
          <ac:chgData name="Evgenia Korneva" userId="e62070071816427d" providerId="LiveId" clId="{CEDBA048-0AE4-4F6F-886D-807794E5CAF6}" dt="2020-11-26T11:58:21.876" v="6662" actId="114"/>
          <ac:spMkLst>
            <pc:docMk/>
            <pc:sldMk cId="1540150018" sldId="329"/>
            <ac:spMk id="5" creationId="{37B244BE-0D51-4CA4-A9A8-C8BB404BED38}"/>
          </ac:spMkLst>
        </pc:spChg>
        <pc:spChg chg="add mod">
          <ac:chgData name="Evgenia Korneva" userId="e62070071816427d" providerId="LiveId" clId="{CEDBA048-0AE4-4F6F-886D-807794E5CAF6}" dt="2020-11-29T20:44:27.787" v="9017" actId="20577"/>
          <ac:spMkLst>
            <pc:docMk/>
            <pc:sldMk cId="1540150018" sldId="329"/>
            <ac:spMk id="6" creationId="{84059305-4522-43A0-A57B-BB063C4EC5C1}"/>
          </ac:spMkLst>
        </pc:spChg>
      </pc:sldChg>
      <pc:sldChg chg="add del">
        <pc:chgData name="Evgenia Korneva" userId="e62070071816427d" providerId="LiveId" clId="{CEDBA048-0AE4-4F6F-886D-807794E5CAF6}" dt="2020-11-25T23:25:15.743" v="6248"/>
        <pc:sldMkLst>
          <pc:docMk/>
          <pc:sldMk cId="3927715176" sldId="329"/>
        </pc:sldMkLst>
      </pc:sldChg>
      <pc:sldChg chg="addSp delSp modSp add">
        <pc:chgData name="Evgenia Korneva" userId="e62070071816427d" providerId="LiveId" clId="{CEDBA048-0AE4-4F6F-886D-807794E5CAF6}" dt="2020-11-26T12:01:19.489" v="6733" actId="478"/>
        <pc:sldMkLst>
          <pc:docMk/>
          <pc:sldMk cId="423765712" sldId="330"/>
        </pc:sldMkLst>
        <pc:spChg chg="add del mod">
          <ac:chgData name="Evgenia Korneva" userId="e62070071816427d" providerId="LiveId" clId="{CEDBA048-0AE4-4F6F-886D-807794E5CAF6}" dt="2020-11-26T12:01:19.489" v="6733" actId="478"/>
          <ac:spMkLst>
            <pc:docMk/>
            <pc:sldMk cId="423765712" sldId="330"/>
            <ac:spMk id="3" creationId="{A5029FDE-30BF-4830-876F-13FFADAD803E}"/>
          </ac:spMkLst>
        </pc:spChg>
        <pc:spChg chg="del">
          <ac:chgData name="Evgenia Korneva" userId="e62070071816427d" providerId="LiveId" clId="{CEDBA048-0AE4-4F6F-886D-807794E5CAF6}" dt="2020-11-26T12:01:17.638" v="6732" actId="478"/>
          <ac:spMkLst>
            <pc:docMk/>
            <pc:sldMk cId="423765712" sldId="330"/>
            <ac:spMk id="6" creationId="{84059305-4522-43A0-A57B-BB063C4EC5C1}"/>
          </ac:spMkLst>
        </pc:spChg>
      </pc:sldChg>
      <pc:sldChg chg="addSp add">
        <pc:chgData name="Evgenia Korneva" userId="e62070071816427d" providerId="LiveId" clId="{CEDBA048-0AE4-4F6F-886D-807794E5CAF6}" dt="2020-11-26T12:06:37.891" v="6813"/>
        <pc:sldMkLst>
          <pc:docMk/>
          <pc:sldMk cId="556474616" sldId="331"/>
        </pc:sldMkLst>
        <pc:spChg chg="add">
          <ac:chgData name="Evgenia Korneva" userId="e62070071816427d" providerId="LiveId" clId="{CEDBA048-0AE4-4F6F-886D-807794E5CAF6}" dt="2020-11-26T12:06:37.891" v="6813"/>
          <ac:spMkLst>
            <pc:docMk/>
            <pc:sldMk cId="556474616" sldId="331"/>
            <ac:spMk id="5" creationId="{4E065089-4F6F-4164-9718-D1C55B641BBB}"/>
          </ac:spMkLst>
        </pc:spChg>
        <pc:spChg chg="add">
          <ac:chgData name="Evgenia Korneva" userId="e62070071816427d" providerId="LiveId" clId="{CEDBA048-0AE4-4F6F-886D-807794E5CAF6}" dt="2020-11-26T12:06:37.891" v="6813"/>
          <ac:spMkLst>
            <pc:docMk/>
            <pc:sldMk cId="556474616" sldId="331"/>
            <ac:spMk id="7" creationId="{A72C6507-C7FA-4174-A659-735AD2C9E50A}"/>
          </ac:spMkLst>
        </pc:spChg>
      </pc:sldChg>
      <pc:sldChg chg="modSp add">
        <pc:chgData name="Evgenia Korneva" userId="e62070071816427d" providerId="LiveId" clId="{CEDBA048-0AE4-4F6F-886D-807794E5CAF6}" dt="2020-11-26T12:08:30.323" v="6835" actId="6549"/>
        <pc:sldMkLst>
          <pc:docMk/>
          <pc:sldMk cId="671893502" sldId="332"/>
        </pc:sldMkLst>
        <pc:graphicFrameChg chg="modGraphic">
          <ac:chgData name="Evgenia Korneva" userId="e62070071816427d" providerId="LiveId" clId="{CEDBA048-0AE4-4F6F-886D-807794E5CAF6}" dt="2020-11-26T12:08:30.323" v="6835" actId="6549"/>
          <ac:graphicFrameMkLst>
            <pc:docMk/>
            <pc:sldMk cId="671893502" sldId="332"/>
            <ac:graphicFrameMk id="5" creationId="{3B604695-B125-4D34-A3F4-28CC8B883BEC}"/>
          </ac:graphicFrameMkLst>
        </pc:graphicFrameChg>
      </pc:sldChg>
      <pc:sldChg chg="modSp add">
        <pc:chgData name="Evgenia Korneva" userId="e62070071816427d" providerId="LiveId" clId="{CEDBA048-0AE4-4F6F-886D-807794E5CAF6}" dt="2020-11-26T12:08:56.558" v="6839" actId="6549"/>
        <pc:sldMkLst>
          <pc:docMk/>
          <pc:sldMk cId="2577663851" sldId="333"/>
        </pc:sldMkLst>
        <pc:graphicFrameChg chg="modGraphic">
          <ac:chgData name="Evgenia Korneva" userId="e62070071816427d" providerId="LiveId" clId="{CEDBA048-0AE4-4F6F-886D-807794E5CAF6}" dt="2020-11-26T12:08:56.558" v="6839" actId="6549"/>
          <ac:graphicFrameMkLst>
            <pc:docMk/>
            <pc:sldMk cId="2577663851" sldId="333"/>
            <ac:graphicFrameMk id="5" creationId="{3B604695-B125-4D34-A3F4-28CC8B883BEC}"/>
          </ac:graphicFrameMkLst>
        </pc:graphicFrameChg>
      </pc:sldChg>
      <pc:sldChg chg="modSp add">
        <pc:chgData name="Evgenia Korneva" userId="e62070071816427d" providerId="LiveId" clId="{CEDBA048-0AE4-4F6F-886D-807794E5CAF6}" dt="2020-11-26T12:09:02.924" v="6841" actId="6549"/>
        <pc:sldMkLst>
          <pc:docMk/>
          <pc:sldMk cId="655677089" sldId="334"/>
        </pc:sldMkLst>
        <pc:graphicFrameChg chg="modGraphic">
          <ac:chgData name="Evgenia Korneva" userId="e62070071816427d" providerId="LiveId" clId="{CEDBA048-0AE4-4F6F-886D-807794E5CAF6}" dt="2020-11-26T12:09:02.924" v="6841" actId="6549"/>
          <ac:graphicFrameMkLst>
            <pc:docMk/>
            <pc:sldMk cId="655677089" sldId="334"/>
            <ac:graphicFrameMk id="5" creationId="{3B604695-B125-4D34-A3F4-28CC8B883BEC}"/>
          </ac:graphicFrameMkLst>
        </pc:graphicFrameChg>
      </pc:sldChg>
      <pc:sldChg chg="modSp add">
        <pc:chgData name="Evgenia Korneva" userId="e62070071816427d" providerId="LiveId" clId="{CEDBA048-0AE4-4F6F-886D-807794E5CAF6}" dt="2020-11-26T12:09:09.112" v="6842" actId="6549"/>
        <pc:sldMkLst>
          <pc:docMk/>
          <pc:sldMk cId="958295703" sldId="335"/>
        </pc:sldMkLst>
        <pc:graphicFrameChg chg="modGraphic">
          <ac:chgData name="Evgenia Korneva" userId="e62070071816427d" providerId="LiveId" clId="{CEDBA048-0AE4-4F6F-886D-807794E5CAF6}" dt="2020-11-26T12:09:09.112" v="6842" actId="6549"/>
          <ac:graphicFrameMkLst>
            <pc:docMk/>
            <pc:sldMk cId="958295703" sldId="335"/>
            <ac:graphicFrameMk id="5" creationId="{3B604695-B125-4D34-A3F4-28CC8B883BEC}"/>
          </ac:graphicFrameMkLst>
        </pc:graphicFrameChg>
      </pc:sldChg>
      <pc:sldChg chg="modSp add">
        <pc:chgData name="Evgenia Korneva" userId="e62070071816427d" providerId="LiveId" clId="{CEDBA048-0AE4-4F6F-886D-807794E5CAF6}" dt="2020-11-30T07:38:49.643" v="9253" actId="113"/>
        <pc:sldMkLst>
          <pc:docMk/>
          <pc:sldMk cId="3767259933" sldId="336"/>
        </pc:sldMkLst>
        <pc:spChg chg="mod">
          <ac:chgData name="Evgenia Korneva" userId="e62070071816427d" providerId="LiveId" clId="{CEDBA048-0AE4-4F6F-886D-807794E5CAF6}" dt="2020-11-29T19:37:53.890" v="7286" actId="207"/>
          <ac:spMkLst>
            <pc:docMk/>
            <pc:sldMk cId="3767259933" sldId="336"/>
            <ac:spMk id="7" creationId="{6E291155-A293-4664-B441-7ADCA7309641}"/>
          </ac:spMkLst>
        </pc:spChg>
        <pc:spChg chg="mod">
          <ac:chgData name="Evgenia Korneva" userId="e62070071816427d" providerId="LiveId" clId="{CEDBA048-0AE4-4F6F-886D-807794E5CAF6}" dt="2020-11-30T07:38:49.643" v="9253" actId="113"/>
          <ac:spMkLst>
            <pc:docMk/>
            <pc:sldMk cId="3767259933" sldId="336"/>
            <ac:spMk id="8" creationId="{447E31DD-02EA-4C30-961B-99A55AC26E0D}"/>
          </ac:spMkLst>
        </pc:spChg>
        <pc:graphicFrameChg chg="modGraphic">
          <ac:chgData name="Evgenia Korneva" userId="e62070071816427d" providerId="LiveId" clId="{CEDBA048-0AE4-4F6F-886D-807794E5CAF6}" dt="2020-11-29T19:40:32.471" v="7296" actId="207"/>
          <ac:graphicFrameMkLst>
            <pc:docMk/>
            <pc:sldMk cId="3767259933" sldId="336"/>
            <ac:graphicFrameMk id="9" creationId="{C8C9333F-0EB0-424D-BF72-68903757952D}"/>
          </ac:graphicFrameMkLst>
        </pc:graphicFrameChg>
      </pc:sldChg>
      <pc:sldChg chg="addSp delSp modSp add del">
        <pc:chgData name="Evgenia Korneva" userId="e62070071816427d" providerId="LiveId" clId="{CEDBA048-0AE4-4F6F-886D-807794E5CAF6}" dt="2020-11-27T19:32:24.569" v="7070" actId="2696"/>
        <pc:sldMkLst>
          <pc:docMk/>
          <pc:sldMk cId="4126809028" sldId="336"/>
        </pc:sldMkLst>
        <pc:spChg chg="del">
          <ac:chgData name="Evgenia Korneva" userId="e62070071816427d" providerId="LiveId" clId="{CEDBA048-0AE4-4F6F-886D-807794E5CAF6}" dt="2020-11-27T19:04:18.122" v="6844"/>
          <ac:spMkLst>
            <pc:docMk/>
            <pc:sldMk cId="4126809028" sldId="336"/>
            <ac:spMk id="2" creationId="{0FA626B5-43F6-4C2A-B0DB-9FB639CAEC13}"/>
          </ac:spMkLst>
        </pc:spChg>
        <pc:spChg chg="del">
          <ac:chgData name="Evgenia Korneva" userId="e62070071816427d" providerId="LiveId" clId="{CEDBA048-0AE4-4F6F-886D-807794E5CAF6}" dt="2020-11-27T19:04:18.122" v="6844"/>
          <ac:spMkLst>
            <pc:docMk/>
            <pc:sldMk cId="4126809028" sldId="336"/>
            <ac:spMk id="3" creationId="{B5590A7F-55A5-490A-873C-2CFF77B129E5}"/>
          </ac:spMkLst>
        </pc:spChg>
        <pc:spChg chg="add mod">
          <ac:chgData name="Evgenia Korneva" userId="e62070071816427d" providerId="LiveId" clId="{CEDBA048-0AE4-4F6F-886D-807794E5CAF6}" dt="2020-11-27T19:04:18.122" v="6844"/>
          <ac:spMkLst>
            <pc:docMk/>
            <pc:sldMk cId="4126809028" sldId="336"/>
            <ac:spMk id="4" creationId="{2851C2B6-9CE3-415C-A6A6-8F97980C61C5}"/>
          </ac:spMkLst>
        </pc:spChg>
        <pc:spChg chg="add del mod">
          <ac:chgData name="Evgenia Korneva" userId="e62070071816427d" providerId="LiveId" clId="{CEDBA048-0AE4-4F6F-886D-807794E5CAF6}" dt="2020-11-27T19:10:24.545" v="6853" actId="3680"/>
          <ac:spMkLst>
            <pc:docMk/>
            <pc:sldMk cId="4126809028" sldId="336"/>
            <ac:spMk id="5" creationId="{8941BF17-F565-422D-864F-2D09F50C232A}"/>
          </ac:spMkLst>
        </pc:spChg>
        <pc:spChg chg="add del mod">
          <ac:chgData name="Evgenia Korneva" userId="e62070071816427d" providerId="LiveId" clId="{CEDBA048-0AE4-4F6F-886D-807794E5CAF6}" dt="2020-11-27T19:04:24.645" v="6845"/>
          <ac:spMkLst>
            <pc:docMk/>
            <pc:sldMk cId="4126809028" sldId="336"/>
            <ac:spMk id="6" creationId="{6B202A26-67D2-4457-A30F-91A06E3833B2}"/>
          </ac:spMkLst>
        </pc:spChg>
        <pc:spChg chg="add del mod">
          <ac:chgData name="Evgenia Korneva" userId="e62070071816427d" providerId="LiveId" clId="{CEDBA048-0AE4-4F6F-886D-807794E5CAF6}" dt="2020-11-27T19:06:11.834" v="6849"/>
          <ac:spMkLst>
            <pc:docMk/>
            <pc:sldMk cId="4126809028" sldId="336"/>
            <ac:spMk id="7" creationId="{8ACB9125-9660-4840-90C4-42A4F7CA4712}"/>
          </ac:spMkLst>
        </pc:spChg>
        <pc:spChg chg="add del mod">
          <ac:chgData name="Evgenia Korneva" userId="e62070071816427d" providerId="LiveId" clId="{CEDBA048-0AE4-4F6F-886D-807794E5CAF6}" dt="2020-11-27T19:09:53.914" v="6851"/>
          <ac:spMkLst>
            <pc:docMk/>
            <pc:sldMk cId="4126809028" sldId="336"/>
            <ac:spMk id="8" creationId="{E34A951A-02BE-4904-A530-88031D784663}"/>
          </ac:spMkLst>
        </pc:spChg>
        <pc:spChg chg="add mod">
          <ac:chgData name="Evgenia Korneva" userId="e62070071816427d" providerId="LiveId" clId="{CEDBA048-0AE4-4F6F-886D-807794E5CAF6}" dt="2020-11-27T19:15:58.573" v="6919" actId="14100"/>
          <ac:spMkLst>
            <pc:docMk/>
            <pc:sldMk cId="4126809028" sldId="336"/>
            <ac:spMk id="11" creationId="{829BDF32-63C9-4F26-8AD5-6329C0E9CAC1}"/>
          </ac:spMkLst>
        </pc:spChg>
        <pc:spChg chg="add mod">
          <ac:chgData name="Evgenia Korneva" userId="e62070071816427d" providerId="LiveId" clId="{CEDBA048-0AE4-4F6F-886D-807794E5CAF6}" dt="2020-11-27T19:15:55.306" v="6917" actId="1076"/>
          <ac:spMkLst>
            <pc:docMk/>
            <pc:sldMk cId="4126809028" sldId="336"/>
            <ac:spMk id="12" creationId="{9487ECBF-2F2D-4091-A962-B959551E04BF}"/>
          </ac:spMkLst>
        </pc:spChg>
        <pc:spChg chg="add del mod">
          <ac:chgData name="Evgenia Korneva" userId="e62070071816427d" providerId="LiveId" clId="{CEDBA048-0AE4-4F6F-886D-807794E5CAF6}" dt="2020-11-27T19:14:35.379" v="6909"/>
          <ac:spMkLst>
            <pc:docMk/>
            <pc:sldMk cId="4126809028" sldId="336"/>
            <ac:spMk id="14" creationId="{FB423AC9-9D49-461D-8EA0-58D93CB61457}"/>
          </ac:spMkLst>
        </pc:spChg>
        <pc:spChg chg="add del mod">
          <ac:chgData name="Evgenia Korneva" userId="e62070071816427d" providerId="LiveId" clId="{CEDBA048-0AE4-4F6F-886D-807794E5CAF6}" dt="2020-11-27T19:19:53.187" v="6942"/>
          <ac:spMkLst>
            <pc:docMk/>
            <pc:sldMk cId="4126809028" sldId="336"/>
            <ac:spMk id="17" creationId="{F2FC365A-965A-44B6-AB3D-415BC99F74E6}"/>
          </ac:spMkLst>
        </pc:spChg>
        <pc:spChg chg="add del mod">
          <ac:chgData name="Evgenia Korneva" userId="e62070071816427d" providerId="LiveId" clId="{CEDBA048-0AE4-4F6F-886D-807794E5CAF6}" dt="2020-11-27T19:26:55.256" v="6950"/>
          <ac:spMkLst>
            <pc:docMk/>
            <pc:sldMk cId="4126809028" sldId="336"/>
            <ac:spMk id="18" creationId="{89A79796-B43B-4EC2-8AB8-EF1207CCE64A}"/>
          </ac:spMkLst>
        </pc:spChg>
        <pc:spChg chg="add del mod">
          <ac:chgData name="Evgenia Korneva" userId="e62070071816427d" providerId="LiveId" clId="{CEDBA048-0AE4-4F6F-886D-807794E5CAF6}" dt="2020-11-27T19:27:40.550" v="6959"/>
          <ac:spMkLst>
            <pc:docMk/>
            <pc:sldMk cId="4126809028" sldId="336"/>
            <ac:spMk id="19" creationId="{764E0CE1-55F8-470D-8A3E-87CE15CFE1C5}"/>
          </ac:spMkLst>
        </pc:spChg>
        <pc:spChg chg="add mod">
          <ac:chgData name="Evgenia Korneva" userId="e62070071816427d" providerId="LiveId" clId="{CEDBA048-0AE4-4F6F-886D-807794E5CAF6}" dt="2020-11-27T19:32:20.613" v="7069" actId="478"/>
          <ac:spMkLst>
            <pc:docMk/>
            <pc:sldMk cId="4126809028" sldId="336"/>
            <ac:spMk id="25" creationId="{A9E5D45E-B6D1-472D-B13A-7464DF5D4FA5}"/>
          </ac:spMkLst>
        </pc:spChg>
        <pc:spChg chg="add del mod">
          <ac:chgData name="Evgenia Korneva" userId="e62070071816427d" providerId="LiveId" clId="{CEDBA048-0AE4-4F6F-886D-807794E5CAF6}" dt="2020-11-27T19:27:37.576" v="6958" actId="478"/>
          <ac:spMkLst>
            <pc:docMk/>
            <pc:sldMk cId="4126809028" sldId="336"/>
            <ac:spMk id="28" creationId="{0A64E043-27D1-4220-9B25-7FEFCD9E649D}"/>
          </ac:spMkLst>
        </pc:spChg>
        <pc:grpChg chg="add mod">
          <ac:chgData name="Evgenia Korneva" userId="e62070071816427d" providerId="LiveId" clId="{CEDBA048-0AE4-4F6F-886D-807794E5CAF6}" dt="2020-11-27T19:18:40.367" v="6938" actId="1037"/>
          <ac:grpSpMkLst>
            <pc:docMk/>
            <pc:sldMk cId="4126809028" sldId="336"/>
            <ac:grpSpMk id="13" creationId="{B783CBCC-8EA3-4D9C-92CE-F4FCC1472785}"/>
          </ac:grpSpMkLst>
        </pc:grpChg>
        <pc:graphicFrameChg chg="add mod ord modGraphic">
          <ac:chgData name="Evgenia Korneva" userId="e62070071816427d" providerId="LiveId" clId="{CEDBA048-0AE4-4F6F-886D-807794E5CAF6}" dt="2020-11-27T19:31:50.356" v="7065" actId="207"/>
          <ac:graphicFrameMkLst>
            <pc:docMk/>
            <pc:sldMk cId="4126809028" sldId="336"/>
            <ac:graphicFrameMk id="9" creationId="{1A054BF4-125F-44CB-AE8A-0E4A4A3A5131}"/>
          </ac:graphicFrameMkLst>
        </pc:graphicFrameChg>
        <pc:picChg chg="add del mod">
          <ac:chgData name="Evgenia Korneva" userId="e62070071816427d" providerId="LiveId" clId="{CEDBA048-0AE4-4F6F-886D-807794E5CAF6}" dt="2020-11-27T19:06:07.715" v="6848" actId="478"/>
          <ac:picMkLst>
            <pc:docMk/>
            <pc:sldMk cId="4126809028" sldId="336"/>
            <ac:picMk id="1026" creationId="{9221D776-73A7-451B-B3CB-97EE732B013A}"/>
          </ac:picMkLst>
        </pc:picChg>
        <pc:picChg chg="add del">
          <ac:chgData name="Evgenia Korneva" userId="e62070071816427d" providerId="LiveId" clId="{CEDBA048-0AE4-4F6F-886D-807794E5CAF6}" dt="2020-11-27T19:09:51.513" v="6850" actId="478"/>
          <ac:picMkLst>
            <pc:docMk/>
            <pc:sldMk cId="4126809028" sldId="336"/>
            <ac:picMk id="1028" creationId="{80A17700-1977-46EB-8CA8-EE1FF93163C2}"/>
          </ac:picMkLst>
        </pc:picChg>
        <pc:picChg chg="add del mod">
          <ac:chgData name="Evgenia Korneva" userId="e62070071816427d" providerId="LiveId" clId="{CEDBA048-0AE4-4F6F-886D-807794E5CAF6}" dt="2020-11-27T19:14:32.059" v="6908" actId="478"/>
          <ac:picMkLst>
            <pc:docMk/>
            <pc:sldMk cId="4126809028" sldId="336"/>
            <ac:picMk id="1030" creationId="{815E9EB6-B383-44BB-A53F-73556ADA8632}"/>
          </ac:picMkLst>
        </pc:picChg>
        <pc:picChg chg="add del">
          <ac:chgData name="Evgenia Korneva" userId="e62070071816427d" providerId="LiveId" clId="{CEDBA048-0AE4-4F6F-886D-807794E5CAF6}" dt="2020-11-27T19:14:29.961" v="6907"/>
          <ac:picMkLst>
            <pc:docMk/>
            <pc:sldMk cId="4126809028" sldId="336"/>
            <ac:picMk id="1032" creationId="{1D80EDC0-4971-47B9-8FFB-0AE7582C4624}"/>
          </ac:picMkLst>
        </pc:picChg>
        <pc:picChg chg="add del mod">
          <ac:chgData name="Evgenia Korneva" userId="e62070071816427d" providerId="LiveId" clId="{CEDBA048-0AE4-4F6F-886D-807794E5CAF6}" dt="2020-11-27T19:19:50.976" v="6941" actId="478"/>
          <ac:picMkLst>
            <pc:docMk/>
            <pc:sldMk cId="4126809028" sldId="336"/>
            <ac:picMk id="1034" creationId="{FACA0B96-9E29-4811-871D-26E574EDCF9D}"/>
          </ac:picMkLst>
        </pc:picChg>
        <pc:picChg chg="add del mod">
          <ac:chgData name="Evgenia Korneva" userId="e62070071816427d" providerId="LiveId" clId="{CEDBA048-0AE4-4F6F-886D-807794E5CAF6}" dt="2020-11-27T19:26:53.520" v="6949" actId="478"/>
          <ac:picMkLst>
            <pc:docMk/>
            <pc:sldMk cId="4126809028" sldId="336"/>
            <ac:picMk id="1036" creationId="{3D6AE8AC-1874-4DD1-95C3-E3356D5F3969}"/>
          </ac:picMkLst>
        </pc:picChg>
        <pc:picChg chg="add del mod">
          <ac:chgData name="Evgenia Korneva" userId="e62070071816427d" providerId="LiveId" clId="{CEDBA048-0AE4-4F6F-886D-807794E5CAF6}" dt="2020-11-27T19:27:27.899" v="6953" actId="478"/>
          <ac:picMkLst>
            <pc:docMk/>
            <pc:sldMk cId="4126809028" sldId="336"/>
            <ac:picMk id="1038" creationId="{7E6BE42C-0E3F-44A1-BE1A-49B59458D4E4}"/>
          </ac:picMkLst>
        </pc:picChg>
        <pc:picChg chg="add del">
          <ac:chgData name="Evgenia Korneva" userId="e62070071816427d" providerId="LiveId" clId="{CEDBA048-0AE4-4F6F-886D-807794E5CAF6}" dt="2020-11-27T19:27:33.363" v="6956"/>
          <ac:picMkLst>
            <pc:docMk/>
            <pc:sldMk cId="4126809028" sldId="336"/>
            <ac:picMk id="1040" creationId="{ABD6B6A7-FA02-4A34-B047-63E5AF040767}"/>
          </ac:picMkLst>
        </pc:picChg>
        <pc:picChg chg="add del">
          <ac:chgData name="Evgenia Korneva" userId="e62070071816427d" providerId="LiveId" clId="{CEDBA048-0AE4-4F6F-886D-807794E5CAF6}" dt="2020-11-27T19:27:37.576" v="6958" actId="478"/>
          <ac:picMkLst>
            <pc:docMk/>
            <pc:sldMk cId="4126809028" sldId="336"/>
            <ac:picMk id="1042" creationId="{E4EC8520-4DF0-40B2-843D-27A64B1079C0}"/>
          </ac:picMkLst>
        </pc:picChg>
        <pc:picChg chg="add del mod">
          <ac:chgData name="Evgenia Korneva" userId="e62070071816427d" providerId="LiveId" clId="{CEDBA048-0AE4-4F6F-886D-807794E5CAF6}" dt="2020-11-27T19:32:20.613" v="7069" actId="478"/>
          <ac:picMkLst>
            <pc:docMk/>
            <pc:sldMk cId="4126809028" sldId="336"/>
            <ac:picMk id="1044" creationId="{95C420E6-903B-4E9F-99EC-F9D63CCF2637}"/>
          </ac:picMkLst>
        </pc:picChg>
        <pc:cxnChg chg="add mod">
          <ac:chgData name="Evgenia Korneva" userId="e62070071816427d" providerId="LiveId" clId="{CEDBA048-0AE4-4F6F-886D-807794E5CAF6}" dt="2020-11-27T19:28:17.839" v="6963" actId="208"/>
          <ac:cxnSpMkLst>
            <pc:docMk/>
            <pc:sldMk cId="4126809028" sldId="336"/>
            <ac:cxnSpMk id="16" creationId="{182883B2-5E65-4082-8598-1FA0871805F7}"/>
          </ac:cxnSpMkLst>
        </pc:cxnChg>
        <pc:cxnChg chg="add del mod">
          <ac:chgData name="Evgenia Korneva" userId="e62070071816427d" providerId="LiveId" clId="{CEDBA048-0AE4-4F6F-886D-807794E5CAF6}" dt="2020-11-27T19:28:20.769" v="6964" actId="478"/>
          <ac:cxnSpMkLst>
            <pc:docMk/>
            <pc:sldMk cId="4126809028" sldId="336"/>
            <ac:cxnSpMk id="24" creationId="{41436A0D-2015-4F8B-94B4-E7D4D977FE6A}"/>
          </ac:cxnSpMkLst>
        </pc:cxnChg>
        <pc:cxnChg chg="add mod">
          <ac:chgData name="Evgenia Korneva" userId="e62070071816427d" providerId="LiveId" clId="{CEDBA048-0AE4-4F6F-886D-807794E5CAF6}" dt="2020-11-27T19:28:36.243" v="6966" actId="1076"/>
          <ac:cxnSpMkLst>
            <pc:docMk/>
            <pc:sldMk cId="4126809028" sldId="336"/>
            <ac:cxnSpMk id="32" creationId="{1A13AD34-59BB-42F2-84EA-2869D936BAA9}"/>
          </ac:cxnSpMkLst>
        </pc:cxnChg>
        <pc:cxnChg chg="add mod">
          <ac:chgData name="Evgenia Korneva" userId="e62070071816427d" providerId="LiveId" clId="{CEDBA048-0AE4-4F6F-886D-807794E5CAF6}" dt="2020-11-27T19:30:19.244" v="6990" actId="1037"/>
          <ac:cxnSpMkLst>
            <pc:docMk/>
            <pc:sldMk cId="4126809028" sldId="336"/>
            <ac:cxnSpMk id="33" creationId="{3A6FC9E1-863D-48A2-B1A7-DF4B3C821E5F}"/>
          </ac:cxnSpMkLst>
        </pc:cxnChg>
        <pc:cxnChg chg="add del">
          <ac:chgData name="Evgenia Korneva" userId="e62070071816427d" providerId="LiveId" clId="{CEDBA048-0AE4-4F6F-886D-807794E5CAF6}" dt="2020-11-27T19:30:46.560" v="7060" actId="478"/>
          <ac:cxnSpMkLst>
            <pc:docMk/>
            <pc:sldMk cId="4126809028" sldId="336"/>
            <ac:cxnSpMk id="36" creationId="{7B50FAD0-43BC-427C-BFD6-FCE5C6BD78D2}"/>
          </ac:cxnSpMkLst>
        </pc:cxnChg>
        <pc:cxnChg chg="add mod">
          <ac:chgData name="Evgenia Korneva" userId="e62070071816427d" providerId="LiveId" clId="{CEDBA048-0AE4-4F6F-886D-807794E5CAF6}" dt="2020-11-27T19:31:00.746" v="7061" actId="1037"/>
          <ac:cxnSpMkLst>
            <pc:docMk/>
            <pc:sldMk cId="4126809028" sldId="336"/>
            <ac:cxnSpMk id="39" creationId="{A8E11CCA-0DD3-4C59-B59E-420FB5A7EB07}"/>
          </ac:cxnSpMkLst>
        </pc:cxnChg>
        <pc:cxnChg chg="add mod">
          <ac:chgData name="Evgenia Korneva" userId="e62070071816427d" providerId="LiveId" clId="{CEDBA048-0AE4-4F6F-886D-807794E5CAF6}" dt="2020-11-27T19:31:15.768" v="7064" actId="208"/>
          <ac:cxnSpMkLst>
            <pc:docMk/>
            <pc:sldMk cId="4126809028" sldId="336"/>
            <ac:cxnSpMk id="40" creationId="{45A6C963-7C6E-4F7E-A7A3-39C4C4A2C852}"/>
          </ac:cxnSpMkLst>
        </pc:cxnChg>
        <pc:cxnChg chg="add del mod">
          <ac:chgData name="Evgenia Korneva" userId="e62070071816427d" providerId="LiveId" clId="{CEDBA048-0AE4-4F6F-886D-807794E5CAF6}" dt="2020-11-27T19:32:06.650" v="7068" actId="478"/>
          <ac:cxnSpMkLst>
            <pc:docMk/>
            <pc:sldMk cId="4126809028" sldId="336"/>
            <ac:cxnSpMk id="41" creationId="{420DD8DD-0342-469F-BD4A-EDF2C77320ED}"/>
          </ac:cxnSpMkLst>
        </pc:cxnChg>
      </pc:sldChg>
      <pc:sldChg chg="modSp add">
        <pc:chgData name="Evgenia Korneva" userId="e62070071816427d" providerId="LiveId" clId="{CEDBA048-0AE4-4F6F-886D-807794E5CAF6}" dt="2020-11-30T07:39:00.582" v="9255" actId="113"/>
        <pc:sldMkLst>
          <pc:docMk/>
          <pc:sldMk cId="74545514" sldId="337"/>
        </pc:sldMkLst>
        <pc:spChg chg="mod">
          <ac:chgData name="Evgenia Korneva" userId="e62070071816427d" providerId="LiveId" clId="{CEDBA048-0AE4-4F6F-886D-807794E5CAF6}" dt="2020-11-29T19:40:21.883" v="7295" actId="207"/>
          <ac:spMkLst>
            <pc:docMk/>
            <pc:sldMk cId="74545514" sldId="337"/>
            <ac:spMk id="2" creationId="{9372B239-00EE-4F2B-A914-23267735382A}"/>
          </ac:spMkLst>
        </pc:spChg>
        <pc:spChg chg="mod">
          <ac:chgData name="Evgenia Korneva" userId="e62070071816427d" providerId="LiveId" clId="{CEDBA048-0AE4-4F6F-886D-807794E5CAF6}" dt="2020-11-30T07:39:00.582" v="9255" actId="113"/>
          <ac:spMkLst>
            <pc:docMk/>
            <pc:sldMk cId="74545514" sldId="337"/>
            <ac:spMk id="8" creationId="{447E31DD-02EA-4C30-961B-99A55AC26E0D}"/>
          </ac:spMkLst>
        </pc:spChg>
        <pc:graphicFrameChg chg="modGraphic">
          <ac:chgData name="Evgenia Korneva" userId="e62070071816427d" providerId="LiveId" clId="{CEDBA048-0AE4-4F6F-886D-807794E5CAF6}" dt="2020-11-29T19:40:12.296" v="7293" actId="207"/>
          <ac:graphicFrameMkLst>
            <pc:docMk/>
            <pc:sldMk cId="74545514" sldId="337"/>
            <ac:graphicFrameMk id="9" creationId="{C8C9333F-0EB0-424D-BF72-68903757952D}"/>
          </ac:graphicFrameMkLst>
        </pc:graphicFrameChg>
      </pc:sldChg>
      <pc:sldChg chg="modSp add">
        <pc:chgData name="Evgenia Korneva" userId="e62070071816427d" providerId="LiveId" clId="{CEDBA048-0AE4-4F6F-886D-807794E5CAF6}" dt="2020-11-30T07:39:13.311" v="9257" actId="113"/>
        <pc:sldMkLst>
          <pc:docMk/>
          <pc:sldMk cId="3091544108" sldId="338"/>
        </pc:sldMkLst>
        <pc:spChg chg="mod">
          <ac:chgData name="Evgenia Korneva" userId="e62070071816427d" providerId="LiveId" clId="{CEDBA048-0AE4-4F6F-886D-807794E5CAF6}" dt="2020-11-29T19:38:29.930" v="7292" actId="207"/>
          <ac:spMkLst>
            <pc:docMk/>
            <pc:sldMk cId="3091544108" sldId="338"/>
            <ac:spMk id="2" creationId="{9372B239-00EE-4F2B-A914-23267735382A}"/>
          </ac:spMkLst>
        </pc:spChg>
        <pc:spChg chg="mod">
          <ac:chgData name="Evgenia Korneva" userId="e62070071816427d" providerId="LiveId" clId="{CEDBA048-0AE4-4F6F-886D-807794E5CAF6}" dt="2020-11-30T07:39:13.311" v="9257" actId="113"/>
          <ac:spMkLst>
            <pc:docMk/>
            <pc:sldMk cId="3091544108" sldId="338"/>
            <ac:spMk id="8" creationId="{447E31DD-02EA-4C30-961B-99A55AC26E0D}"/>
          </ac:spMkLst>
        </pc:spChg>
      </pc:sldChg>
      <pc:sldChg chg="addSp modSp add">
        <pc:chgData name="Evgenia Korneva" userId="e62070071816427d" providerId="LiveId" clId="{CEDBA048-0AE4-4F6F-886D-807794E5CAF6}" dt="2020-11-30T07:36:46.648" v="9229" actId="13926"/>
        <pc:sldMkLst>
          <pc:docMk/>
          <pc:sldMk cId="4196688720" sldId="339"/>
        </pc:sldMkLst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4" creationId="{3A8A50F5-B69F-48F6-9755-AF4ED2CBE715}"/>
          </ac:spMkLst>
        </pc:spChg>
        <pc:spChg chg="mod">
          <ac:chgData name="Evgenia Korneva" userId="e62070071816427d" providerId="LiveId" clId="{CEDBA048-0AE4-4F6F-886D-807794E5CAF6}" dt="2020-11-29T20:31:49.369" v="8496" actId="20577"/>
          <ac:spMkLst>
            <pc:docMk/>
            <pc:sldMk cId="4196688720" sldId="339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6:46.648" v="9229" actId="13926"/>
          <ac:spMkLst>
            <pc:docMk/>
            <pc:sldMk cId="4196688720" sldId="339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0" creationId="{2B237F42-0800-4792-B65E-7B4DB5ADCF50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1" creationId="{8E0D11DA-146E-4A0E-A804-4C83B195F5B5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2" creationId="{12CA1479-5062-4A7E-A0BB-D808F0A3856B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3" creationId="{AACC5A2D-DAE8-43F4-876E-0A0356778FBD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4" creationId="{C5FAFFB4-81C0-419F-8824-8562AD82EFF4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8" creationId="{E4B11C5A-5144-4364-8691-5664157008C6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19" creationId="{474A9D56-CA7D-4F87-9DF4-4EE8EE6BF87C}"/>
          </ac:spMkLst>
        </pc:spChg>
        <pc:spChg chg="add mod">
          <ac:chgData name="Evgenia Korneva" userId="e62070071816427d" providerId="LiveId" clId="{CEDBA048-0AE4-4F6F-886D-807794E5CAF6}" dt="2020-11-29T20:09:58.690" v="7953" actId="164"/>
          <ac:spMkLst>
            <pc:docMk/>
            <pc:sldMk cId="4196688720" sldId="339"/>
            <ac:spMk id="20" creationId="{71D359A5-9F7A-4A66-820A-0960CBC39D7E}"/>
          </ac:spMkLst>
        </pc:spChg>
        <pc:grpChg chg="add mod">
          <ac:chgData name="Evgenia Korneva" userId="e62070071816427d" providerId="LiveId" clId="{CEDBA048-0AE4-4F6F-886D-807794E5CAF6}" dt="2020-11-29T20:10:08.687" v="7954" actId="1076"/>
          <ac:grpSpMkLst>
            <pc:docMk/>
            <pc:sldMk cId="4196688720" sldId="339"/>
            <ac:grpSpMk id="43" creationId="{04EBD8E0-6D22-4480-9F55-26598B28C51D}"/>
          </ac:grpSpMkLst>
        </pc:grpChg>
        <pc:cxnChg chg="add mod">
          <ac:chgData name="Evgenia Korneva" userId="e62070071816427d" providerId="LiveId" clId="{CEDBA048-0AE4-4F6F-886D-807794E5CAF6}" dt="2020-11-29T20:09:58.690" v="7953" actId="164"/>
          <ac:cxnSpMkLst>
            <pc:docMk/>
            <pc:sldMk cId="4196688720" sldId="339"/>
            <ac:cxnSpMk id="3" creationId="{73DD4976-9036-4510-B402-AC190BAF98A4}"/>
          </ac:cxnSpMkLst>
        </pc:cxnChg>
        <pc:cxnChg chg="add mod">
          <ac:chgData name="Evgenia Korneva" userId="e62070071816427d" providerId="LiveId" clId="{CEDBA048-0AE4-4F6F-886D-807794E5CAF6}" dt="2020-11-29T20:09:58.690" v="7953" actId="164"/>
          <ac:cxnSpMkLst>
            <pc:docMk/>
            <pc:sldMk cId="4196688720" sldId="339"/>
            <ac:cxnSpMk id="7" creationId="{3B1B3FF5-1A06-4F7B-AC96-DF3399822868}"/>
          </ac:cxnSpMkLst>
        </pc:cxnChg>
        <pc:cxnChg chg="add mod">
          <ac:chgData name="Evgenia Korneva" userId="e62070071816427d" providerId="LiveId" clId="{CEDBA048-0AE4-4F6F-886D-807794E5CAF6}" dt="2020-11-29T20:09:58.690" v="7953" actId="164"/>
          <ac:cxnSpMkLst>
            <pc:docMk/>
            <pc:sldMk cId="4196688720" sldId="339"/>
            <ac:cxnSpMk id="15" creationId="{5A754A4B-5D75-460A-BF53-B426D32C7D43}"/>
          </ac:cxnSpMkLst>
        </pc:cxnChg>
        <pc:cxnChg chg="add mod">
          <ac:chgData name="Evgenia Korneva" userId="e62070071816427d" providerId="LiveId" clId="{CEDBA048-0AE4-4F6F-886D-807794E5CAF6}" dt="2020-11-29T20:09:58.690" v="7953" actId="164"/>
          <ac:cxnSpMkLst>
            <pc:docMk/>
            <pc:sldMk cId="4196688720" sldId="339"/>
            <ac:cxnSpMk id="21" creationId="{20659E2A-4151-4ABE-B560-D0C46F006FBE}"/>
          </ac:cxnSpMkLst>
        </pc:cxnChg>
        <pc:cxnChg chg="add mod">
          <ac:chgData name="Evgenia Korneva" userId="e62070071816427d" providerId="LiveId" clId="{CEDBA048-0AE4-4F6F-886D-807794E5CAF6}" dt="2020-11-29T20:09:58.690" v="7953" actId="164"/>
          <ac:cxnSpMkLst>
            <pc:docMk/>
            <pc:sldMk cId="4196688720" sldId="339"/>
            <ac:cxnSpMk id="28" creationId="{868D2CCC-88F7-44E8-A227-5771F3F46642}"/>
          </ac:cxnSpMkLst>
        </pc:cxnChg>
        <pc:cxnChg chg="add mod">
          <ac:chgData name="Evgenia Korneva" userId="e62070071816427d" providerId="LiveId" clId="{CEDBA048-0AE4-4F6F-886D-807794E5CAF6}" dt="2020-11-29T20:09:58.690" v="7953" actId="164"/>
          <ac:cxnSpMkLst>
            <pc:docMk/>
            <pc:sldMk cId="4196688720" sldId="339"/>
            <ac:cxnSpMk id="37" creationId="{2AAEF1CD-1B53-4148-A676-D7FA891463A5}"/>
          </ac:cxnSpMkLst>
        </pc:cxnChg>
      </pc:sldChg>
      <pc:sldChg chg="addSp delSp modSp add del">
        <pc:chgData name="Evgenia Korneva" userId="e62070071816427d" providerId="LiveId" clId="{CEDBA048-0AE4-4F6F-886D-807794E5CAF6}" dt="2020-11-30T07:32:48.682" v="9160" actId="2696"/>
        <pc:sldMkLst>
          <pc:docMk/>
          <pc:sldMk cId="2952493965" sldId="340"/>
        </pc:sldMkLst>
        <pc:spChg chg="add mod">
          <ac:chgData name="Evgenia Korneva" userId="e62070071816427d" providerId="LiveId" clId="{CEDBA048-0AE4-4F6F-886D-807794E5CAF6}" dt="2020-11-29T20:12:26.036" v="8068" actId="1076"/>
          <ac:spMkLst>
            <pc:docMk/>
            <pc:sldMk cId="2952493965" sldId="340"/>
            <ac:spMk id="2" creationId="{B821BC20-9469-4E6E-AFC6-9C0B4C21ED7A}"/>
          </ac:spMkLst>
        </pc:spChg>
        <pc:spChg chg="mod">
          <ac:chgData name="Evgenia Korneva" userId="e62070071816427d" providerId="LiveId" clId="{CEDBA048-0AE4-4F6F-886D-807794E5CAF6}" dt="2020-11-29T20:32:11.999" v="8500"/>
          <ac:spMkLst>
            <pc:docMk/>
            <pc:sldMk cId="2952493965" sldId="340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29T20:30:49.276" v="8465" actId="255"/>
          <ac:spMkLst>
            <pc:docMk/>
            <pc:sldMk cId="2952493965" sldId="340"/>
            <ac:spMk id="8" creationId="{447E31DD-02EA-4C30-961B-99A55AC26E0D}"/>
          </ac:spMkLst>
        </pc:spChg>
        <pc:grpChg chg="del">
          <ac:chgData name="Evgenia Korneva" userId="e62070071816427d" providerId="LiveId" clId="{CEDBA048-0AE4-4F6F-886D-807794E5CAF6}" dt="2020-11-29T20:10:23.428" v="7956" actId="478"/>
          <ac:grpSpMkLst>
            <pc:docMk/>
            <pc:sldMk cId="2952493965" sldId="340"/>
            <ac:grpSpMk id="43" creationId="{04EBD8E0-6D22-4480-9F55-26598B28C51D}"/>
          </ac:grpSpMkLst>
        </pc:grpChg>
        <pc:graphicFrameChg chg="modGraphic">
          <ac:chgData name="Evgenia Korneva" userId="e62070071816427d" providerId="LiveId" clId="{CEDBA048-0AE4-4F6F-886D-807794E5CAF6}" dt="2020-11-29T20:15:03.217" v="8175" actId="207"/>
          <ac:graphicFrameMkLst>
            <pc:docMk/>
            <pc:sldMk cId="2952493965" sldId="340"/>
            <ac:graphicFrameMk id="9" creationId="{C8C9333F-0EB0-424D-BF72-68903757952D}"/>
          </ac:graphicFrameMkLst>
        </pc:graphicFrameChg>
        <pc:cxnChg chg="mod">
          <ac:chgData name="Evgenia Korneva" userId="e62070071816427d" providerId="LiveId" clId="{CEDBA048-0AE4-4F6F-886D-807794E5CAF6}" dt="2020-11-29T20:10:23.428" v="7956" actId="478"/>
          <ac:cxnSpMkLst>
            <pc:docMk/>
            <pc:sldMk cId="2952493965" sldId="340"/>
            <ac:cxnSpMk id="7" creationId="{3B1B3FF5-1A06-4F7B-AC96-DF3399822868}"/>
          </ac:cxnSpMkLst>
        </pc:cxnChg>
        <pc:cxnChg chg="mod">
          <ac:chgData name="Evgenia Korneva" userId="e62070071816427d" providerId="LiveId" clId="{CEDBA048-0AE4-4F6F-886D-807794E5CAF6}" dt="2020-11-29T20:10:23.428" v="7956" actId="478"/>
          <ac:cxnSpMkLst>
            <pc:docMk/>
            <pc:sldMk cId="2952493965" sldId="340"/>
            <ac:cxnSpMk id="15" creationId="{5A754A4B-5D75-460A-BF53-B426D32C7D43}"/>
          </ac:cxnSpMkLst>
        </pc:cxnChg>
        <pc:cxnChg chg="mod">
          <ac:chgData name="Evgenia Korneva" userId="e62070071816427d" providerId="LiveId" clId="{CEDBA048-0AE4-4F6F-886D-807794E5CAF6}" dt="2020-11-29T20:10:23.428" v="7956" actId="478"/>
          <ac:cxnSpMkLst>
            <pc:docMk/>
            <pc:sldMk cId="2952493965" sldId="340"/>
            <ac:cxnSpMk id="21" creationId="{20659E2A-4151-4ABE-B560-D0C46F006FBE}"/>
          </ac:cxnSpMkLst>
        </pc:cxnChg>
        <pc:cxnChg chg="mod">
          <ac:chgData name="Evgenia Korneva" userId="e62070071816427d" providerId="LiveId" clId="{CEDBA048-0AE4-4F6F-886D-807794E5CAF6}" dt="2020-11-29T20:10:23.428" v="7956" actId="478"/>
          <ac:cxnSpMkLst>
            <pc:docMk/>
            <pc:sldMk cId="2952493965" sldId="340"/>
            <ac:cxnSpMk id="28" creationId="{868D2CCC-88F7-44E8-A227-5771F3F46642}"/>
          </ac:cxnSpMkLst>
        </pc:cxnChg>
        <pc:cxnChg chg="mod">
          <ac:chgData name="Evgenia Korneva" userId="e62070071816427d" providerId="LiveId" clId="{CEDBA048-0AE4-4F6F-886D-807794E5CAF6}" dt="2020-11-29T20:10:23.428" v="7956" actId="478"/>
          <ac:cxnSpMkLst>
            <pc:docMk/>
            <pc:sldMk cId="2952493965" sldId="340"/>
            <ac:cxnSpMk id="37" creationId="{2AAEF1CD-1B53-4148-A676-D7FA891463A5}"/>
          </ac:cxnSpMkLst>
        </pc:cxnChg>
      </pc:sldChg>
      <pc:sldChg chg="addSp delSp modSp add">
        <pc:chgData name="Evgenia Korneva" userId="e62070071816427d" providerId="LiveId" clId="{CEDBA048-0AE4-4F6F-886D-807794E5CAF6}" dt="2020-11-30T07:36:42.748" v="9228" actId="13926"/>
        <pc:sldMkLst>
          <pc:docMk/>
          <pc:sldMk cId="3809175804" sldId="341"/>
        </pc:sldMkLst>
        <pc:spChg chg="add mod">
          <ac:chgData name="Evgenia Korneva" userId="e62070071816427d" providerId="LiveId" clId="{CEDBA048-0AE4-4F6F-886D-807794E5CAF6}" dt="2020-11-29T20:26:33.207" v="8327" actId="1036"/>
          <ac:spMkLst>
            <pc:docMk/>
            <pc:sldMk cId="3809175804" sldId="341"/>
            <ac:spMk id="2" creationId="{99DA3391-FAA1-49EF-9B87-30B1ECF95A4F}"/>
          </ac:spMkLst>
        </pc:spChg>
        <pc:spChg chg="add mod">
          <ac:chgData name="Evgenia Korneva" userId="e62070071816427d" providerId="LiveId" clId="{CEDBA048-0AE4-4F6F-886D-807794E5CAF6}" dt="2020-11-29T20:28:47.905" v="8435" actId="1076"/>
          <ac:spMkLst>
            <pc:docMk/>
            <pc:sldMk cId="3809175804" sldId="341"/>
            <ac:spMk id="5" creationId="{E0EC9B01-FD36-41FE-8042-5E151F4B5BDD}"/>
          </ac:spMkLst>
        </pc:spChg>
        <pc:spChg chg="mod">
          <ac:chgData name="Evgenia Korneva" userId="e62070071816427d" providerId="LiveId" clId="{CEDBA048-0AE4-4F6F-886D-807794E5CAF6}" dt="2020-11-29T20:31:58.463" v="8497"/>
          <ac:spMkLst>
            <pc:docMk/>
            <pc:sldMk cId="3809175804" sldId="341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6:42.748" v="9228" actId="13926"/>
          <ac:spMkLst>
            <pc:docMk/>
            <pc:sldMk cId="3809175804" sldId="341"/>
            <ac:spMk id="8" creationId="{447E31DD-02EA-4C30-961B-99A55AC26E0D}"/>
          </ac:spMkLst>
        </pc:spChg>
        <pc:cxnChg chg="add del mod">
          <ac:chgData name="Evgenia Korneva" userId="e62070071816427d" providerId="LiveId" clId="{CEDBA048-0AE4-4F6F-886D-807794E5CAF6}" dt="2020-11-29T20:29:12.341" v="8439" actId="478"/>
          <ac:cxnSpMkLst>
            <pc:docMk/>
            <pc:sldMk cId="3809175804" sldId="341"/>
            <ac:cxnSpMk id="17" creationId="{194F2135-439E-4046-81F0-21C90543C64B}"/>
          </ac:cxnSpMkLst>
        </pc:cxnChg>
        <pc:cxnChg chg="add mod">
          <ac:chgData name="Evgenia Korneva" userId="e62070071816427d" providerId="LiveId" clId="{CEDBA048-0AE4-4F6F-886D-807794E5CAF6}" dt="2020-11-29T20:29:43.171" v="8445" actId="208"/>
          <ac:cxnSpMkLst>
            <pc:docMk/>
            <pc:sldMk cId="3809175804" sldId="341"/>
            <ac:cxnSpMk id="23" creationId="{D48B3211-11CA-402C-98BA-F137F4471394}"/>
          </ac:cxnSpMkLst>
        </pc:cxnChg>
      </pc:sldChg>
      <pc:sldChg chg="modSp add">
        <pc:chgData name="Evgenia Korneva" userId="e62070071816427d" providerId="LiveId" clId="{CEDBA048-0AE4-4F6F-886D-807794E5CAF6}" dt="2020-11-29T20:32:07.589" v="8499"/>
        <pc:sldMkLst>
          <pc:docMk/>
          <pc:sldMk cId="3738746394" sldId="342"/>
        </pc:sldMkLst>
        <pc:spChg chg="mod">
          <ac:chgData name="Evgenia Korneva" userId="e62070071816427d" providerId="LiveId" clId="{CEDBA048-0AE4-4F6F-886D-807794E5CAF6}" dt="2020-11-29T20:32:07.589" v="8499"/>
          <ac:spMkLst>
            <pc:docMk/>
            <pc:sldMk cId="3738746394" sldId="342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29T20:31:00.162" v="8467" actId="20577"/>
          <ac:spMkLst>
            <pc:docMk/>
            <pc:sldMk cId="3738746394" sldId="342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29T20:32:02.417" v="8498"/>
        <pc:sldMkLst>
          <pc:docMk/>
          <pc:sldMk cId="1891882498" sldId="343"/>
        </pc:sldMkLst>
        <pc:spChg chg="mod">
          <ac:chgData name="Evgenia Korneva" userId="e62070071816427d" providerId="LiveId" clId="{CEDBA048-0AE4-4F6F-886D-807794E5CAF6}" dt="2020-11-29T20:32:02.417" v="8498"/>
          <ac:spMkLst>
            <pc:docMk/>
            <pc:sldMk cId="1891882498" sldId="343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29T20:31:10.922" v="8472" actId="113"/>
          <ac:spMkLst>
            <pc:docMk/>
            <pc:sldMk cId="1891882498" sldId="343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29T20:32:15.891" v="8501"/>
        <pc:sldMkLst>
          <pc:docMk/>
          <pc:sldMk cId="1062076073" sldId="344"/>
        </pc:sldMkLst>
        <pc:spChg chg="mod">
          <ac:chgData name="Evgenia Korneva" userId="e62070071816427d" providerId="LiveId" clId="{CEDBA048-0AE4-4F6F-886D-807794E5CAF6}" dt="2020-11-29T20:32:15.891" v="8501"/>
          <ac:spMkLst>
            <pc:docMk/>
            <pc:sldMk cId="1062076073" sldId="344"/>
            <ac:spMk id="6" creationId="{CE386D76-7920-46DF-B47F-7468EE283F5C}"/>
          </ac:spMkLst>
        </pc:spChg>
      </pc:sldChg>
      <pc:sldChg chg="addSp delSp modSp add">
        <pc:chgData name="Evgenia Korneva" userId="e62070071816427d" providerId="LiveId" clId="{CEDBA048-0AE4-4F6F-886D-807794E5CAF6}" dt="2020-11-30T07:36:19.112" v="9225" actId="13926"/>
        <pc:sldMkLst>
          <pc:docMk/>
          <pc:sldMk cId="3620963298" sldId="345"/>
        </pc:sldMkLst>
        <pc:spChg chg="mod">
          <ac:chgData name="Evgenia Korneva" userId="e62070071816427d" providerId="LiveId" clId="{CEDBA048-0AE4-4F6F-886D-807794E5CAF6}" dt="2020-11-30T07:36:19.112" v="9225" actId="13926"/>
          <ac:spMkLst>
            <pc:docMk/>
            <pc:sldMk cId="3620963298" sldId="345"/>
            <ac:spMk id="8" creationId="{447E31DD-02EA-4C30-961B-99A55AC26E0D}"/>
          </ac:spMkLst>
        </pc:spChg>
        <pc:spChg chg="add mod">
          <ac:chgData name="Evgenia Korneva" userId="e62070071816427d" providerId="LiveId" clId="{CEDBA048-0AE4-4F6F-886D-807794E5CAF6}" dt="2020-11-29T20:39:43.751" v="8817" actId="1076"/>
          <ac:spMkLst>
            <pc:docMk/>
            <pc:sldMk cId="3620963298" sldId="345"/>
            <ac:spMk id="22" creationId="{AEA2A724-98C6-43C6-836D-677B78361958}"/>
          </ac:spMkLst>
        </pc:spChg>
        <pc:grpChg chg="del">
          <ac:chgData name="Evgenia Korneva" userId="e62070071816427d" providerId="LiveId" clId="{CEDBA048-0AE4-4F6F-886D-807794E5CAF6}" dt="2020-11-29T20:36:17.874" v="8692" actId="478"/>
          <ac:grpSpMkLst>
            <pc:docMk/>
            <pc:sldMk cId="3620963298" sldId="345"/>
            <ac:grpSpMk id="43" creationId="{04EBD8E0-6D22-4480-9F55-26598B28C51D}"/>
          </ac:grpSpMkLst>
        </pc:grpChg>
        <pc:cxnChg chg="mod">
          <ac:chgData name="Evgenia Korneva" userId="e62070071816427d" providerId="LiveId" clId="{CEDBA048-0AE4-4F6F-886D-807794E5CAF6}" dt="2020-11-29T20:36:17.874" v="8692" actId="478"/>
          <ac:cxnSpMkLst>
            <pc:docMk/>
            <pc:sldMk cId="3620963298" sldId="345"/>
            <ac:cxnSpMk id="7" creationId="{3B1B3FF5-1A06-4F7B-AC96-DF3399822868}"/>
          </ac:cxnSpMkLst>
        </pc:cxnChg>
        <pc:cxnChg chg="mod">
          <ac:chgData name="Evgenia Korneva" userId="e62070071816427d" providerId="LiveId" clId="{CEDBA048-0AE4-4F6F-886D-807794E5CAF6}" dt="2020-11-29T20:36:17.874" v="8692" actId="478"/>
          <ac:cxnSpMkLst>
            <pc:docMk/>
            <pc:sldMk cId="3620963298" sldId="345"/>
            <ac:cxnSpMk id="15" creationId="{5A754A4B-5D75-460A-BF53-B426D32C7D43}"/>
          </ac:cxnSpMkLst>
        </pc:cxnChg>
        <pc:cxnChg chg="mod">
          <ac:chgData name="Evgenia Korneva" userId="e62070071816427d" providerId="LiveId" clId="{CEDBA048-0AE4-4F6F-886D-807794E5CAF6}" dt="2020-11-29T20:36:17.874" v="8692" actId="478"/>
          <ac:cxnSpMkLst>
            <pc:docMk/>
            <pc:sldMk cId="3620963298" sldId="345"/>
            <ac:cxnSpMk id="21" creationId="{20659E2A-4151-4ABE-B560-D0C46F006FBE}"/>
          </ac:cxnSpMkLst>
        </pc:cxnChg>
        <pc:cxnChg chg="mod">
          <ac:chgData name="Evgenia Korneva" userId="e62070071816427d" providerId="LiveId" clId="{CEDBA048-0AE4-4F6F-886D-807794E5CAF6}" dt="2020-11-29T20:36:17.874" v="8692" actId="478"/>
          <ac:cxnSpMkLst>
            <pc:docMk/>
            <pc:sldMk cId="3620963298" sldId="345"/>
            <ac:cxnSpMk id="28" creationId="{868D2CCC-88F7-44E8-A227-5771F3F46642}"/>
          </ac:cxnSpMkLst>
        </pc:cxnChg>
        <pc:cxnChg chg="mod">
          <ac:chgData name="Evgenia Korneva" userId="e62070071816427d" providerId="LiveId" clId="{CEDBA048-0AE4-4F6F-886D-807794E5CAF6}" dt="2020-11-29T20:36:17.874" v="8692" actId="478"/>
          <ac:cxnSpMkLst>
            <pc:docMk/>
            <pc:sldMk cId="3620963298" sldId="345"/>
            <ac:cxnSpMk id="37" creationId="{2AAEF1CD-1B53-4148-A676-D7FA891463A5}"/>
          </ac:cxnSpMkLst>
        </pc:cxnChg>
      </pc:sldChg>
      <pc:sldChg chg="delSp modSp add del">
        <pc:chgData name="Evgenia Korneva" userId="e62070071816427d" providerId="LiveId" clId="{CEDBA048-0AE4-4F6F-886D-807794E5CAF6}" dt="2020-11-29T20:33:29.337" v="8561" actId="2696"/>
        <pc:sldMkLst>
          <pc:docMk/>
          <pc:sldMk cId="4264934313" sldId="345"/>
        </pc:sldMkLst>
        <pc:spChg chg="del mod">
          <ac:chgData name="Evgenia Korneva" userId="e62070071816427d" providerId="LiveId" clId="{CEDBA048-0AE4-4F6F-886D-807794E5CAF6}" dt="2020-11-29T20:33:12.762" v="8542" actId="478"/>
          <ac:spMkLst>
            <pc:docMk/>
            <pc:sldMk cId="4264934313" sldId="345"/>
            <ac:spMk id="2" creationId="{B821BC20-9469-4E6E-AFC6-9C0B4C21ED7A}"/>
          </ac:spMkLst>
        </pc:spChg>
        <pc:spChg chg="mod">
          <ac:chgData name="Evgenia Korneva" userId="e62070071816427d" providerId="LiveId" clId="{CEDBA048-0AE4-4F6F-886D-807794E5CAF6}" dt="2020-11-29T20:32:36.357" v="8530" actId="20577"/>
          <ac:spMkLst>
            <pc:docMk/>
            <pc:sldMk cId="4264934313" sldId="345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29T20:33:19.130" v="8560" actId="20577"/>
          <ac:spMkLst>
            <pc:docMk/>
            <pc:sldMk cId="4264934313" sldId="345"/>
            <ac:spMk id="8" creationId="{447E31DD-02EA-4C30-961B-99A55AC26E0D}"/>
          </ac:spMkLst>
        </pc:spChg>
      </pc:sldChg>
      <pc:sldChg chg="add del">
        <pc:chgData name="Evgenia Korneva" userId="e62070071816427d" providerId="LiveId" clId="{CEDBA048-0AE4-4F6F-886D-807794E5CAF6}" dt="2020-11-29T20:33:44.248" v="8564"/>
        <pc:sldMkLst>
          <pc:docMk/>
          <pc:sldMk cId="1116125343" sldId="346"/>
        </pc:sldMkLst>
      </pc:sldChg>
      <pc:sldChg chg="addSp modSp add">
        <pc:chgData name="Evgenia Korneva" userId="e62070071816427d" providerId="LiveId" clId="{CEDBA048-0AE4-4F6F-886D-807794E5CAF6}" dt="2020-11-29T20:35:03.642" v="8599" actId="1076"/>
        <pc:sldMkLst>
          <pc:docMk/>
          <pc:sldMk cId="3227736951" sldId="346"/>
        </pc:sldMkLst>
        <pc:spChg chg="add mod">
          <ac:chgData name="Evgenia Korneva" userId="e62070071816427d" providerId="LiveId" clId="{CEDBA048-0AE4-4F6F-886D-807794E5CAF6}" dt="2020-11-29T20:35:03.642" v="8599" actId="1076"/>
          <ac:spMkLst>
            <pc:docMk/>
            <pc:sldMk cId="3227736951" sldId="346"/>
            <ac:spMk id="3" creationId="{58607115-04B5-41AF-8A4C-EFD5769F9B23}"/>
          </ac:spMkLst>
        </pc:spChg>
      </pc:sldChg>
      <pc:sldChg chg="delSp modSp add">
        <pc:chgData name="Evgenia Korneva" userId="e62070071816427d" providerId="LiveId" clId="{CEDBA048-0AE4-4F6F-886D-807794E5CAF6}" dt="2020-11-30T07:36:13.378" v="9224" actId="13926"/>
        <pc:sldMkLst>
          <pc:docMk/>
          <pc:sldMk cId="324795081" sldId="347"/>
        </pc:sldMkLst>
        <pc:spChg chg="mod">
          <ac:chgData name="Evgenia Korneva" userId="e62070071816427d" providerId="LiveId" clId="{CEDBA048-0AE4-4F6F-886D-807794E5CAF6}" dt="2020-11-30T07:36:13.378" v="9224" actId="13926"/>
          <ac:spMkLst>
            <pc:docMk/>
            <pc:sldMk cId="324795081" sldId="347"/>
            <ac:spMk id="8" creationId="{447E31DD-02EA-4C30-961B-99A55AC26E0D}"/>
          </ac:spMkLst>
        </pc:spChg>
        <pc:spChg chg="del">
          <ac:chgData name="Evgenia Korneva" userId="e62070071816427d" providerId="LiveId" clId="{CEDBA048-0AE4-4F6F-886D-807794E5CAF6}" dt="2020-11-29T20:39:54.065" v="8819" actId="478"/>
          <ac:spMkLst>
            <pc:docMk/>
            <pc:sldMk cId="324795081" sldId="347"/>
            <ac:spMk id="22" creationId="{AEA2A724-98C6-43C6-836D-677B78361958}"/>
          </ac:spMkLst>
        </pc:spChg>
      </pc:sldChg>
      <pc:sldChg chg="modSp add">
        <pc:chgData name="Evgenia Korneva" userId="e62070071816427d" providerId="LiveId" clId="{CEDBA048-0AE4-4F6F-886D-807794E5CAF6}" dt="2020-11-30T07:36:25.060" v="9226" actId="13926"/>
        <pc:sldMkLst>
          <pc:docMk/>
          <pc:sldMk cId="3988840458" sldId="348"/>
        </pc:sldMkLst>
        <pc:spChg chg="mod">
          <ac:chgData name="Evgenia Korneva" userId="e62070071816427d" providerId="LiveId" clId="{CEDBA048-0AE4-4F6F-886D-807794E5CAF6}" dt="2020-11-30T07:36:25.060" v="9226" actId="13926"/>
          <ac:spMkLst>
            <pc:docMk/>
            <pc:sldMk cId="3988840458" sldId="348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30T07:36:31.348" v="9227" actId="13926"/>
        <pc:sldMkLst>
          <pc:docMk/>
          <pc:sldMk cId="3037676449" sldId="349"/>
        </pc:sldMkLst>
        <pc:spChg chg="mod">
          <ac:chgData name="Evgenia Korneva" userId="e62070071816427d" providerId="LiveId" clId="{CEDBA048-0AE4-4F6F-886D-807794E5CAF6}" dt="2020-11-30T07:36:31.348" v="9227" actId="13926"/>
          <ac:spMkLst>
            <pc:docMk/>
            <pc:sldMk cId="3037676449" sldId="349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30T07:35:29.391" v="9216" actId="13926"/>
        <pc:sldMkLst>
          <pc:docMk/>
          <pc:sldMk cId="3308679685" sldId="350"/>
        </pc:sldMkLst>
        <pc:spChg chg="mod">
          <ac:chgData name="Evgenia Korneva" userId="e62070071816427d" providerId="LiveId" clId="{CEDBA048-0AE4-4F6F-886D-807794E5CAF6}" dt="2020-11-29T20:41:12.938" v="8831" actId="20577"/>
          <ac:spMkLst>
            <pc:docMk/>
            <pc:sldMk cId="3308679685" sldId="350"/>
            <ac:spMk id="6" creationId="{CE386D76-7920-46DF-B47F-7468EE283F5C}"/>
          </ac:spMkLst>
        </pc:spChg>
        <pc:spChg chg="mod">
          <ac:chgData name="Evgenia Korneva" userId="e62070071816427d" providerId="LiveId" clId="{CEDBA048-0AE4-4F6F-886D-807794E5CAF6}" dt="2020-11-30T07:35:29.391" v="9216" actId="13926"/>
          <ac:spMkLst>
            <pc:docMk/>
            <pc:sldMk cId="3308679685" sldId="350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30T07:35:35.266" v="9217" actId="13926"/>
        <pc:sldMkLst>
          <pc:docMk/>
          <pc:sldMk cId="1491742990" sldId="351"/>
        </pc:sldMkLst>
        <pc:spChg chg="mod">
          <ac:chgData name="Evgenia Korneva" userId="e62070071816427d" providerId="LiveId" clId="{CEDBA048-0AE4-4F6F-886D-807794E5CAF6}" dt="2020-11-30T07:35:35.266" v="9217" actId="13926"/>
          <ac:spMkLst>
            <pc:docMk/>
            <pc:sldMk cId="1491742990" sldId="351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30T07:35:40.554" v="9218" actId="13926"/>
        <pc:sldMkLst>
          <pc:docMk/>
          <pc:sldMk cId="918379882" sldId="352"/>
        </pc:sldMkLst>
        <pc:spChg chg="mod">
          <ac:chgData name="Evgenia Korneva" userId="e62070071816427d" providerId="LiveId" clId="{CEDBA048-0AE4-4F6F-886D-807794E5CAF6}" dt="2020-11-30T07:35:40.554" v="9218" actId="13926"/>
          <ac:spMkLst>
            <pc:docMk/>
            <pc:sldMk cId="918379882" sldId="352"/>
            <ac:spMk id="8" creationId="{447E31DD-02EA-4C30-961B-99A55AC26E0D}"/>
          </ac:spMkLst>
        </pc:spChg>
      </pc:sldChg>
      <pc:sldChg chg="modSp add">
        <pc:chgData name="Evgenia Korneva" userId="e62070071816427d" providerId="LiveId" clId="{CEDBA048-0AE4-4F6F-886D-807794E5CAF6}" dt="2020-11-30T07:35:51.440" v="9221" actId="13926"/>
        <pc:sldMkLst>
          <pc:docMk/>
          <pc:sldMk cId="3487060751" sldId="353"/>
        </pc:sldMkLst>
        <pc:spChg chg="mod">
          <ac:chgData name="Evgenia Korneva" userId="e62070071816427d" providerId="LiveId" clId="{CEDBA048-0AE4-4F6F-886D-807794E5CAF6}" dt="2020-11-30T07:35:51.440" v="9221" actId="13926"/>
          <ac:spMkLst>
            <pc:docMk/>
            <pc:sldMk cId="3487060751" sldId="353"/>
            <ac:spMk id="8" creationId="{447E31DD-02EA-4C30-961B-99A55AC26E0D}"/>
          </ac:spMkLst>
        </pc:spChg>
      </pc:sldChg>
      <pc:sldChg chg="delSp modSp add">
        <pc:chgData name="Evgenia Korneva" userId="e62070071816427d" providerId="LiveId" clId="{CEDBA048-0AE4-4F6F-886D-807794E5CAF6}" dt="2020-11-30T07:14:01.403" v="9056" actId="478"/>
        <pc:sldMkLst>
          <pc:docMk/>
          <pc:sldMk cId="3916630455" sldId="354"/>
        </pc:sldMkLst>
        <pc:spChg chg="mod">
          <ac:chgData name="Evgenia Korneva" userId="e62070071816427d" providerId="LiveId" clId="{CEDBA048-0AE4-4F6F-886D-807794E5CAF6}" dt="2020-11-30T07:13:57.199" v="9055" actId="207"/>
          <ac:spMkLst>
            <pc:docMk/>
            <pc:sldMk cId="3916630455" sldId="354"/>
            <ac:spMk id="3" creationId="{09427C98-DC9C-4BCA-B7E0-E47C9C7DA549}"/>
          </ac:spMkLst>
        </pc:spChg>
        <pc:picChg chg="del">
          <ac:chgData name="Evgenia Korneva" userId="e62070071816427d" providerId="LiveId" clId="{CEDBA048-0AE4-4F6F-886D-807794E5CAF6}" dt="2020-11-30T07:14:01.403" v="9056" actId="478"/>
          <ac:picMkLst>
            <pc:docMk/>
            <pc:sldMk cId="3916630455" sldId="354"/>
            <ac:picMk id="17" creationId="{1A6EA6B5-CDF9-451F-9E3C-E9803F9F7E24}"/>
          </ac:picMkLst>
        </pc:picChg>
      </pc:sldChg>
      <pc:sldChg chg="delSp modSp add">
        <pc:chgData name="Evgenia Korneva" userId="e62070071816427d" providerId="LiveId" clId="{CEDBA048-0AE4-4F6F-886D-807794E5CAF6}" dt="2020-11-30T07:14:11.801" v="9059" actId="478"/>
        <pc:sldMkLst>
          <pc:docMk/>
          <pc:sldMk cId="1418106079" sldId="355"/>
        </pc:sldMkLst>
        <pc:spChg chg="mod">
          <ac:chgData name="Evgenia Korneva" userId="e62070071816427d" providerId="LiveId" clId="{CEDBA048-0AE4-4F6F-886D-807794E5CAF6}" dt="2020-11-30T07:14:09.895" v="9058" actId="207"/>
          <ac:spMkLst>
            <pc:docMk/>
            <pc:sldMk cId="1418106079" sldId="355"/>
            <ac:spMk id="3" creationId="{09427C98-DC9C-4BCA-B7E0-E47C9C7DA549}"/>
          </ac:spMkLst>
        </pc:spChg>
        <pc:picChg chg="del">
          <ac:chgData name="Evgenia Korneva" userId="e62070071816427d" providerId="LiveId" clId="{CEDBA048-0AE4-4F6F-886D-807794E5CAF6}" dt="2020-11-30T07:14:11.801" v="9059" actId="478"/>
          <ac:picMkLst>
            <pc:docMk/>
            <pc:sldMk cId="1418106079" sldId="355"/>
            <ac:picMk id="14" creationId="{7C8D70C0-0635-45CB-A0A5-C45B577F7F7E}"/>
          </ac:picMkLst>
        </pc:picChg>
      </pc:sldChg>
      <pc:sldChg chg="delSp modSp add">
        <pc:chgData name="Evgenia Korneva" userId="e62070071816427d" providerId="LiveId" clId="{CEDBA048-0AE4-4F6F-886D-807794E5CAF6}" dt="2020-11-30T07:14:23.630" v="9063" actId="478"/>
        <pc:sldMkLst>
          <pc:docMk/>
          <pc:sldMk cId="1050450018" sldId="356"/>
        </pc:sldMkLst>
        <pc:spChg chg="mod">
          <ac:chgData name="Evgenia Korneva" userId="e62070071816427d" providerId="LiveId" clId="{CEDBA048-0AE4-4F6F-886D-807794E5CAF6}" dt="2020-11-30T07:14:20.239" v="9061" actId="207"/>
          <ac:spMkLst>
            <pc:docMk/>
            <pc:sldMk cId="1050450018" sldId="356"/>
            <ac:spMk id="3" creationId="{09427C98-DC9C-4BCA-B7E0-E47C9C7DA549}"/>
          </ac:spMkLst>
        </pc:spChg>
        <pc:picChg chg="del">
          <ac:chgData name="Evgenia Korneva" userId="e62070071816427d" providerId="LiveId" clId="{CEDBA048-0AE4-4F6F-886D-807794E5CAF6}" dt="2020-11-30T07:14:23.630" v="9063" actId="478"/>
          <ac:picMkLst>
            <pc:docMk/>
            <pc:sldMk cId="1050450018" sldId="356"/>
            <ac:picMk id="10" creationId="{6FDD6F09-F646-499F-84F3-77377E672E88}"/>
          </ac:picMkLst>
        </pc:picChg>
        <pc:picChg chg="del">
          <ac:chgData name="Evgenia Korneva" userId="e62070071816427d" providerId="LiveId" clId="{CEDBA048-0AE4-4F6F-886D-807794E5CAF6}" dt="2020-11-30T07:14:21.864" v="9062" actId="478"/>
          <ac:picMkLst>
            <pc:docMk/>
            <pc:sldMk cId="1050450018" sldId="356"/>
            <ac:picMk id="12" creationId="{63202209-7ADD-45D1-8D48-4B019F567C43}"/>
          </ac:picMkLst>
        </pc:picChg>
      </pc:sldChg>
      <pc:sldChg chg="modSp add">
        <pc:chgData name="Evgenia Korneva" userId="e62070071816427d" providerId="LiveId" clId="{CEDBA048-0AE4-4F6F-886D-807794E5CAF6}" dt="2020-11-30T07:20:47.379" v="9084" actId="13926"/>
        <pc:sldMkLst>
          <pc:docMk/>
          <pc:sldMk cId="2992243334" sldId="357"/>
        </pc:sldMkLst>
        <pc:spChg chg="mod">
          <ac:chgData name="Evgenia Korneva" userId="e62070071816427d" providerId="LiveId" clId="{CEDBA048-0AE4-4F6F-886D-807794E5CAF6}" dt="2020-11-30T07:20:47.379" v="9084" actId="13926"/>
          <ac:spMkLst>
            <pc:docMk/>
            <pc:sldMk cId="2992243334" sldId="357"/>
            <ac:spMk id="3" creationId="{87422962-A345-49B7-980C-3E28988F4E73}"/>
          </ac:spMkLst>
        </pc:spChg>
      </pc:sldChg>
      <pc:sldChg chg="modSp add">
        <pc:chgData name="Evgenia Korneva" userId="e62070071816427d" providerId="LiveId" clId="{CEDBA048-0AE4-4F6F-886D-807794E5CAF6}" dt="2020-11-30T07:20:35.611" v="9083" actId="13926"/>
        <pc:sldMkLst>
          <pc:docMk/>
          <pc:sldMk cId="3320682333" sldId="358"/>
        </pc:sldMkLst>
        <pc:spChg chg="mod">
          <ac:chgData name="Evgenia Korneva" userId="e62070071816427d" providerId="LiveId" clId="{CEDBA048-0AE4-4F6F-886D-807794E5CAF6}" dt="2020-11-30T07:20:35.611" v="9083" actId="13926"/>
          <ac:spMkLst>
            <pc:docMk/>
            <pc:sldMk cId="3320682333" sldId="358"/>
            <ac:spMk id="3" creationId="{87422962-A345-49B7-980C-3E28988F4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3845-731B-4632-B2A6-2BAD180F5716}" type="datetimeFigureOut">
              <a:rPr lang="en-BE" smtClean="0"/>
              <a:t>30/11/2020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FE912-B6B6-477F-BBBB-D5C833FEA3D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056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FDC0-F8CF-47E1-AF29-642B41EA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BC332-8F3A-4D0C-9519-FB95308A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A2A5-8E8F-4F89-94A7-55EE8EF3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644-BBBB-42D9-86EA-E6E4E2D383E8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B9F0-B2A0-4B7B-B887-1C617AFA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7605-90AC-400B-A102-E12F57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3C30-A57C-4E7F-8445-BFDACE9C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DD0F-97AD-4FE5-9CCB-29CD59F39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D19C-2774-4C33-97A9-9A81946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C83A-48B3-4FD9-BD13-8DEB49F7FED9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C283-15AF-447C-9D70-5EAA8EE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E8F5-C8B4-4790-B406-374561FD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773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DE6DA-3312-490C-BE6C-841DFDEC8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6A33A-82ED-4AD1-AAEC-D1CDE73C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85BD-91F7-49F4-8326-1E052EC7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A719-1D9B-407A-B1EE-022ACBB1A051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4EC2-6644-4160-B8D4-3D759B2A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E072-360A-4B25-9C1B-88140382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87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C01-0F63-4CFB-9D2F-C2E648C6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4431-8653-40EA-8DC4-DE576C0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5E04-272C-4BD8-AC98-ACB293E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2A77-85AA-49B4-A3EA-8B5AB0DF141E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AE14-AB08-4195-AB3F-EB09488A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E6A6-DDE3-456A-9270-A8C55EB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211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EF27-2B23-4E62-BB04-6F685862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D64F0-B5AD-4012-B2BC-8F60ECD6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86E8-984F-4F1E-9FCB-4ACB971A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FE9-FB0A-45D8-9757-21B7467A56CB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B4E3-56FA-40A0-9F2D-46873E83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DB10-9C2A-4A12-B6B7-F156F125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93C-6249-4053-8C18-340BF31C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4FE3-5756-4DB5-BCB5-2D1897E5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781CE-6B81-4F81-9B26-ED4F9DBDD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4029-4394-48D8-B9F9-690C62C0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7408-B31C-4E00-9ECC-2511618A23FC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7E7B-BC4F-44DB-AAC4-0B92E4BC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FA15-179C-456C-9E7E-EFCFDC85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85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2DF3-37D1-4672-9092-752137A7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D3AEA-B4B3-4CDB-93D9-DF394357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C34B-6E99-4DF0-9F40-F92526B1E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0463B-5915-48A7-9727-B1350783E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426A0-5C3A-48E0-8B45-950A9E9D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7409-95FC-4BEF-A71A-95D0D89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0C99-B169-4AEE-A4CD-99849C49F431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F56D5-5B47-4FDF-81CE-A6127E1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A2401-A12A-4B6C-A13C-C0ADD7A9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943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1BF6-CCD0-4AE0-8D73-D7D67697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53F4E-4D95-48A2-8A57-CDC1BA3C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7CE5-B9E5-450E-BF01-85A974E687D8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2A40B-A248-4D2E-A774-3BB6BD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D74AE-0F76-47E5-AC4A-D334903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96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96E92-CEB1-4BF1-97EC-E642EE8D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A5D8-D935-42BA-8E59-C51F3C149E6D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55691-D9C6-49C6-9472-8B19CB31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8836-9AF7-4D54-9DA3-3A1E3B5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82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82D4-DB95-4A4A-85E0-2C892408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A85C-26F8-419D-9580-6BDEF72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4289-5531-443A-B104-3AA11FBE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6720-6D5B-47E9-A354-865DB776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C4D-AAE9-4C75-8DEF-A1AFD94C360C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6269-DFD7-4150-9CEA-A41B794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7B13-D890-4931-B55D-149F3979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48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F131-8774-4D80-9383-B3A23423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3C77B-D01E-4903-BD38-0CC1658B8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616FE-C7D3-412E-9EE3-253FC1B2E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A1951-621A-4245-A157-669CD8D6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EBF-E76D-450A-B01B-14249F60D2BB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3D3E-2B93-4B17-B2F5-BC92A25D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82C8-D3C1-4536-9C59-B2B39C8C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30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21F3E-A9C8-4B7D-94A8-FD4CC3C0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A620D-D3A9-4823-B561-4F322329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DA48-7AEF-4186-886E-AB5B3DFD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6B10-86EB-457E-9063-ACC4A0713B31}" type="datetime8">
              <a:rPr lang="en-BE" smtClean="0"/>
              <a:t>30/11/2020 15:21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B3EE-B2ED-4BB6-9BDE-644D18472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3515-C811-4016-9582-AEEC0C70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5ACB-0CED-447D-967D-AE349B0503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85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4467/female-employees-at-tech-companie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statista.com/chart/20018/canada-most-comfortable-with-female-leade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tatista.com/chart/20018/canada-most-comfortable-with-female-leaders/" TargetMode="External"/><Relationship Id="rId4" Type="http://schemas.openxmlformats.org/officeDocument/2006/relationships/hyperlink" Target="https://www.statista.com/chart/4467/female-employees-at-tech-compan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vgeniakornev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fy8nzd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tatista.com/chart/20018/canada-most-comfortable-with-female-leaders/" TargetMode="External"/><Relationship Id="rId4" Type="http://schemas.openxmlformats.org/officeDocument/2006/relationships/hyperlink" Target="https://www.statista.com/chart/4467/female-employees-at-tech-companie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tatista.com/chart/20018/canada-most-comfortable-with-female-leaders/" TargetMode="External"/><Relationship Id="rId4" Type="http://schemas.openxmlformats.org/officeDocument/2006/relationships/hyperlink" Target="https://www.statista.com/chart/4467/female-employees-at-tech-compani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vgeniakornev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evgeniakornev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mailto:evgeniakornev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456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</a:t>
            </a:r>
            <a:r>
              <a:rPr lang="en-US" sz="3600" i="1" dirty="0"/>
              <a:t>you</a:t>
            </a:r>
            <a:r>
              <a:rPr lang="en-US" sz="3600" dirty="0"/>
              <a:t> imagine Statistics?</a:t>
            </a:r>
          </a:p>
          <a:p>
            <a:endParaRPr lang="en-US" sz="1000" dirty="0"/>
          </a:p>
          <a:p>
            <a:pPr lvl="1"/>
            <a:r>
              <a:rPr lang="en-US" sz="3600" dirty="0"/>
              <a:t>Can you think of any example of Statistics?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Where is it used?</a:t>
            </a:r>
          </a:p>
          <a:p>
            <a:pPr lvl="1"/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Why do we need Statistics?</a:t>
            </a:r>
          </a:p>
          <a:p>
            <a:pPr lvl="1"/>
            <a:endParaRPr lang="en-US" sz="105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95FAA-84DF-44C7-8DA6-AF502EDB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676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F51-CB45-4933-A9E3-697B515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65176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WE’RE ALL FOLLOWING </a:t>
            </a:r>
            <a:br>
              <a:rPr lang="en-US" b="1" dirty="0">
                <a:latin typeface="Gill Sans Nova" panose="020B0602020104020203" pitchFamily="34" charset="0"/>
              </a:rPr>
            </a:br>
            <a:r>
              <a:rPr lang="en-US" b="1" dirty="0">
                <a:latin typeface="Gill Sans Nova" panose="020B0602020104020203" pitchFamily="34" charset="0"/>
              </a:rPr>
              <a:t>THESE STATISTICS…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BABF37-F9A1-4DF6-9B75-2FE01BDC6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60" t="16886" r="17297" b="6063"/>
          <a:stretch/>
        </p:blipFill>
        <p:spPr>
          <a:xfrm>
            <a:off x="647700" y="1695387"/>
            <a:ext cx="6972545" cy="46389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060D0-F800-4D69-8269-FCF2F7B53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0" t="10272" r="39125" b="21777"/>
          <a:stretch/>
        </p:blipFill>
        <p:spPr>
          <a:xfrm>
            <a:off x="7036304" y="3433699"/>
            <a:ext cx="4522561" cy="33004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3E0FB-1D16-4BC8-B422-37C771629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17" t="32357" r="35000" b="7704"/>
          <a:stretch/>
        </p:blipFill>
        <p:spPr>
          <a:xfrm>
            <a:off x="7831919" y="133223"/>
            <a:ext cx="2931329" cy="31292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491E3C-229B-4239-BB65-56447AC4DE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3" t="31703" r="65500" b="32445"/>
          <a:stretch/>
        </p:blipFill>
        <p:spPr>
          <a:xfrm>
            <a:off x="6767024" y="1360889"/>
            <a:ext cx="2129790" cy="16414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CEBDCC5-D624-4F51-AF25-1952C431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0" t="16886" r="17297" b="6063"/>
          <a:stretch/>
        </p:blipFill>
        <p:spPr>
          <a:xfrm>
            <a:off x="647700" y="1676337"/>
            <a:ext cx="6972545" cy="46389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E7E64E-450A-4B7F-A66A-577796B8F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17" t="32357" r="35000" b="7704"/>
          <a:stretch/>
        </p:blipFill>
        <p:spPr>
          <a:xfrm>
            <a:off x="7831919" y="114173"/>
            <a:ext cx="2931329" cy="31292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1FC1-89E4-4E8F-9D69-46A318381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3" t="31703" r="65500" b="32445"/>
          <a:stretch/>
        </p:blipFill>
        <p:spPr>
          <a:xfrm>
            <a:off x="6767024" y="1341839"/>
            <a:ext cx="2129790" cy="16414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AF4C2-470B-4F92-BCF8-0ACF5899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38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</a:t>
            </a:r>
            <a:r>
              <a:rPr lang="en-US" sz="3600" i="1" dirty="0"/>
              <a:t>you</a:t>
            </a:r>
            <a:r>
              <a:rPr lang="en-US" sz="3600" dirty="0"/>
              <a:t> imagine Statistics?</a:t>
            </a:r>
          </a:p>
          <a:p>
            <a:endParaRPr lang="en-US" sz="1000" dirty="0"/>
          </a:p>
          <a:p>
            <a:pPr lvl="1"/>
            <a:r>
              <a:rPr lang="en-US" sz="3600" dirty="0"/>
              <a:t>Can you think of any example of Statistics?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What is it?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Why do we need Statistics?</a:t>
            </a:r>
          </a:p>
          <a:p>
            <a:pPr lvl="1"/>
            <a:endParaRPr lang="en-US" sz="105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C69A-21FD-4755-9899-68250190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25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</a:t>
            </a:r>
            <a:r>
              <a:rPr lang="en-US" sz="3600" i="1" dirty="0"/>
              <a:t>you</a:t>
            </a:r>
            <a:r>
              <a:rPr lang="en-US" sz="3600" dirty="0"/>
              <a:t> imagine Statistics?</a:t>
            </a:r>
          </a:p>
          <a:p>
            <a:endParaRPr lang="en-US" sz="1000" dirty="0"/>
          </a:p>
          <a:p>
            <a:pPr lvl="1"/>
            <a:r>
              <a:rPr lang="en-US" sz="3600" dirty="0"/>
              <a:t>Can you think of any example of Statistics?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What is it? 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Why do we need it?</a:t>
            </a:r>
          </a:p>
          <a:p>
            <a:pPr lvl="1"/>
            <a:endParaRPr lang="en-US" sz="105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CA373-7A33-48CE-A017-099BB8A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266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99"/>
            <a:ext cx="10515600" cy="38147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highlight>
                  <a:srgbClr val="FFCCCC"/>
                </a:highlight>
              </a:rPr>
              <a:t>Statistics is a collection of methods which help us to describe, summarize, interpret </a:t>
            </a:r>
            <a:r>
              <a:rPr lang="nl-BE" sz="3200" dirty="0" err="1">
                <a:highlight>
                  <a:srgbClr val="FFCCCC"/>
                </a:highlight>
              </a:rPr>
              <a:t>and</a:t>
            </a:r>
            <a:r>
              <a:rPr lang="nl-BE" sz="3200" dirty="0">
                <a:highlight>
                  <a:srgbClr val="FFCCCC"/>
                </a:highlight>
              </a:rPr>
              <a:t> analyse data.</a:t>
            </a:r>
          </a:p>
          <a:p>
            <a:pPr algn="just"/>
            <a:endParaRPr lang="nl-BE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Vital in research, politics, management, </a:t>
            </a:r>
            <a:r>
              <a:rPr lang="nl-BE" sz="3200" dirty="0">
                <a:solidFill>
                  <a:schemeClr val="bg1"/>
                </a:solidFill>
              </a:rPr>
              <a:t>business… </a:t>
            </a:r>
          </a:p>
          <a:p>
            <a:pPr algn="just"/>
            <a:endParaRPr lang="nl-BE" sz="3200" dirty="0"/>
          </a:p>
          <a:p>
            <a:pPr algn="just"/>
            <a:r>
              <a:rPr lang="nl-BE" sz="3200" dirty="0" err="1">
                <a:solidFill>
                  <a:schemeClr val="bg1"/>
                </a:solidFill>
              </a:rPr>
              <a:t>There</a:t>
            </a:r>
            <a:r>
              <a:rPr lang="nl-BE" sz="3200" dirty="0">
                <a:solidFill>
                  <a:schemeClr val="bg1"/>
                </a:solidFill>
              </a:rPr>
              <a:t> are different kinds of </a:t>
            </a:r>
            <a:r>
              <a:rPr lang="nl-BE" sz="3200" dirty="0" err="1">
                <a:solidFill>
                  <a:schemeClr val="bg1"/>
                </a:solidFill>
              </a:rPr>
              <a:t>Statistics</a:t>
            </a:r>
            <a:r>
              <a:rPr lang="nl-BE" sz="3200" dirty="0">
                <a:solidFill>
                  <a:schemeClr val="bg1"/>
                </a:solidFill>
              </a:rPr>
              <a:t>…</a:t>
            </a:r>
            <a:endParaRPr lang="en-US" sz="4000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19420-13FE-4557-BD44-704FF86C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068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99"/>
            <a:ext cx="10515600" cy="38147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highlight>
                  <a:srgbClr val="FFCCCC"/>
                </a:highlight>
              </a:rPr>
              <a:t>Statistics is a collection of methods which help us to describe, summarize, interpret </a:t>
            </a:r>
            <a:r>
              <a:rPr lang="nl-BE" sz="3200" dirty="0" err="1">
                <a:highlight>
                  <a:srgbClr val="FFCCCC"/>
                </a:highlight>
              </a:rPr>
              <a:t>and</a:t>
            </a:r>
            <a:r>
              <a:rPr lang="nl-BE" sz="3200" dirty="0">
                <a:highlight>
                  <a:srgbClr val="FFCCCC"/>
                </a:highlight>
              </a:rPr>
              <a:t> analyse data.</a:t>
            </a:r>
          </a:p>
          <a:p>
            <a:pPr algn="just"/>
            <a:endParaRPr lang="nl-BE" sz="3200" dirty="0"/>
          </a:p>
          <a:p>
            <a:pPr algn="just"/>
            <a:r>
              <a:rPr lang="en-US" sz="3200" dirty="0"/>
              <a:t>Vital in research, politics, management, </a:t>
            </a:r>
            <a:r>
              <a:rPr lang="nl-BE" sz="3200" dirty="0"/>
              <a:t>business… </a:t>
            </a:r>
          </a:p>
          <a:p>
            <a:pPr algn="just"/>
            <a:endParaRPr lang="nl-BE" sz="3200" dirty="0"/>
          </a:p>
          <a:p>
            <a:pPr algn="just"/>
            <a:r>
              <a:rPr lang="nl-BE" sz="3200" dirty="0" err="1">
                <a:solidFill>
                  <a:schemeClr val="bg1"/>
                </a:solidFill>
              </a:rPr>
              <a:t>There</a:t>
            </a:r>
            <a:r>
              <a:rPr lang="nl-BE" sz="3200" dirty="0">
                <a:solidFill>
                  <a:schemeClr val="bg1"/>
                </a:solidFill>
              </a:rPr>
              <a:t> are different kinds of </a:t>
            </a:r>
            <a:r>
              <a:rPr lang="nl-BE" sz="3200" dirty="0" err="1">
                <a:solidFill>
                  <a:schemeClr val="bg1"/>
                </a:solidFill>
              </a:rPr>
              <a:t>Statistics</a:t>
            </a:r>
            <a:r>
              <a:rPr lang="nl-BE" sz="3200" dirty="0">
                <a:solidFill>
                  <a:schemeClr val="bg1"/>
                </a:solidFill>
              </a:rPr>
              <a:t>…</a:t>
            </a:r>
            <a:endParaRPr lang="en-US" sz="4000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70F2-436C-4FA9-B66B-733D0F55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224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99"/>
            <a:ext cx="10515600" cy="38147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highlight>
                  <a:srgbClr val="FFCCCC"/>
                </a:highlight>
              </a:rPr>
              <a:t>Statistics is a collection of methods which help us to describe, summarize, interpret </a:t>
            </a:r>
            <a:r>
              <a:rPr lang="nl-BE" sz="3200" dirty="0" err="1">
                <a:highlight>
                  <a:srgbClr val="FFCCCC"/>
                </a:highlight>
              </a:rPr>
              <a:t>and</a:t>
            </a:r>
            <a:r>
              <a:rPr lang="nl-BE" sz="3200" dirty="0">
                <a:highlight>
                  <a:srgbClr val="FFCCCC"/>
                </a:highlight>
              </a:rPr>
              <a:t> analyse data.</a:t>
            </a:r>
          </a:p>
          <a:p>
            <a:pPr algn="just"/>
            <a:endParaRPr lang="nl-BE" sz="3200" dirty="0"/>
          </a:p>
          <a:p>
            <a:pPr algn="just"/>
            <a:r>
              <a:rPr lang="en-US" sz="3200" dirty="0"/>
              <a:t>Vital in research, politics, management, </a:t>
            </a:r>
            <a:r>
              <a:rPr lang="nl-BE" sz="3200" dirty="0"/>
              <a:t>business… </a:t>
            </a:r>
          </a:p>
          <a:p>
            <a:pPr algn="just"/>
            <a:endParaRPr lang="nl-BE" sz="3200" dirty="0"/>
          </a:p>
          <a:p>
            <a:pPr algn="just"/>
            <a:r>
              <a:rPr lang="nl-BE" sz="3200" dirty="0" err="1"/>
              <a:t>There</a:t>
            </a:r>
            <a:r>
              <a:rPr lang="nl-BE" sz="3200" dirty="0"/>
              <a:t> are different kinds of </a:t>
            </a:r>
            <a:r>
              <a:rPr lang="nl-BE" sz="3200" dirty="0" err="1"/>
              <a:t>Statistics</a:t>
            </a:r>
            <a:r>
              <a:rPr lang="nl-BE" sz="3200" dirty="0"/>
              <a:t>…</a:t>
            </a:r>
            <a:endParaRPr lang="en-US" sz="4000" i="1" dirty="0"/>
          </a:p>
          <a:p>
            <a:pPr marL="0" indent="0" algn="just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A77C-41FD-4331-882C-D896496D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126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A75B-FBB3-496D-9DE7-1768F33B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STATISTICS: EXAMPLE 1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536112A-E269-4AAF-A00A-E09C3817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94" y="1449388"/>
            <a:ext cx="4976812" cy="49768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25F06D-0DEC-422C-816C-D79394CE727E}"/>
              </a:ext>
            </a:extLst>
          </p:cNvPr>
          <p:cNvSpPr/>
          <p:nvPr/>
        </p:nvSpPr>
        <p:spPr>
          <a:xfrm>
            <a:off x="2905125" y="6445250"/>
            <a:ext cx="6381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Gill Sans Nova" panose="020B0602020104020203" pitchFamily="34" charset="0"/>
              </a:rPr>
              <a:t>Source: </a:t>
            </a:r>
            <a:r>
              <a:rPr lang="en-BE" sz="1400" dirty="0">
                <a:latin typeface="Gill Sans Nova" panose="020B0602020104020203" pitchFamily="34" charset="0"/>
                <a:hlinkClick r:id="rId3"/>
              </a:rPr>
              <a:t>https://www.statista.com/chart/4467/female-employees-at-tech-companies/</a:t>
            </a:r>
            <a:endParaRPr lang="en-BE" sz="1400" dirty="0">
              <a:latin typeface="Gill Sans Nova" panose="020B06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50AA4-A1EB-4853-8B55-B6ABED4F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890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A75B-FBB3-496D-9DE7-1768F33B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STATISTICS: EXAMPLE 2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5F06D-0DEC-422C-816C-D79394CE727E}"/>
              </a:ext>
            </a:extLst>
          </p:cNvPr>
          <p:cNvSpPr/>
          <p:nvPr/>
        </p:nvSpPr>
        <p:spPr>
          <a:xfrm>
            <a:off x="2566987" y="6310313"/>
            <a:ext cx="7058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Gill Sans Nova" panose="020B0602020104020203" pitchFamily="34" charset="0"/>
              </a:rPr>
              <a:t>Source: </a:t>
            </a:r>
            <a:r>
              <a:rPr lang="nl-BE" sz="1400" dirty="0">
                <a:latin typeface="Gill Sans Nova" panose="020B0602020104020203" pitchFamily="34" charset="0"/>
                <a:hlinkClick r:id="rId2"/>
              </a:rPr>
              <a:t>https://www.statista.com/chart/20018/canada-most-comfortable-with-female-leaders/</a:t>
            </a:r>
            <a:endParaRPr lang="en-BE" sz="1400" dirty="0">
              <a:latin typeface="Gill Sans Nova" panose="020B0602020104020203" pitchFamily="34" charset="0"/>
            </a:endParaRPr>
          </a:p>
        </p:txBody>
      </p:sp>
      <p:pic>
        <p:nvPicPr>
          <p:cNvPr id="8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BB51AFF-66C8-4308-ADE5-A77FC761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40" y="1487885"/>
            <a:ext cx="6768320" cy="482242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E1D18-B314-45C3-897A-A2E28341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181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0E4C-ACF6-45B0-B788-46CA5D2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428287" cy="13303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WHAT’S THE DIFFERENCE </a:t>
            </a:r>
            <a:br>
              <a:rPr lang="en-US" sz="4000" b="1" dirty="0">
                <a:latin typeface="Gill Sans Nova" panose="020B0602020104020203" pitchFamily="34" charset="0"/>
              </a:rPr>
            </a:br>
            <a:r>
              <a:rPr lang="en-US" sz="4000" b="1" dirty="0">
                <a:latin typeface="Gill Sans Nova" panose="020B0602020104020203" pitchFamily="34" charset="0"/>
              </a:rPr>
              <a:t>BETWEEN THE TWO?</a:t>
            </a:r>
            <a:endParaRPr lang="en-BE" sz="4000" b="1" dirty="0">
              <a:latin typeface="Gill Sans Nova" panose="020B06020201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9844A7-6347-48B1-9F27-89251ADBA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EXAMPLE 1</a:t>
            </a:r>
            <a:endParaRPr lang="en-BE" dirty="0">
              <a:latin typeface="Gill Sans Nova" panose="020B0602020104020203" pitchFamily="34" charset="0"/>
            </a:endParaRPr>
          </a:p>
        </p:txBody>
      </p:sp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D963DCF-3CEE-46E1-82F8-76AA54F49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10E0B-AEC3-44EE-B305-EA87EB76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EXAMPLE 2</a:t>
            </a:r>
            <a:endParaRPr lang="en-BE" dirty="0">
              <a:latin typeface="Gill Sans Nova" panose="020B0602020104020203" pitchFamily="34" charset="0"/>
            </a:endParaRPr>
          </a:p>
        </p:txBody>
      </p: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418A4C-D90C-456F-84EB-270B5294E7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18" y="2505075"/>
            <a:ext cx="5171351" cy="36845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976BED-6922-4AC3-9DDD-09661053CEE0}"/>
              </a:ext>
            </a:extLst>
          </p:cNvPr>
          <p:cNvSpPr/>
          <p:nvPr/>
        </p:nvSpPr>
        <p:spPr>
          <a:xfrm>
            <a:off x="1576387" y="6189663"/>
            <a:ext cx="3614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Nova" panose="020B0602020104020203" pitchFamily="34" charset="0"/>
              </a:rPr>
              <a:t>Source: </a:t>
            </a:r>
            <a:r>
              <a:rPr lang="en-BE" sz="1200" dirty="0">
                <a:latin typeface="Gill Sans Nova" panose="020B0602020104020203" pitchFamily="34" charset="0"/>
                <a:hlinkClick r:id="rId4"/>
              </a:rPr>
              <a:t>https://www.statista.com/chart/4467/female-employees-at-tech-companies/</a:t>
            </a:r>
            <a:endParaRPr lang="en-BE" sz="1200" dirty="0">
              <a:latin typeface="Gill Sans Nova" panose="020B06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E08F-A2EE-4220-947E-868DCC236525}"/>
              </a:ext>
            </a:extLst>
          </p:cNvPr>
          <p:cNvSpPr/>
          <p:nvPr/>
        </p:nvSpPr>
        <p:spPr>
          <a:xfrm>
            <a:off x="6096000" y="6226076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Nova" panose="020B0602020104020203" pitchFamily="34" charset="0"/>
              </a:rPr>
              <a:t>Source: </a:t>
            </a:r>
            <a:r>
              <a:rPr lang="nl-BE" sz="1200" dirty="0">
                <a:latin typeface="Gill Sans Nova" panose="020B0602020104020203" pitchFamily="34" charset="0"/>
                <a:hlinkClick r:id="rId5"/>
              </a:rPr>
              <a:t>https://www.statista.com/chart/20018/canada-most-comfortable-with-female-leaders/</a:t>
            </a:r>
            <a:endParaRPr lang="en-BE" sz="1200" dirty="0">
              <a:latin typeface="Gill Sans Nova" panose="020B06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C57D8-775B-4359-B118-3588B71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72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39A-D061-468C-ADB2-07EC8A5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ABOUT ME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7C98-DC9C-4BCA-B7E0-E47C9C7D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813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EVGENIYA Korneva</a:t>
            </a:r>
          </a:p>
          <a:p>
            <a:endParaRPr lang="en-US" sz="1200" dirty="0">
              <a:latin typeface="Gill Sans MT" panose="020B05020201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Education:</a:t>
            </a:r>
          </a:p>
          <a:p>
            <a:endParaRPr lang="en-US" sz="13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solidFill>
                  <a:schemeClr val="bg1"/>
                </a:solidFill>
                <a:latin typeface="Gill Sans MT" panose="020B0502020104020203" pitchFamily="34" charset="0"/>
              </a:rPr>
              <a:t>2015</a:t>
            </a:r>
            <a:r>
              <a:rPr lang="en-US" sz="3000" dirty="0">
                <a:solidFill>
                  <a:schemeClr val="bg1"/>
                </a:solidFill>
                <a:latin typeface="Gill Sans MT" panose="020B0502020104020203" pitchFamily="34" charset="0"/>
              </a:rPr>
              <a:t> - Bachelor of Applied Mathematics </a:t>
            </a:r>
            <a:br>
              <a:rPr lang="en-US" sz="3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000" i="1" dirty="0">
                <a:solidFill>
                  <a:schemeClr val="bg1"/>
                </a:solidFill>
                <a:latin typeface="Gill Sans MT" panose="020B0502020104020203" pitchFamily="34" charset="0"/>
              </a:rPr>
              <a:t>(Moscow, Russia)</a:t>
            </a:r>
          </a:p>
          <a:p>
            <a:pPr lvl="1"/>
            <a:endParaRPr lang="en-US" sz="17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solidFill>
                  <a:schemeClr val="bg1"/>
                </a:solidFill>
                <a:latin typeface="Gill Sans MT" panose="020B0502020104020203" pitchFamily="34" charset="0"/>
              </a:rPr>
              <a:t>2016</a:t>
            </a:r>
            <a:r>
              <a:rPr lang="en-US" sz="3000" dirty="0">
                <a:solidFill>
                  <a:schemeClr val="bg1"/>
                </a:solidFill>
                <a:latin typeface="Gill Sans MT" panose="020B0502020104020203" pitchFamily="34" charset="0"/>
              </a:rPr>
              <a:t> - Master of Artificial Intelligence </a:t>
            </a:r>
            <a:br>
              <a:rPr lang="en-US" sz="3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000" i="1" dirty="0">
                <a:solidFill>
                  <a:schemeClr val="bg1"/>
                </a:solidFill>
                <a:latin typeface="Gill Sans MT" panose="020B0502020104020203" pitchFamily="34" charset="0"/>
              </a:rPr>
              <a:t>(Leuven, Belgium)</a:t>
            </a:r>
          </a:p>
          <a:p>
            <a:pPr lvl="1"/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3200" i="1" dirty="0">
                <a:solidFill>
                  <a:schemeClr val="bg1"/>
                </a:solidFill>
                <a:latin typeface="Gill Sans MT" panose="020B0502020104020203" pitchFamily="34" charset="0"/>
              </a:rPr>
              <a:t>2016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 - … Doctoral researcher at KU Leuven</a:t>
            </a:r>
          </a:p>
          <a:p>
            <a:endParaRPr lang="en-US" sz="19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   Prague, Czech Republic</a:t>
            </a:r>
            <a:endParaRPr lang="en-BE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6E8340-B095-422B-B1C6-047D9AA897CF}"/>
              </a:ext>
            </a:extLst>
          </p:cNvPr>
          <p:cNvGrpSpPr/>
          <p:nvPr/>
        </p:nvGrpSpPr>
        <p:grpSpPr>
          <a:xfrm>
            <a:off x="4629150" y="1690688"/>
            <a:ext cx="5029261" cy="523220"/>
            <a:chOff x="4808278" y="1690688"/>
            <a:chExt cx="5029261" cy="523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D242-C176-4821-92DA-D854B5B3FBA7}"/>
                </a:ext>
              </a:extLst>
            </p:cNvPr>
            <p:cNvSpPr/>
            <p:nvPr/>
          </p:nvSpPr>
          <p:spPr>
            <a:xfrm>
              <a:off x="5288160" y="1690688"/>
              <a:ext cx="45493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  <a:hlinkClick r:id="rId2"/>
                </a:rPr>
                <a:t>evgeniakorneva@gmail.com</a:t>
              </a:r>
              <a:endParaRPr lang="en-BE" sz="2800" dirty="0"/>
            </a:p>
          </p:txBody>
        </p:sp>
        <p:pic>
          <p:nvPicPr>
            <p:cNvPr id="6" name="Graphic 5" descr="Email">
              <a:extLst>
                <a:ext uri="{FF2B5EF4-FFF2-40B4-BE49-F238E27FC236}">
                  <a16:creationId xmlns:a16="http://schemas.microsoft.com/office/drawing/2014/main" id="{622D0C93-D94D-44A6-ACC6-A4BAEDC2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8278" y="1714233"/>
              <a:ext cx="479882" cy="47988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E1CE-EEC0-4C02-9986-568933B1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045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B81DC-0BD4-46B8-A476-3BC41C3FC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WATCH THE VIDEO: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C9B6548-21CC-4DFA-A712-AB3BB2B87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4400" dirty="0">
                <a:latin typeface="Gill Sans Nova" panose="020B0602020104020203" pitchFamily="34" charset="0"/>
                <a:hlinkClick r:id="rId2"/>
              </a:rPr>
              <a:t>https://bit.ly/3fy8nzd</a:t>
            </a:r>
            <a:r>
              <a:rPr lang="nl-BE" sz="4400" dirty="0">
                <a:latin typeface="Gill Sans Nova" panose="020B0602020104020203" pitchFamily="34" charset="0"/>
              </a:rPr>
              <a:t> </a:t>
            </a:r>
            <a:endParaRPr lang="en-BE" sz="4400" dirty="0">
              <a:latin typeface="Gill Sans Nova" panose="020B06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E9F76-9B82-4BC6-9D52-05478141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290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0E4C-ACF6-45B0-B788-46CA5D2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428287" cy="13303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WHAT’S THE DIFFERENCE </a:t>
            </a:r>
            <a:br>
              <a:rPr lang="en-US" sz="4000" b="1" dirty="0">
                <a:latin typeface="Gill Sans Nova" panose="020B0602020104020203" pitchFamily="34" charset="0"/>
              </a:rPr>
            </a:br>
            <a:r>
              <a:rPr lang="en-US" sz="4000" b="1" dirty="0">
                <a:latin typeface="Gill Sans Nova" panose="020B0602020104020203" pitchFamily="34" charset="0"/>
              </a:rPr>
              <a:t>BETWEEN THE TWO?</a:t>
            </a:r>
            <a:endParaRPr lang="en-BE" sz="4000" b="1" dirty="0">
              <a:latin typeface="Gill Sans Nova" panose="020B06020201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9844A7-6347-48B1-9F27-89251ADBA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EXAMPLE 1</a:t>
            </a:r>
            <a:endParaRPr lang="en-BE" dirty="0">
              <a:latin typeface="Gill Sans Nova" panose="020B0602020104020203" pitchFamily="34" charset="0"/>
            </a:endParaRPr>
          </a:p>
        </p:txBody>
      </p:sp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D963DCF-3CEE-46E1-82F8-76AA54F49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10E0B-AEC3-44EE-B305-EA87EB76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Gill Sans Nova" panose="020B0602020104020203" pitchFamily="34" charset="0"/>
              </a:rPr>
              <a:t>EXAMPLE 2</a:t>
            </a:r>
            <a:endParaRPr lang="en-BE" dirty="0">
              <a:latin typeface="Gill Sans Nova" panose="020B0602020104020203" pitchFamily="34" charset="0"/>
            </a:endParaRPr>
          </a:p>
        </p:txBody>
      </p: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418A4C-D90C-456F-84EB-270B5294E7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18" y="2505075"/>
            <a:ext cx="5171351" cy="36845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976BED-6922-4AC3-9DDD-09661053CEE0}"/>
              </a:ext>
            </a:extLst>
          </p:cNvPr>
          <p:cNvSpPr/>
          <p:nvPr/>
        </p:nvSpPr>
        <p:spPr>
          <a:xfrm>
            <a:off x="1576387" y="6189663"/>
            <a:ext cx="3614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Nova" panose="020B0602020104020203" pitchFamily="34" charset="0"/>
              </a:rPr>
              <a:t>Source: </a:t>
            </a:r>
            <a:r>
              <a:rPr lang="en-BE" sz="1200" dirty="0">
                <a:latin typeface="Gill Sans Nova" panose="020B0602020104020203" pitchFamily="34" charset="0"/>
                <a:hlinkClick r:id="rId4"/>
              </a:rPr>
              <a:t>https://www.statista.com/chart/4467/female-employees-at-tech-companies/</a:t>
            </a:r>
            <a:endParaRPr lang="en-BE" sz="1200" dirty="0">
              <a:latin typeface="Gill Sans Nova" panose="020B06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E08F-A2EE-4220-947E-868DCC236525}"/>
              </a:ext>
            </a:extLst>
          </p:cNvPr>
          <p:cNvSpPr/>
          <p:nvPr/>
        </p:nvSpPr>
        <p:spPr>
          <a:xfrm>
            <a:off x="6096000" y="6226076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Nova" panose="020B0602020104020203" pitchFamily="34" charset="0"/>
              </a:rPr>
              <a:t>Source: </a:t>
            </a:r>
            <a:r>
              <a:rPr lang="nl-BE" sz="1200" dirty="0">
                <a:latin typeface="Gill Sans Nova" panose="020B0602020104020203" pitchFamily="34" charset="0"/>
                <a:hlinkClick r:id="rId5"/>
              </a:rPr>
              <a:t>https://www.statista.com/chart/20018/canada-most-comfortable-with-female-leaders/</a:t>
            </a:r>
            <a:endParaRPr lang="en-BE" sz="1200" dirty="0">
              <a:latin typeface="Gill Sans Nova" panose="020B06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307F3-B5E9-47E3-920D-9FB3296E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72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0E4C-ACF6-45B0-B788-46CA5D2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428287" cy="13303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WHAT’S THE DIFFERENCE </a:t>
            </a:r>
            <a:br>
              <a:rPr lang="en-US" sz="4000" b="1" dirty="0">
                <a:latin typeface="Gill Sans Nova" panose="020B0602020104020203" pitchFamily="34" charset="0"/>
              </a:rPr>
            </a:br>
            <a:r>
              <a:rPr lang="en-US" sz="4000" b="1" dirty="0">
                <a:latin typeface="Gill Sans Nova" panose="020B0602020104020203" pitchFamily="34" charset="0"/>
              </a:rPr>
              <a:t>BETWEEN THE TWO?</a:t>
            </a:r>
            <a:endParaRPr lang="en-BE" sz="4000" b="1" dirty="0">
              <a:latin typeface="Gill Sans Nova" panose="020B06020201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9844A7-6347-48B1-9F27-89251ADBA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Nova" panose="020B0602020104020203" pitchFamily="34" charset="0"/>
              </a:rPr>
              <a:t>DESCRIPTIVE</a:t>
            </a:r>
            <a:r>
              <a:rPr lang="en-US" dirty="0">
                <a:latin typeface="Gill Sans Nova" panose="020B0602020104020203" pitchFamily="34" charset="0"/>
              </a:rPr>
              <a:t> STATISTICS</a:t>
            </a:r>
            <a:endParaRPr lang="en-BE" dirty="0">
              <a:latin typeface="Gill Sans Nova" panose="020B0602020104020203" pitchFamily="34" charset="0"/>
            </a:endParaRPr>
          </a:p>
        </p:txBody>
      </p:sp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D963DCF-3CEE-46E1-82F8-76AA54F49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10E0B-AEC3-44EE-B305-EA87EB76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Nova" panose="020B0602020104020203" pitchFamily="34" charset="0"/>
              </a:rPr>
              <a:t>INFERENTIAL</a:t>
            </a:r>
            <a:r>
              <a:rPr lang="en-US" dirty="0">
                <a:latin typeface="Gill Sans Nova" panose="020B0602020104020203" pitchFamily="34" charset="0"/>
              </a:rPr>
              <a:t> STATISTICS</a:t>
            </a:r>
            <a:endParaRPr lang="en-BE" dirty="0">
              <a:latin typeface="Gill Sans Nova" panose="020B0602020104020203" pitchFamily="34" charset="0"/>
            </a:endParaRPr>
          </a:p>
        </p:txBody>
      </p: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418A4C-D90C-456F-84EB-270B5294E7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18" y="2505075"/>
            <a:ext cx="5171351" cy="36845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976BED-6922-4AC3-9DDD-09661053CEE0}"/>
              </a:ext>
            </a:extLst>
          </p:cNvPr>
          <p:cNvSpPr/>
          <p:nvPr/>
        </p:nvSpPr>
        <p:spPr>
          <a:xfrm>
            <a:off x="1576387" y="6189663"/>
            <a:ext cx="3614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Nova" panose="020B0602020104020203" pitchFamily="34" charset="0"/>
              </a:rPr>
              <a:t>Source: </a:t>
            </a:r>
            <a:r>
              <a:rPr lang="en-BE" sz="1200" dirty="0">
                <a:latin typeface="Gill Sans Nova" panose="020B0602020104020203" pitchFamily="34" charset="0"/>
                <a:hlinkClick r:id="rId4"/>
              </a:rPr>
              <a:t>https://www.statista.com/chart/4467/female-employees-at-tech-companies/</a:t>
            </a:r>
            <a:endParaRPr lang="en-BE" sz="1200" dirty="0">
              <a:latin typeface="Gill Sans Nova" panose="020B06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E08F-A2EE-4220-947E-868DCC236525}"/>
              </a:ext>
            </a:extLst>
          </p:cNvPr>
          <p:cNvSpPr/>
          <p:nvPr/>
        </p:nvSpPr>
        <p:spPr>
          <a:xfrm>
            <a:off x="6096000" y="6226076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Nova" panose="020B0602020104020203" pitchFamily="34" charset="0"/>
              </a:rPr>
              <a:t>Source: </a:t>
            </a:r>
            <a:r>
              <a:rPr lang="nl-BE" sz="1200" dirty="0">
                <a:latin typeface="Gill Sans Nova" panose="020B0602020104020203" pitchFamily="34" charset="0"/>
                <a:hlinkClick r:id="rId5"/>
              </a:rPr>
              <a:t>https://www.statista.com/chart/20018/canada-most-comfortable-with-female-leaders/</a:t>
            </a:r>
            <a:endParaRPr lang="en-BE" sz="1200" dirty="0">
              <a:latin typeface="Gill Sans Nova" panose="020B06020201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F40F3A-DF5F-498E-A3D0-87566307B933}"/>
              </a:ext>
            </a:extLst>
          </p:cNvPr>
          <p:cNvSpPr/>
          <p:nvPr/>
        </p:nvSpPr>
        <p:spPr>
          <a:xfrm>
            <a:off x="1438276" y="5380038"/>
            <a:ext cx="2209800" cy="5635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9BB6A9-E806-4CC8-B9CB-8DB4884CF6B0}"/>
              </a:ext>
            </a:extLst>
          </p:cNvPr>
          <p:cNvSpPr/>
          <p:nvPr/>
        </p:nvSpPr>
        <p:spPr>
          <a:xfrm>
            <a:off x="6734174" y="5738714"/>
            <a:ext cx="2981325" cy="515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751F44-E9E5-48A8-A44F-04A7CFAF67A5}"/>
              </a:ext>
            </a:extLst>
          </p:cNvPr>
          <p:cNvSpPr/>
          <p:nvPr/>
        </p:nvSpPr>
        <p:spPr>
          <a:xfrm>
            <a:off x="6042458" y="2753520"/>
            <a:ext cx="1644217" cy="342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36CC7-DF30-4DC0-8310-D4F0FD9E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488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0E4C-ACF6-45B0-B788-46CA5D2B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Gill Sans Nova" panose="020B0602020104020203" pitchFamily="34" charset="0"/>
              </a:rPr>
              <a:t>DESCRIPTIVE VS INFERENTIAL STATISTICS</a:t>
            </a:r>
            <a:endParaRPr lang="en-BE" sz="4200" b="1" dirty="0">
              <a:latin typeface="Gill Sans Nova" panose="020B06020201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9844A7-6347-48B1-9F27-89251ADBA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Nova" panose="020B0602020104020203" pitchFamily="34" charset="0"/>
              </a:rPr>
              <a:t>DESCRIPTIVE</a:t>
            </a:r>
            <a:r>
              <a:rPr lang="en-US" dirty="0">
                <a:latin typeface="Gill Sans Nova" panose="020B0602020104020203" pitchFamily="34" charset="0"/>
              </a:rPr>
              <a:t> STATISTICS</a:t>
            </a:r>
            <a:endParaRPr lang="en-BE" dirty="0">
              <a:latin typeface="Gill Sans Nova" panose="020B06020201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10E0B-AEC3-44EE-B305-EA87EB76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Nova" panose="020B0602020104020203" pitchFamily="34" charset="0"/>
              </a:rPr>
              <a:t>INFERENTIAL</a:t>
            </a:r>
            <a:r>
              <a:rPr lang="en-US" dirty="0">
                <a:latin typeface="Gill Sans Nova" panose="020B0602020104020203" pitchFamily="34" charset="0"/>
              </a:rPr>
              <a:t> STATISTICS</a:t>
            </a:r>
            <a:endParaRPr lang="en-BE" dirty="0">
              <a:latin typeface="Gill Sans Nova" panose="020B06020201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2A7D-C8C0-4972-886A-8F4C7F2B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167311"/>
            <a:ext cx="5157787" cy="1022351"/>
          </a:xfrm>
        </p:spPr>
        <p:txBody>
          <a:bodyPr/>
          <a:lstStyle/>
          <a:p>
            <a:r>
              <a:rPr lang="en-US" i="1" dirty="0"/>
              <a:t>Describe</a:t>
            </a:r>
            <a:r>
              <a:rPr lang="en-US" dirty="0"/>
              <a:t> the data at hand.</a:t>
            </a:r>
            <a:endParaRPr lang="en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96B74F-30C4-4EBE-914E-5F2FF9E94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67311"/>
            <a:ext cx="5183188" cy="1022351"/>
          </a:xfrm>
        </p:spPr>
        <p:txBody>
          <a:bodyPr/>
          <a:lstStyle/>
          <a:p>
            <a:pPr algn="just"/>
            <a:r>
              <a:rPr lang="en-US" dirty="0"/>
              <a:t>From the data at hand, </a:t>
            </a:r>
            <a:r>
              <a:rPr lang="en-US" i="1" dirty="0"/>
              <a:t>make conclusions about a larger group.</a:t>
            </a:r>
            <a:endParaRPr lang="en-BE" dirty="0"/>
          </a:p>
        </p:txBody>
      </p:sp>
      <p:pic>
        <p:nvPicPr>
          <p:cNvPr id="1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03FA936-39F9-456A-802E-AD0994B357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15" y="2338354"/>
            <a:ext cx="2675732" cy="2675732"/>
          </a:xfrm>
          <a:prstGeom prst="rect">
            <a:avLst/>
          </a:prstGeom>
        </p:spPr>
      </p:pic>
      <p:pic>
        <p:nvPicPr>
          <p:cNvPr id="1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2F9C425-3E08-4196-9126-D1A14997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88" y="2370883"/>
            <a:ext cx="3602835" cy="25670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604D1-7992-4E93-9F67-5A927F79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680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B874B1-CDD0-4C93-BDC0-AD7002B7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399" y="1122363"/>
            <a:ext cx="9610725" cy="2387600"/>
          </a:xfrm>
        </p:spPr>
        <p:txBody>
          <a:bodyPr/>
          <a:lstStyle/>
          <a:p>
            <a:r>
              <a:rPr lang="en-US" b="1" spc="-150" dirty="0">
                <a:solidFill>
                  <a:srgbClr val="7030A0"/>
                </a:solidFill>
                <a:latin typeface="Gill Sans Nova" panose="020B0602020104020203" pitchFamily="34" charset="0"/>
              </a:rPr>
              <a:t>DESCRIPTIVE STATISTICS</a:t>
            </a:r>
            <a:endParaRPr lang="en-BE" b="1" spc="-150" dirty="0">
              <a:solidFill>
                <a:srgbClr val="7030A0"/>
              </a:solidFill>
              <a:latin typeface="Gill Sans Nova" panose="020B0602020104020203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E1D21C8-B4AC-45DA-9FE8-6ABE7D43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Describing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 at hand</a:t>
            </a:r>
            <a:endParaRPr lang="en-B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BE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5AC23-5AD0-4DD5-BD6F-D9EA4A2C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205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1A6D-83C2-4030-9037-3C48C45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Gill Sans MT" panose="020B0502020104020203" pitchFamily="34" charset="0"/>
              </a:rPr>
              <a:t>DATA</a:t>
            </a:r>
            <a:endParaRPr lang="en-BE" sz="4800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DCD88-1625-4562-B906-7D591F27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06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Statistic is all about </a:t>
            </a:r>
            <a:r>
              <a:rPr lang="en-US" sz="3600" b="1" dirty="0">
                <a:latin typeface="Gill Sans MT" panose="020B0502020104020203" pitchFamily="34" charset="0"/>
              </a:rPr>
              <a:t>data</a:t>
            </a:r>
            <a:r>
              <a:rPr lang="en-US" sz="3600" dirty="0">
                <a:latin typeface="Gill Sans MT" panose="020B0502020104020203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4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6000" dirty="0">
              <a:latin typeface="Gill Sans MT" panose="020B0502020104020203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</a:rPr>
              <a:t>But what kinds of data are there?</a:t>
            </a:r>
            <a:br>
              <a:rPr lang="en-US" sz="36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n-US" sz="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Important to know: different methods are applicable to different kinds of data.</a:t>
            </a:r>
            <a:endParaRPr lang="en-BE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2ADFB-EF01-4759-87EF-33F3843B8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0" t="10272" r="39125" b="21777"/>
          <a:stretch/>
        </p:blipFill>
        <p:spPr>
          <a:xfrm>
            <a:off x="8276716" y="2682082"/>
            <a:ext cx="2660146" cy="1941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6E6B86C-727F-452E-9FB1-044405852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0" t="16886" r="17297" b="6063"/>
          <a:stretch/>
        </p:blipFill>
        <p:spPr>
          <a:xfrm>
            <a:off x="5210584" y="2431604"/>
            <a:ext cx="2649194" cy="17625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8B1CF-338E-4131-B9CC-968B1CCE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17" t="32357" r="35000" b="7704"/>
          <a:stretch/>
        </p:blipFill>
        <p:spPr>
          <a:xfrm>
            <a:off x="8973335" y="512777"/>
            <a:ext cx="1724192" cy="1840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6C5D78-9B94-46FE-A27B-04E45E86E9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3" t="31703" r="65500" b="32445"/>
          <a:stretch/>
        </p:blipFill>
        <p:spPr>
          <a:xfrm>
            <a:off x="7327690" y="1716601"/>
            <a:ext cx="1252731" cy="9654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CCF8594-B005-4CEC-A068-666B3D555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9" y="2464593"/>
            <a:ext cx="1928813" cy="1928813"/>
          </a:xfrm>
          <a:prstGeom prst="rect">
            <a:avLst/>
          </a:prstGeom>
        </p:spPr>
      </p:pic>
      <p:pic>
        <p:nvPicPr>
          <p:cNvPr id="1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C15117-CBB7-40DB-8DE7-F3ED0C79F9F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33" y="2928143"/>
            <a:ext cx="2056509" cy="14652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9A479-6BF3-416B-9F7D-595E6DF5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670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1A6D-83C2-4030-9037-3C48C45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Gill Sans MT" panose="020B0502020104020203" pitchFamily="34" charset="0"/>
              </a:rPr>
              <a:t>DATA</a:t>
            </a:r>
            <a:endParaRPr lang="en-BE" sz="4800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DCD88-1625-4562-B906-7D591F27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06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ill Sans MT" panose="020B0502020104020203" pitchFamily="34" charset="0"/>
              </a:rPr>
              <a:t>Statistic is all about </a:t>
            </a:r>
            <a:r>
              <a:rPr lang="en-US" sz="3600" b="1" dirty="0">
                <a:latin typeface="Gill Sans MT" panose="020B0502020104020203" pitchFamily="34" charset="0"/>
              </a:rPr>
              <a:t>data</a:t>
            </a:r>
            <a:r>
              <a:rPr lang="en-US" sz="3600" dirty="0">
                <a:latin typeface="Gill Sans MT" panose="020B0502020104020203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4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6000" dirty="0">
              <a:latin typeface="Gill Sans MT" panose="020B0502020104020203" pitchFamily="34" charset="0"/>
            </a:endParaRPr>
          </a:p>
          <a:p>
            <a:r>
              <a:rPr lang="en-US" sz="3600" dirty="0">
                <a:latin typeface="Gill Sans MT" panose="020B0502020104020203" pitchFamily="34" charset="0"/>
              </a:rPr>
              <a:t>But what </a:t>
            </a:r>
            <a:r>
              <a:rPr lang="en-US" sz="3600" b="1" i="1" dirty="0">
                <a:latin typeface="Gill Sans MT" panose="020B0502020104020203" pitchFamily="34" charset="0"/>
              </a:rPr>
              <a:t>kinds of data</a:t>
            </a:r>
            <a:r>
              <a:rPr lang="en-US" sz="3600" dirty="0">
                <a:latin typeface="Gill Sans MT" panose="020B0502020104020203" pitchFamily="34" charset="0"/>
              </a:rPr>
              <a:t> are there?</a:t>
            </a:r>
            <a:br>
              <a:rPr lang="en-US" sz="3600" dirty="0">
                <a:latin typeface="Gill Sans MT" panose="020B0502020104020203" pitchFamily="34" charset="0"/>
              </a:rPr>
            </a:br>
            <a:endParaRPr lang="en-US" sz="800" dirty="0">
              <a:latin typeface="Gill Sans MT" panose="020B0502020104020203" pitchFamily="34" charset="0"/>
            </a:endParaRPr>
          </a:p>
          <a:p>
            <a:pPr lvl="1"/>
            <a:r>
              <a:rPr lang="en-US" sz="3200" dirty="0">
                <a:latin typeface="Gill Sans MT" panose="020B0502020104020203" pitchFamily="34" charset="0"/>
              </a:rPr>
              <a:t>Important to know: different methods are applicable to different kinds of data.</a:t>
            </a:r>
            <a:endParaRPr lang="en-BE" sz="3200" dirty="0">
              <a:latin typeface="Gill Sans MT" panose="020B05020201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2ADFB-EF01-4759-87EF-33F3843B8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0" t="10272" r="39125" b="21777"/>
          <a:stretch/>
        </p:blipFill>
        <p:spPr>
          <a:xfrm>
            <a:off x="8276716" y="2682082"/>
            <a:ext cx="2660146" cy="1941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6E6B86C-727F-452E-9FB1-044405852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0" t="16886" r="17297" b="6063"/>
          <a:stretch/>
        </p:blipFill>
        <p:spPr>
          <a:xfrm>
            <a:off x="5210584" y="2431604"/>
            <a:ext cx="2649194" cy="17625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8B1CF-338E-4131-B9CC-968B1CCE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17" t="32357" r="35000" b="7704"/>
          <a:stretch/>
        </p:blipFill>
        <p:spPr>
          <a:xfrm>
            <a:off x="8973335" y="512777"/>
            <a:ext cx="1724192" cy="1840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6C5D78-9B94-46FE-A27B-04E45E86E9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3" t="31703" r="65500" b="32445"/>
          <a:stretch/>
        </p:blipFill>
        <p:spPr>
          <a:xfrm>
            <a:off x="7327690" y="1716601"/>
            <a:ext cx="1252731" cy="9654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CCF8594-B005-4CEC-A068-666B3D555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9" y="2464593"/>
            <a:ext cx="1928813" cy="1928813"/>
          </a:xfrm>
          <a:prstGeom prst="rect">
            <a:avLst/>
          </a:prstGeom>
        </p:spPr>
      </p:pic>
      <p:pic>
        <p:nvPicPr>
          <p:cNvPr id="1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C15117-CBB7-40DB-8DE7-F3ED0C79F9F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33" y="2928143"/>
            <a:ext cx="2056509" cy="14652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F8999-9162-4CDC-8F21-547F5C26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28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QUANTITATIVE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measurable quantities</a:t>
            </a:r>
            <a:br>
              <a:rPr lang="en-US" sz="3200" b="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can be ordered</a:t>
            </a:r>
            <a:endParaRPr lang="en-BE" sz="3200" b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QUALITATIVE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can’t be ordered</a:t>
            </a:r>
            <a:endParaRPr lang="en-BE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8602A-BD24-412D-91F3-5F14B8D6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588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QUANTITATIVE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measurable quantities</a:t>
            </a:r>
            <a:br>
              <a:rPr lang="en-US" sz="3200" b="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can be ordered</a:t>
            </a:r>
            <a:endParaRPr lang="en-BE" sz="3200" b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F744D-B01D-4D9A-9AE5-7E4D4EDD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5157787" cy="3063875"/>
          </a:xfrm>
        </p:spPr>
        <p:txBody>
          <a:bodyPr>
            <a:normAutofit/>
          </a:bodyPr>
          <a:lstStyle/>
          <a:p>
            <a:r>
              <a:rPr lang="en-US" dirty="0"/>
              <a:t>Air temperature </a:t>
            </a:r>
            <a:br>
              <a:rPr lang="en-US" dirty="0"/>
            </a:br>
            <a:r>
              <a:rPr lang="en-US" i="1" dirty="0"/>
              <a:t>(-1, 15, 21.5, …)</a:t>
            </a:r>
          </a:p>
          <a:p>
            <a:r>
              <a:rPr lang="en-US" dirty="0"/>
              <a:t>Shoe size </a:t>
            </a:r>
            <a:br>
              <a:rPr lang="en-US" dirty="0"/>
            </a:br>
            <a:r>
              <a:rPr lang="en-US" i="1" dirty="0"/>
              <a:t>(38, 39, 40, …)</a:t>
            </a:r>
          </a:p>
          <a:p>
            <a:r>
              <a:rPr lang="en-US" dirty="0"/>
              <a:t>Score for the final exam</a:t>
            </a:r>
            <a:br>
              <a:rPr lang="en-US" dirty="0"/>
            </a:br>
            <a:r>
              <a:rPr lang="en-US" i="1" dirty="0"/>
              <a:t>(100, 0, 85, …)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QUALITATIVE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can’t be ordered</a:t>
            </a:r>
            <a:endParaRPr lang="en-BE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F3E4C-E514-461E-8452-F6295BE1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6562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QUANTITATIVE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measurable quantities</a:t>
            </a:r>
            <a:br>
              <a:rPr lang="en-US" sz="3200" b="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can be ordered</a:t>
            </a:r>
            <a:endParaRPr lang="en-BE" sz="3200" b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F744D-B01D-4D9A-9AE5-7E4D4EDD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5157787" cy="3063875"/>
          </a:xfrm>
        </p:spPr>
        <p:txBody>
          <a:bodyPr>
            <a:normAutofit/>
          </a:bodyPr>
          <a:lstStyle/>
          <a:p>
            <a:r>
              <a:rPr lang="en-US" dirty="0"/>
              <a:t>Air temperature </a:t>
            </a:r>
            <a:br>
              <a:rPr lang="en-US" dirty="0"/>
            </a:br>
            <a:r>
              <a:rPr lang="en-US" i="1" dirty="0"/>
              <a:t>(-1, 15, 21.5, …)</a:t>
            </a:r>
          </a:p>
          <a:p>
            <a:r>
              <a:rPr lang="en-US" dirty="0"/>
              <a:t>Shoe size </a:t>
            </a:r>
            <a:br>
              <a:rPr lang="en-US" dirty="0"/>
            </a:br>
            <a:r>
              <a:rPr lang="en-US" i="1" dirty="0"/>
              <a:t>(38, 39, 40, …)</a:t>
            </a:r>
          </a:p>
          <a:p>
            <a:r>
              <a:rPr lang="en-US" dirty="0"/>
              <a:t>Score for the final exam</a:t>
            </a:r>
            <a:br>
              <a:rPr lang="en-US" dirty="0"/>
            </a:br>
            <a:r>
              <a:rPr lang="en-US" i="1" dirty="0"/>
              <a:t>(100, 0, 85, …)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QUALITATIVE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can’t be ordered</a:t>
            </a:r>
            <a:endParaRPr lang="en-BE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BA8C0B-8452-4C18-A388-EE7E12C5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8999"/>
            <a:ext cx="5183188" cy="3063876"/>
          </a:xfrm>
        </p:spPr>
        <p:txBody>
          <a:bodyPr>
            <a:normAutofit/>
          </a:bodyPr>
          <a:lstStyle/>
          <a:p>
            <a:r>
              <a:rPr lang="en-US" dirty="0"/>
              <a:t>Eye </a:t>
            </a:r>
            <a:r>
              <a:rPr lang="en-US" dirty="0" err="1"/>
              <a:t>colour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(blue, brown, grey, …)</a:t>
            </a:r>
          </a:p>
          <a:p>
            <a:r>
              <a:rPr lang="en-US" dirty="0"/>
              <a:t>Political party you support </a:t>
            </a:r>
            <a:r>
              <a:rPr lang="en-US" i="1" dirty="0"/>
              <a:t>(Republicans, Democrats, …)</a:t>
            </a:r>
          </a:p>
          <a:p>
            <a:r>
              <a:rPr lang="en-US" dirty="0"/>
              <a:t>Type of transport you use to commute </a:t>
            </a:r>
            <a:br>
              <a:rPr lang="en-US" dirty="0"/>
            </a:br>
            <a:r>
              <a:rPr lang="en-US" i="1" dirty="0"/>
              <a:t>(metro, bus, bike, …)</a:t>
            </a:r>
            <a:endParaRPr lang="en-BE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7DF42-D3CD-4238-AC46-1D7625A3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988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39A-D061-468C-ADB2-07EC8A5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ABOUT ME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7C98-DC9C-4BCA-B7E0-E47C9C7D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813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EVGENIYA Korneva</a:t>
            </a:r>
          </a:p>
          <a:p>
            <a:endParaRPr lang="en-US" sz="12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Education:</a:t>
            </a:r>
          </a:p>
          <a:p>
            <a:endParaRPr lang="en-US" sz="1300" dirty="0"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latin typeface="Gill Sans MT" panose="020B0502020104020203" pitchFamily="34" charset="0"/>
              </a:rPr>
              <a:t>2015</a:t>
            </a:r>
            <a:r>
              <a:rPr lang="en-US" sz="3000" dirty="0">
                <a:latin typeface="Gill Sans MT" panose="020B0502020104020203" pitchFamily="34" charset="0"/>
              </a:rPr>
              <a:t> - Bachelor of Applied Mathematics </a:t>
            </a:r>
            <a:br>
              <a:rPr lang="en-US" sz="3000" dirty="0">
                <a:latin typeface="Gill Sans MT" panose="020B0502020104020203" pitchFamily="34" charset="0"/>
              </a:rPr>
            </a:br>
            <a:r>
              <a:rPr lang="en-US" sz="3000" i="1" dirty="0">
                <a:latin typeface="Gill Sans MT" panose="020B0502020104020203" pitchFamily="34" charset="0"/>
              </a:rPr>
              <a:t>(Moscow, Russia)</a:t>
            </a:r>
          </a:p>
          <a:p>
            <a:pPr lvl="1"/>
            <a:endParaRPr lang="en-US" sz="1700" dirty="0"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latin typeface="Gill Sans MT" panose="020B0502020104020203" pitchFamily="34" charset="0"/>
              </a:rPr>
              <a:t>2016</a:t>
            </a:r>
            <a:r>
              <a:rPr lang="en-US" sz="3000" dirty="0">
                <a:latin typeface="Gill Sans MT" panose="020B0502020104020203" pitchFamily="34" charset="0"/>
              </a:rPr>
              <a:t> - Master of Artificial Intelligence </a:t>
            </a:r>
            <a:br>
              <a:rPr lang="en-US" sz="3000" dirty="0">
                <a:latin typeface="Gill Sans MT" panose="020B0502020104020203" pitchFamily="34" charset="0"/>
              </a:rPr>
            </a:br>
            <a:r>
              <a:rPr lang="en-US" sz="3000" i="1" dirty="0">
                <a:latin typeface="Gill Sans MT" panose="020B0502020104020203" pitchFamily="34" charset="0"/>
              </a:rPr>
              <a:t>(Leuven, Belgium)</a:t>
            </a:r>
          </a:p>
          <a:p>
            <a:pPr lvl="1"/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3200" i="1" dirty="0">
                <a:solidFill>
                  <a:schemeClr val="bg1"/>
                </a:solidFill>
                <a:latin typeface="Gill Sans MT" panose="020B0502020104020203" pitchFamily="34" charset="0"/>
              </a:rPr>
              <a:t>2016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 - … Doctoral researcher at KU Leuven</a:t>
            </a:r>
          </a:p>
          <a:p>
            <a:endParaRPr lang="en-US" sz="19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   Prague, Czech Republic</a:t>
            </a:r>
            <a:endParaRPr lang="en-BE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6E8340-B095-422B-B1C6-047D9AA897CF}"/>
              </a:ext>
            </a:extLst>
          </p:cNvPr>
          <p:cNvGrpSpPr/>
          <p:nvPr/>
        </p:nvGrpSpPr>
        <p:grpSpPr>
          <a:xfrm>
            <a:off x="4629150" y="1690688"/>
            <a:ext cx="5029261" cy="523220"/>
            <a:chOff x="4808278" y="1690688"/>
            <a:chExt cx="5029261" cy="523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D242-C176-4821-92DA-D854B5B3FBA7}"/>
                </a:ext>
              </a:extLst>
            </p:cNvPr>
            <p:cNvSpPr/>
            <p:nvPr/>
          </p:nvSpPr>
          <p:spPr>
            <a:xfrm>
              <a:off x="5288160" y="1690688"/>
              <a:ext cx="45493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  <a:hlinkClick r:id="rId2"/>
                </a:rPr>
                <a:t>evgeniakorneva@gmail.com</a:t>
              </a:r>
              <a:endParaRPr lang="en-BE" sz="2800" dirty="0"/>
            </a:p>
          </p:txBody>
        </p:sp>
        <p:pic>
          <p:nvPicPr>
            <p:cNvPr id="6" name="Graphic 5" descr="Email">
              <a:extLst>
                <a:ext uri="{FF2B5EF4-FFF2-40B4-BE49-F238E27FC236}">
                  <a16:creationId xmlns:a16="http://schemas.microsoft.com/office/drawing/2014/main" id="{622D0C93-D94D-44A6-ACC6-A4BAEDC2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8278" y="1714233"/>
              <a:ext cx="479882" cy="479882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DD6F09-F646-499F-84F3-77377E672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87" y="3907580"/>
            <a:ext cx="2038348" cy="73651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3202209-7ADD-45D1-8D48-4B019F567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85" y="2631748"/>
            <a:ext cx="1238190" cy="15945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A258F-10BE-41F2-8DD9-F2CDF3E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810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CE3B99-E424-4C80-AAB9-B636245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A52284-8631-4A22-90B5-0FCBAAE4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ill Sans Nova" panose="020B0602020104020203" pitchFamily="34" charset="0"/>
              </a:rPr>
              <a:t>Consider variable </a:t>
            </a:r>
            <a:r>
              <a:rPr lang="en-US" sz="3200" i="1" dirty="0">
                <a:latin typeface="Gill Sans Nova" panose="020B0602020104020203" pitchFamily="34" charset="0"/>
              </a:rPr>
              <a:t>SEX</a:t>
            </a:r>
            <a:r>
              <a:rPr lang="en-US" sz="3200" dirty="0">
                <a:latin typeface="Gill Sans Nova" panose="020B0602020104020203" pitchFamily="34" charset="0"/>
              </a:rPr>
              <a:t> that takes two values: </a:t>
            </a:r>
            <a:br>
              <a:rPr lang="en-US" sz="3200" dirty="0">
                <a:latin typeface="Gill Sans Nova" panose="020B0602020104020203" pitchFamily="34" charset="0"/>
              </a:rPr>
            </a:br>
            <a:r>
              <a:rPr lang="en-US" sz="3200" i="1" dirty="0">
                <a:latin typeface="Gill Sans Nova" panose="020B0602020104020203" pitchFamily="34" charset="0"/>
              </a:rPr>
              <a:t>‘male’</a:t>
            </a:r>
            <a:r>
              <a:rPr lang="en-US" sz="3200" dirty="0">
                <a:latin typeface="Gill Sans Nova" panose="020B0602020104020203" pitchFamily="34" charset="0"/>
              </a:rPr>
              <a:t> or </a:t>
            </a:r>
            <a:r>
              <a:rPr lang="en-US" sz="3200" i="1" dirty="0">
                <a:latin typeface="Gill Sans Nova" panose="020B0602020104020203" pitchFamily="34" charset="0"/>
              </a:rPr>
              <a:t>‘female’</a:t>
            </a:r>
            <a:r>
              <a:rPr lang="en-US" sz="3200" dirty="0">
                <a:latin typeface="Gill Sans Nova" panose="020B0602020104020203" pitchFamily="34" charset="0"/>
              </a:rPr>
              <a:t>.</a:t>
            </a:r>
          </a:p>
          <a:p>
            <a:endParaRPr lang="en-US" sz="3200" dirty="0">
              <a:latin typeface="Gill Sans Nova" panose="020B06020201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In a dataset</a:t>
            </a:r>
          </a:p>
          <a:p>
            <a:pPr lvl="1"/>
            <a:r>
              <a:rPr lang="en-US" sz="3200" i="1" dirty="0">
                <a:solidFill>
                  <a:schemeClr val="bg1"/>
                </a:solidFill>
                <a:latin typeface="Gill Sans Nova" panose="020B0602020104020203" pitchFamily="34" charset="0"/>
              </a:rPr>
              <a:t>‘male’</a:t>
            </a:r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 is represented as </a:t>
            </a:r>
            <a:r>
              <a:rPr lang="en-US" sz="3200" i="1" dirty="0">
                <a:solidFill>
                  <a:schemeClr val="bg1"/>
                </a:solidFill>
                <a:latin typeface="Gill Sans Nova" panose="020B0602020104020203" pitchFamily="34" charset="0"/>
              </a:rPr>
              <a:t>0</a:t>
            </a:r>
          </a:p>
          <a:p>
            <a:pPr lvl="1"/>
            <a:r>
              <a:rPr lang="en-US" sz="3200" i="1" dirty="0">
                <a:solidFill>
                  <a:schemeClr val="bg1"/>
                </a:solidFill>
                <a:latin typeface="Gill Sans Nova" panose="020B0602020104020203" pitchFamily="34" charset="0"/>
              </a:rPr>
              <a:t>‘female’</a:t>
            </a:r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 is represented as </a:t>
            </a:r>
            <a:r>
              <a:rPr lang="en-US" sz="3200" i="1" dirty="0">
                <a:solidFill>
                  <a:schemeClr val="bg1"/>
                </a:solidFill>
                <a:latin typeface="Gill Sans Nova" panose="020B0602020104020203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Is gender a qualitative or a quantitative variable?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F16EC-3EB9-44B3-A46C-969A2C2BB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709585"/>
              </p:ext>
            </p:extLst>
          </p:nvPr>
        </p:nvGraphicFramePr>
        <p:xfrm>
          <a:off x="6296026" y="2603501"/>
          <a:ext cx="2676523" cy="25781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8724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</a:tblGrid>
              <a:tr h="51066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Female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Female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39890-5172-43BD-A283-49AAF94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190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F5BFBE-7199-4CD9-B7A7-58FAEC637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8160"/>
              </p:ext>
            </p:extLst>
          </p:nvPr>
        </p:nvGraphicFramePr>
        <p:xfrm>
          <a:off x="6296026" y="2603501"/>
          <a:ext cx="2676523" cy="25781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8724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</a:tblGrid>
              <a:tr h="51066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Female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Female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3CE3B99-E424-4C80-AAB9-B636245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A52284-8631-4A22-90B5-0FCBAAE4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ill Sans Nova" panose="020B0602020104020203" pitchFamily="34" charset="0"/>
              </a:rPr>
              <a:t>Consider variable </a:t>
            </a:r>
            <a:r>
              <a:rPr lang="en-US" sz="3200" i="1" dirty="0">
                <a:latin typeface="Gill Sans Nova" panose="020B0602020104020203" pitchFamily="34" charset="0"/>
              </a:rPr>
              <a:t>SEX</a:t>
            </a:r>
            <a:r>
              <a:rPr lang="en-US" sz="3200" dirty="0">
                <a:latin typeface="Gill Sans Nova" panose="020B0602020104020203" pitchFamily="34" charset="0"/>
              </a:rPr>
              <a:t> that takes two values: </a:t>
            </a:r>
            <a:br>
              <a:rPr lang="en-US" sz="3200" dirty="0">
                <a:latin typeface="Gill Sans Nova" panose="020B0602020104020203" pitchFamily="34" charset="0"/>
              </a:rPr>
            </a:br>
            <a:r>
              <a:rPr lang="en-US" sz="3200" i="1" dirty="0">
                <a:latin typeface="Gill Sans Nova" panose="020B0602020104020203" pitchFamily="34" charset="0"/>
              </a:rPr>
              <a:t>‘male’</a:t>
            </a:r>
            <a:r>
              <a:rPr lang="en-US" sz="3200" dirty="0">
                <a:latin typeface="Gill Sans Nova" panose="020B0602020104020203" pitchFamily="34" charset="0"/>
              </a:rPr>
              <a:t> or </a:t>
            </a:r>
            <a:r>
              <a:rPr lang="en-US" sz="3200" i="1" dirty="0">
                <a:latin typeface="Gill Sans Nova" panose="020B0602020104020203" pitchFamily="34" charset="0"/>
              </a:rPr>
              <a:t>‘female’</a:t>
            </a:r>
            <a:r>
              <a:rPr lang="en-US" sz="3200" dirty="0">
                <a:latin typeface="Gill Sans Nova" panose="020B0602020104020203" pitchFamily="34" charset="0"/>
              </a:rPr>
              <a:t>.</a:t>
            </a:r>
          </a:p>
          <a:p>
            <a:endParaRPr lang="en-US" sz="3200" dirty="0">
              <a:latin typeface="Gill Sans Nova" panose="020B0602020104020203" pitchFamily="34" charset="0"/>
            </a:endParaRPr>
          </a:p>
          <a:p>
            <a:r>
              <a:rPr lang="en-US" sz="3200" dirty="0">
                <a:latin typeface="Gill Sans Nova" panose="020B0602020104020203" pitchFamily="34" charset="0"/>
              </a:rPr>
              <a:t>In a dataset</a:t>
            </a:r>
          </a:p>
          <a:p>
            <a:pPr lvl="1"/>
            <a:r>
              <a:rPr lang="en-US" sz="3200" i="1" dirty="0">
                <a:latin typeface="Gill Sans Nova" panose="020B0602020104020203" pitchFamily="34" charset="0"/>
              </a:rPr>
              <a:t>‘male’</a:t>
            </a:r>
            <a:r>
              <a:rPr lang="en-US" sz="3200" dirty="0">
                <a:latin typeface="Gill Sans Nova" panose="020B0602020104020203" pitchFamily="34" charset="0"/>
              </a:rPr>
              <a:t> is represented as </a:t>
            </a:r>
            <a:r>
              <a:rPr lang="en-US" sz="3200" i="1" dirty="0">
                <a:latin typeface="Gill Sans Nova" panose="020B0602020104020203" pitchFamily="34" charset="0"/>
              </a:rPr>
              <a:t>0</a:t>
            </a:r>
          </a:p>
          <a:p>
            <a:pPr lvl="1"/>
            <a:r>
              <a:rPr lang="en-US" sz="3200" i="1" dirty="0">
                <a:latin typeface="Gill Sans Nova" panose="020B0602020104020203" pitchFamily="34" charset="0"/>
              </a:rPr>
              <a:t>‘female’</a:t>
            </a:r>
            <a:r>
              <a:rPr lang="en-US" sz="3200" dirty="0">
                <a:latin typeface="Gill Sans Nova" panose="020B0602020104020203" pitchFamily="34" charset="0"/>
              </a:rPr>
              <a:t> is represented as </a:t>
            </a:r>
            <a:r>
              <a:rPr lang="en-US" sz="3200" i="1" dirty="0">
                <a:latin typeface="Gill Sans Nova" panose="020B0602020104020203" pitchFamily="34" charset="0"/>
              </a:rPr>
              <a:t>1</a:t>
            </a:r>
            <a:r>
              <a:rPr lang="en-US" sz="3200" dirty="0">
                <a:latin typeface="Gill Sans Nova" panose="020B0602020104020203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Gill Sans Nova" panose="020B0602020104020203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Is gender a qualitative or a quantitative variable?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914B9FE-74B2-42FB-8AAB-87FC9C5C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812273"/>
              </p:ext>
            </p:extLst>
          </p:nvPr>
        </p:nvGraphicFramePr>
        <p:xfrm>
          <a:off x="9329866" y="2603501"/>
          <a:ext cx="2023934" cy="25781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581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855353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</a:tblGrid>
              <a:tr h="51066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NAME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SEX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Ann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1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Bob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0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Kate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1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Nick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0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C8CF806-21F8-44EE-9F1E-8350EECDF5D7}"/>
              </a:ext>
            </a:extLst>
          </p:cNvPr>
          <p:cNvGrpSpPr/>
          <p:nvPr/>
        </p:nvGrpSpPr>
        <p:grpSpPr>
          <a:xfrm>
            <a:off x="6286501" y="2722564"/>
            <a:ext cx="2705100" cy="2339974"/>
            <a:chOff x="6362700" y="2603501"/>
            <a:chExt cx="2705100" cy="233997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A93449-D6E7-49C8-9183-25577CD47C03}"/>
                </a:ext>
              </a:extLst>
            </p:cNvPr>
            <p:cNvCxnSpPr/>
            <p:nvPr/>
          </p:nvCxnSpPr>
          <p:spPr>
            <a:xfrm>
              <a:off x="6362700" y="2603501"/>
              <a:ext cx="2552700" cy="23399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FA38D3-8C74-4E0E-9207-C7E1C7664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700" y="2705100"/>
              <a:ext cx="2705100" cy="22383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832B7-307B-467C-8FD9-FF8EB87A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224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2621CA-33BD-492E-95E0-B248FCBBD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709585"/>
              </p:ext>
            </p:extLst>
          </p:nvPr>
        </p:nvGraphicFramePr>
        <p:xfrm>
          <a:off x="6296026" y="2603501"/>
          <a:ext cx="2676523" cy="25781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8724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</a:tblGrid>
              <a:tr h="51066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Female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Female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Gill Sans MT" panose="020B0502020104020203" pitchFamily="34" charset="0"/>
                        </a:rPr>
                        <a:t>Male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3CE3B99-E424-4C80-AAB9-B636245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A52284-8631-4A22-90B5-0FCBAAE4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ill Sans Nova" panose="020B0602020104020203" pitchFamily="34" charset="0"/>
              </a:rPr>
              <a:t>Consider variable </a:t>
            </a:r>
            <a:r>
              <a:rPr lang="en-US" sz="3200" i="1" dirty="0">
                <a:latin typeface="Gill Sans Nova" panose="020B0602020104020203" pitchFamily="34" charset="0"/>
              </a:rPr>
              <a:t>SEX</a:t>
            </a:r>
            <a:r>
              <a:rPr lang="en-US" sz="3200" dirty="0">
                <a:latin typeface="Gill Sans Nova" panose="020B0602020104020203" pitchFamily="34" charset="0"/>
              </a:rPr>
              <a:t> that takes two values: </a:t>
            </a:r>
            <a:br>
              <a:rPr lang="en-US" sz="3200" dirty="0">
                <a:latin typeface="Gill Sans Nova" panose="020B0602020104020203" pitchFamily="34" charset="0"/>
              </a:rPr>
            </a:br>
            <a:r>
              <a:rPr lang="en-US" sz="3200" i="1" dirty="0">
                <a:latin typeface="Gill Sans Nova" panose="020B0602020104020203" pitchFamily="34" charset="0"/>
              </a:rPr>
              <a:t>‘male’</a:t>
            </a:r>
            <a:r>
              <a:rPr lang="en-US" sz="3200" dirty="0">
                <a:latin typeface="Gill Sans Nova" panose="020B0602020104020203" pitchFamily="34" charset="0"/>
              </a:rPr>
              <a:t> or </a:t>
            </a:r>
            <a:r>
              <a:rPr lang="en-US" sz="3200" i="1" dirty="0">
                <a:latin typeface="Gill Sans Nova" panose="020B0602020104020203" pitchFamily="34" charset="0"/>
              </a:rPr>
              <a:t>‘female’</a:t>
            </a:r>
            <a:r>
              <a:rPr lang="en-US" sz="3200" dirty="0">
                <a:latin typeface="Gill Sans Nova" panose="020B0602020104020203" pitchFamily="34" charset="0"/>
              </a:rPr>
              <a:t>.</a:t>
            </a:r>
          </a:p>
          <a:p>
            <a:endParaRPr lang="en-US" sz="3200" dirty="0">
              <a:latin typeface="Gill Sans Nova" panose="020B0602020104020203" pitchFamily="34" charset="0"/>
            </a:endParaRPr>
          </a:p>
          <a:p>
            <a:r>
              <a:rPr lang="en-US" sz="3200" dirty="0">
                <a:latin typeface="Gill Sans Nova" panose="020B0602020104020203" pitchFamily="34" charset="0"/>
              </a:rPr>
              <a:t>In a dataset</a:t>
            </a:r>
          </a:p>
          <a:p>
            <a:pPr lvl="1"/>
            <a:r>
              <a:rPr lang="en-US" sz="3200" i="1" dirty="0">
                <a:latin typeface="Gill Sans Nova" panose="020B0602020104020203" pitchFamily="34" charset="0"/>
              </a:rPr>
              <a:t>‘male’</a:t>
            </a:r>
            <a:r>
              <a:rPr lang="en-US" sz="3200" dirty="0">
                <a:latin typeface="Gill Sans Nova" panose="020B0602020104020203" pitchFamily="34" charset="0"/>
              </a:rPr>
              <a:t> is represented as </a:t>
            </a:r>
            <a:r>
              <a:rPr lang="en-US" sz="3200" i="1" dirty="0">
                <a:latin typeface="Gill Sans Nova" panose="020B0602020104020203" pitchFamily="34" charset="0"/>
              </a:rPr>
              <a:t>0</a:t>
            </a:r>
          </a:p>
          <a:p>
            <a:pPr lvl="1"/>
            <a:r>
              <a:rPr lang="en-US" sz="3200" i="1" dirty="0">
                <a:latin typeface="Gill Sans Nova" panose="020B0602020104020203" pitchFamily="34" charset="0"/>
              </a:rPr>
              <a:t>‘female’</a:t>
            </a:r>
            <a:r>
              <a:rPr lang="en-US" sz="3200" dirty="0">
                <a:latin typeface="Gill Sans Nova" panose="020B0602020104020203" pitchFamily="34" charset="0"/>
              </a:rPr>
              <a:t> is represented as </a:t>
            </a:r>
            <a:r>
              <a:rPr lang="en-US" sz="3200" i="1" dirty="0">
                <a:latin typeface="Gill Sans Nova" panose="020B0602020104020203" pitchFamily="34" charset="0"/>
              </a:rPr>
              <a:t>1</a:t>
            </a:r>
            <a:r>
              <a:rPr lang="en-US" sz="3200" dirty="0">
                <a:latin typeface="Gill Sans Nova" panose="020B0602020104020203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Gill Sans Nova" panose="020B0602020104020203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Gill Sans Nova" panose="020B0602020104020203" pitchFamily="34" charset="0"/>
              </a:rPr>
              <a:t>Is SEX a qualitative or a quantitative variable now?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914B9FE-74B2-42FB-8AAB-87FC9C5CB515}"/>
              </a:ext>
            </a:extLst>
          </p:cNvPr>
          <p:cNvGraphicFramePr>
            <a:graphicFrameLocks/>
          </p:cNvGraphicFramePr>
          <p:nvPr/>
        </p:nvGraphicFramePr>
        <p:xfrm>
          <a:off x="9329866" y="2603501"/>
          <a:ext cx="2023934" cy="25781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581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855353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</a:tblGrid>
              <a:tr h="51066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NAME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SEX</a:t>
                      </a:r>
                      <a:endParaRPr lang="en-BE" sz="23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Ann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1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Bob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0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Kate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1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516858">
                <a:tc>
                  <a:txBody>
                    <a:bodyPr/>
                    <a:lstStyle/>
                    <a:p>
                      <a:r>
                        <a:rPr lang="en-US" sz="2600" dirty="0"/>
                        <a:t>Nick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600" dirty="0"/>
                        <a:t>0</a:t>
                      </a:r>
                      <a:endParaRPr lang="en-BE" sz="2600" dirty="0">
                        <a:latin typeface="Gill Sans MT" panose="020B0502020104020203" pitchFamily="34" charset="0"/>
                      </a:endParaRPr>
                    </a:p>
                  </a:txBody>
                  <a:tcPr marL="115654" marR="115654" marT="57826" marB="578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4810B19-B738-4CE0-A6A3-56EAEB92EF6E}"/>
              </a:ext>
            </a:extLst>
          </p:cNvPr>
          <p:cNvGrpSpPr/>
          <p:nvPr/>
        </p:nvGrpSpPr>
        <p:grpSpPr>
          <a:xfrm>
            <a:off x="6286501" y="2722564"/>
            <a:ext cx="2705100" cy="2339974"/>
            <a:chOff x="6362700" y="2603501"/>
            <a:chExt cx="2705100" cy="233997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87342B-F934-43CF-8DB4-754DFA9570A2}"/>
                </a:ext>
              </a:extLst>
            </p:cNvPr>
            <p:cNvCxnSpPr/>
            <p:nvPr/>
          </p:nvCxnSpPr>
          <p:spPr>
            <a:xfrm>
              <a:off x="6362700" y="2603501"/>
              <a:ext cx="2552700" cy="23399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FE9747-50E3-472C-A562-33A1AB932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700" y="2705100"/>
              <a:ext cx="2705100" cy="22383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AF01F-E547-4693-9DEE-EE5916E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6527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Quantitative vs Qualitative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QUANTITATIVE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measurable quantities</a:t>
            </a:r>
            <a:br>
              <a:rPr lang="en-US" sz="3200" b="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rgbClr val="00B050"/>
                </a:solidFill>
                <a:latin typeface="Gill Sans MT" panose="020B0502020104020203" pitchFamily="34" charset="0"/>
              </a:rPr>
              <a:t>can be ordered</a:t>
            </a:r>
            <a:endParaRPr lang="en-BE" sz="3200" b="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F744D-B01D-4D9A-9AE5-7E4D4EDD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5157787" cy="3063875"/>
          </a:xfrm>
        </p:spPr>
        <p:txBody>
          <a:bodyPr>
            <a:normAutofit/>
          </a:bodyPr>
          <a:lstStyle/>
          <a:p>
            <a:r>
              <a:rPr lang="en-US" dirty="0"/>
              <a:t>Air temperature </a:t>
            </a:r>
            <a:br>
              <a:rPr lang="en-US" dirty="0"/>
            </a:br>
            <a:r>
              <a:rPr lang="en-US" dirty="0"/>
              <a:t>(-1, 15, 21.5, …)</a:t>
            </a:r>
          </a:p>
          <a:p>
            <a:r>
              <a:rPr lang="en-US" dirty="0"/>
              <a:t>Shoe size </a:t>
            </a:r>
            <a:br>
              <a:rPr lang="en-US" dirty="0"/>
            </a:br>
            <a:r>
              <a:rPr lang="en-US" dirty="0"/>
              <a:t>(38, 39, 40, …)</a:t>
            </a:r>
          </a:p>
          <a:p>
            <a:r>
              <a:rPr lang="en-US" dirty="0"/>
              <a:t>Score for the final exam</a:t>
            </a:r>
            <a:br>
              <a:rPr lang="en-US" dirty="0"/>
            </a:br>
            <a:r>
              <a:rPr lang="en-US" dirty="0"/>
              <a:t>(100, 0, 85, …)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QUALITATIVE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rgbClr val="FF0000"/>
                </a:solidFill>
                <a:latin typeface="Gill Sans MT" panose="020B0502020104020203" pitchFamily="34" charset="0"/>
              </a:rPr>
              <a:t>can’t be ordered</a:t>
            </a:r>
            <a:endParaRPr lang="en-BE" sz="32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BA8C0B-8452-4C18-A388-EE7E12C5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8999"/>
            <a:ext cx="5183188" cy="3063876"/>
          </a:xfrm>
        </p:spPr>
        <p:txBody>
          <a:bodyPr>
            <a:normAutofit/>
          </a:bodyPr>
          <a:lstStyle/>
          <a:p>
            <a:r>
              <a:rPr lang="en-US" dirty="0"/>
              <a:t>Eye </a:t>
            </a:r>
            <a:r>
              <a:rPr lang="en-US" dirty="0" err="1"/>
              <a:t>colour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(blue, brown, grey, …)</a:t>
            </a:r>
          </a:p>
          <a:p>
            <a:r>
              <a:rPr lang="en-US" dirty="0"/>
              <a:t>Political party you support </a:t>
            </a:r>
            <a:r>
              <a:rPr lang="en-US" i="1" dirty="0"/>
              <a:t>(Republicans, Democrats, …)</a:t>
            </a:r>
          </a:p>
          <a:p>
            <a:r>
              <a:rPr lang="en-US" dirty="0"/>
              <a:t>Type of transport you use to commute </a:t>
            </a:r>
            <a:br>
              <a:rPr lang="en-US" dirty="0"/>
            </a:br>
            <a:r>
              <a:rPr lang="en-US" i="1" dirty="0"/>
              <a:t>(metro, bus, bike, …)</a:t>
            </a:r>
            <a:endParaRPr lang="en-BE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F6756B-3048-4017-B09E-48B65013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89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Discrete vs Continuous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CONTINIOUS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take infinite number of values</a:t>
            </a:r>
            <a:endParaRPr lang="en-BE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DISCRETE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Gill Sans MT" panose="020B0502020104020203" pitchFamily="34" charset="0"/>
              </a:rPr>
              <a:t>take finite number of values</a:t>
            </a:r>
            <a:endParaRPr lang="en-BE" sz="3200" b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16ABC-72B8-4DEE-A260-7F05AA04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9932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Discrete vs Continuous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CONTINIOUS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take </a:t>
            </a:r>
            <a:r>
              <a:rPr lang="en-US" sz="3200" b="0" dirty="0">
                <a:solidFill>
                  <a:srgbClr val="00B050"/>
                </a:solidFill>
                <a:latin typeface="Gill Sans MT" panose="020B0502020104020203" pitchFamily="34" charset="0"/>
              </a:rPr>
              <a:t>infinite</a:t>
            </a:r>
            <a:r>
              <a:rPr lang="en-US" sz="3200" b="0" dirty="0">
                <a:latin typeface="Gill Sans MT" panose="020B0502020104020203" pitchFamily="34" charset="0"/>
              </a:rPr>
              <a:t> number of values</a:t>
            </a:r>
            <a:endParaRPr lang="en-BE" sz="32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DISCRETE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take </a:t>
            </a:r>
            <a:r>
              <a:rPr lang="en-US" sz="3200" b="0" dirty="0">
                <a:solidFill>
                  <a:srgbClr val="FF0000"/>
                </a:solidFill>
                <a:latin typeface="Gill Sans MT" panose="020B0502020104020203" pitchFamily="34" charset="0"/>
              </a:rPr>
              <a:t>finite</a:t>
            </a:r>
            <a:r>
              <a:rPr lang="en-US" sz="3200" b="0" dirty="0">
                <a:latin typeface="Gill Sans MT" panose="020B0502020104020203" pitchFamily="34" charset="0"/>
              </a:rPr>
              <a:t> number of values</a:t>
            </a:r>
            <a:endParaRPr lang="en-BE" sz="3200" b="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5079F-1369-45BB-9EB2-3ABA55BC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1800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Discrete vs Continuous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CONTINIOUS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take </a:t>
            </a:r>
            <a:r>
              <a:rPr lang="en-US" sz="3200" b="0" dirty="0">
                <a:solidFill>
                  <a:srgbClr val="00B050"/>
                </a:solidFill>
                <a:latin typeface="Gill Sans MT" panose="020B0502020104020203" pitchFamily="34" charset="0"/>
              </a:rPr>
              <a:t>infinite</a:t>
            </a:r>
            <a:r>
              <a:rPr lang="en-US" sz="3200" b="0" dirty="0">
                <a:latin typeface="Gill Sans MT" panose="020B0502020104020203" pitchFamily="34" charset="0"/>
              </a:rPr>
              <a:t> number of values</a:t>
            </a:r>
            <a:endParaRPr lang="en-BE" sz="32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F744D-B01D-4D9A-9AE5-7E4D4EDD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5157787" cy="3063875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Some </a:t>
            </a:r>
            <a:r>
              <a:rPr lang="en-US" sz="3200" dirty="0">
                <a:latin typeface="Gill Sans MT" panose="020B0502020104020203" pitchFamily="34" charset="0"/>
              </a:rPr>
              <a:t>quantitative variables: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height;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time to travel to work;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etc.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DISCRETE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take </a:t>
            </a:r>
            <a:r>
              <a:rPr lang="en-US" sz="3200" b="0" dirty="0">
                <a:solidFill>
                  <a:srgbClr val="FF0000"/>
                </a:solidFill>
                <a:latin typeface="Gill Sans MT" panose="020B0502020104020203" pitchFamily="34" charset="0"/>
              </a:rPr>
              <a:t>finite</a:t>
            </a:r>
            <a:r>
              <a:rPr lang="en-US" sz="3200" b="0" dirty="0">
                <a:latin typeface="Gill Sans MT" panose="020B0502020104020203" pitchFamily="34" charset="0"/>
              </a:rPr>
              <a:t> number of values</a:t>
            </a:r>
            <a:endParaRPr lang="en-BE" sz="3200" b="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914CC-E170-4700-9207-C470563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2513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079A-0EE0-4324-B2BC-E82E861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Discrete vs Continuous Variables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8BF7-50AF-41C6-ABF3-496FE6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38288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CONTINIOUS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take </a:t>
            </a:r>
            <a:r>
              <a:rPr lang="en-US" sz="3200" b="0" dirty="0">
                <a:solidFill>
                  <a:srgbClr val="00B050"/>
                </a:solidFill>
                <a:latin typeface="Gill Sans MT" panose="020B0502020104020203" pitchFamily="34" charset="0"/>
              </a:rPr>
              <a:t>infinite</a:t>
            </a:r>
            <a:r>
              <a:rPr lang="en-US" sz="3200" b="0" dirty="0">
                <a:latin typeface="Gill Sans MT" panose="020B0502020104020203" pitchFamily="34" charset="0"/>
              </a:rPr>
              <a:t> number of values</a:t>
            </a:r>
            <a:endParaRPr lang="en-BE" sz="32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F744D-B01D-4D9A-9AE5-7E4D4EDD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28999"/>
            <a:ext cx="5157787" cy="3063875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Some </a:t>
            </a:r>
            <a:r>
              <a:rPr lang="en-US" sz="3200" dirty="0">
                <a:latin typeface="Gill Sans MT" panose="020B0502020104020203" pitchFamily="34" charset="0"/>
              </a:rPr>
              <a:t>quantitative variables: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height;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time to travel to work;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etc.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E33C3-12D8-4C6A-904F-513DF6D0A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538287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DISCRETE</a:t>
            </a:r>
            <a:br>
              <a:rPr lang="en-US" sz="3200" dirty="0">
                <a:latin typeface="Gill Sans MT" panose="020B0502020104020203" pitchFamily="34" charset="0"/>
              </a:rPr>
            </a:br>
            <a:r>
              <a:rPr lang="en-US" sz="3200" b="0" dirty="0">
                <a:latin typeface="Gill Sans MT" panose="020B0502020104020203" pitchFamily="34" charset="0"/>
              </a:rPr>
              <a:t>take </a:t>
            </a:r>
            <a:r>
              <a:rPr lang="en-US" sz="3200" b="0" dirty="0">
                <a:solidFill>
                  <a:srgbClr val="FF0000"/>
                </a:solidFill>
                <a:latin typeface="Gill Sans MT" panose="020B0502020104020203" pitchFamily="34" charset="0"/>
              </a:rPr>
              <a:t>finite</a:t>
            </a:r>
            <a:r>
              <a:rPr lang="en-US" sz="3200" b="0" dirty="0">
                <a:latin typeface="Gill Sans MT" panose="020B0502020104020203" pitchFamily="34" charset="0"/>
              </a:rPr>
              <a:t> number of values</a:t>
            </a:r>
            <a:endParaRPr lang="en-BE" sz="3200" b="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BA8C0B-8452-4C18-A388-EE7E12C5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8999"/>
            <a:ext cx="5183188" cy="3063876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All</a:t>
            </a:r>
            <a:r>
              <a:rPr lang="en-US" sz="3200" dirty="0">
                <a:latin typeface="Gill Sans MT" panose="020B0502020104020203" pitchFamily="34" charset="0"/>
              </a:rPr>
              <a:t> qualitative variables.</a:t>
            </a:r>
          </a:p>
          <a:p>
            <a:r>
              <a:rPr lang="en-US" sz="3200" i="1" dirty="0">
                <a:latin typeface="Gill Sans MT" panose="020B0502020104020203" pitchFamily="34" charset="0"/>
              </a:rPr>
              <a:t>Some</a:t>
            </a:r>
            <a:r>
              <a:rPr lang="en-US" sz="3200" dirty="0">
                <a:latin typeface="Gill Sans MT" panose="020B0502020104020203" pitchFamily="34" charset="0"/>
              </a:rPr>
              <a:t> quantitative variables: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shoe size;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etc.</a:t>
            </a:r>
          </a:p>
          <a:p>
            <a:pPr lvl="1"/>
            <a:endParaRPr lang="en-BE" sz="28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ABA48-1693-4964-BCA4-ACAE5D8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605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B874B1-CDD0-4C93-BDC0-AD7002B7A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NOW, LET’S ANALYZE SOME DATA!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pic>
        <p:nvPicPr>
          <p:cNvPr id="4" name="Picture 3" descr="A picture containing cup, table, coffee, small&#10;&#10;Description automatically generated">
            <a:extLst>
              <a:ext uri="{FF2B5EF4-FFF2-40B4-BE49-F238E27FC236}">
                <a16:creationId xmlns:a16="http://schemas.microsoft.com/office/drawing/2014/main" id="{D2569C62-2F68-41A3-AB3F-58F88DC7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3" y="3429000"/>
            <a:ext cx="3028833" cy="16557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DB933-B163-4803-96EC-6FECEA02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855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OUR DATASET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Gill Sans MT" panose="020B0502020104020203" pitchFamily="34" charset="0"/>
              </a:rPr>
              <a:t>You are considering joining a company.</a:t>
            </a:r>
          </a:p>
          <a:p>
            <a:pPr algn="just"/>
            <a:endParaRPr lang="en-US" sz="1800" dirty="0">
              <a:latin typeface="Gill Sans MT" panose="020B0502020104020203" pitchFamily="34" charset="0"/>
            </a:endParaRPr>
          </a:p>
          <a:p>
            <a:pPr algn="just"/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What could you learn from the data available?</a:t>
            </a:r>
            <a:endParaRPr lang="en-BE" sz="3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F0369-B97F-409A-B999-708652A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575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39A-D061-468C-ADB2-07EC8A5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ABOUT ME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7C98-DC9C-4BCA-B7E0-E47C9C7D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813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EVGENIYA Korneva</a:t>
            </a:r>
          </a:p>
          <a:p>
            <a:endParaRPr lang="en-US" sz="12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Education:</a:t>
            </a:r>
          </a:p>
          <a:p>
            <a:endParaRPr lang="en-US" sz="1300" dirty="0"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latin typeface="Gill Sans MT" panose="020B0502020104020203" pitchFamily="34" charset="0"/>
              </a:rPr>
              <a:t>2015</a:t>
            </a:r>
            <a:r>
              <a:rPr lang="en-US" sz="3000" dirty="0">
                <a:latin typeface="Gill Sans MT" panose="020B0502020104020203" pitchFamily="34" charset="0"/>
              </a:rPr>
              <a:t> - Bachelor of Applied Mathematics </a:t>
            </a:r>
            <a:br>
              <a:rPr lang="en-US" sz="3000" dirty="0">
                <a:latin typeface="Gill Sans MT" panose="020B0502020104020203" pitchFamily="34" charset="0"/>
              </a:rPr>
            </a:br>
            <a:r>
              <a:rPr lang="en-US" sz="3000" i="1" dirty="0">
                <a:latin typeface="Gill Sans MT" panose="020B0502020104020203" pitchFamily="34" charset="0"/>
              </a:rPr>
              <a:t>(Moscow, Russia)</a:t>
            </a:r>
          </a:p>
          <a:p>
            <a:pPr lvl="1"/>
            <a:endParaRPr lang="en-US" sz="1700" dirty="0"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latin typeface="Gill Sans MT" panose="020B0502020104020203" pitchFamily="34" charset="0"/>
              </a:rPr>
              <a:t>2016</a:t>
            </a:r>
            <a:r>
              <a:rPr lang="en-US" sz="3000" dirty="0">
                <a:latin typeface="Gill Sans MT" panose="020B0502020104020203" pitchFamily="34" charset="0"/>
              </a:rPr>
              <a:t> - Master of Artificial Intelligence </a:t>
            </a:r>
            <a:br>
              <a:rPr lang="en-US" sz="3000" dirty="0">
                <a:latin typeface="Gill Sans MT" panose="020B0502020104020203" pitchFamily="34" charset="0"/>
              </a:rPr>
            </a:br>
            <a:r>
              <a:rPr lang="en-US" sz="3000" i="1" dirty="0">
                <a:latin typeface="Gill Sans MT" panose="020B0502020104020203" pitchFamily="34" charset="0"/>
              </a:rPr>
              <a:t>(Leuven, Belgium)</a:t>
            </a:r>
          </a:p>
          <a:p>
            <a:pPr lvl="1"/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3200" i="1" dirty="0">
                <a:latin typeface="Gill Sans MT" panose="020B0502020104020203" pitchFamily="34" charset="0"/>
              </a:rPr>
              <a:t>2016</a:t>
            </a:r>
            <a:r>
              <a:rPr lang="en-US" sz="3200" dirty="0">
                <a:latin typeface="Gill Sans MT" panose="020B0502020104020203" pitchFamily="34" charset="0"/>
              </a:rPr>
              <a:t> - … Doctoral researcher at KU Leuven</a:t>
            </a:r>
          </a:p>
          <a:p>
            <a:endParaRPr lang="en-US" sz="19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   Prague, Czech Republic</a:t>
            </a:r>
            <a:endParaRPr lang="en-BE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6E8340-B095-422B-B1C6-047D9AA897CF}"/>
              </a:ext>
            </a:extLst>
          </p:cNvPr>
          <p:cNvGrpSpPr/>
          <p:nvPr/>
        </p:nvGrpSpPr>
        <p:grpSpPr>
          <a:xfrm>
            <a:off x="4629150" y="1690688"/>
            <a:ext cx="5029261" cy="523220"/>
            <a:chOff x="4808278" y="1690688"/>
            <a:chExt cx="5029261" cy="523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D242-C176-4821-92DA-D854B5B3FBA7}"/>
                </a:ext>
              </a:extLst>
            </p:cNvPr>
            <p:cNvSpPr/>
            <p:nvPr/>
          </p:nvSpPr>
          <p:spPr>
            <a:xfrm>
              <a:off x="5288160" y="1690688"/>
              <a:ext cx="45493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  <a:hlinkClick r:id="rId2"/>
                </a:rPr>
                <a:t>evgeniakorneva@gmail.com</a:t>
              </a:r>
              <a:endParaRPr lang="en-BE" sz="2800" dirty="0"/>
            </a:p>
          </p:txBody>
        </p:sp>
        <p:pic>
          <p:nvPicPr>
            <p:cNvPr id="6" name="Graphic 5" descr="Email">
              <a:extLst>
                <a:ext uri="{FF2B5EF4-FFF2-40B4-BE49-F238E27FC236}">
                  <a16:creationId xmlns:a16="http://schemas.microsoft.com/office/drawing/2014/main" id="{622D0C93-D94D-44A6-ACC6-A4BAEDC2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8278" y="1714233"/>
              <a:ext cx="479882" cy="479882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DD6F09-F646-499F-84F3-77377E672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87" y="3907580"/>
            <a:ext cx="2038348" cy="73651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3202209-7ADD-45D1-8D48-4B019F567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85" y="2631748"/>
            <a:ext cx="1238190" cy="1594504"/>
          </a:xfrm>
          <a:prstGeom prst="rect">
            <a:avLst/>
          </a:prstGeom>
        </p:spPr>
      </p:pic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C8D70C0-0635-45CB-A0A5-C45B577F7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0" y="4577954"/>
            <a:ext cx="2038348" cy="11465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DEEFF-850A-4C41-846A-EC976A1D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6630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727E3723-86D2-4D56-8DB6-05F21602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77" y="4445760"/>
            <a:ext cx="3374636" cy="19804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OUR DATASET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3878892"/>
              </p:ext>
            </p:extLst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Gill Sans MT" panose="020B0502020104020203" pitchFamily="34" charset="0"/>
              </a:rPr>
              <a:t>You are considering joining a company.</a:t>
            </a:r>
          </a:p>
          <a:p>
            <a:pPr algn="just"/>
            <a:endParaRPr lang="en-US" sz="1800" dirty="0">
              <a:latin typeface="Gill Sans MT" panose="020B0502020104020203" pitchFamily="34" charset="0"/>
            </a:endParaRPr>
          </a:p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What could you learn from the data available?</a:t>
            </a:r>
            <a:endParaRPr lang="en-BE" sz="3200" b="1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48C0B-EBAB-457D-A669-262AEA58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046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37838-29C6-4813-A1FD-3C877D1B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ill Sans MT" panose="020B0502020104020203" pitchFamily="34" charset="0"/>
              </a:rPr>
              <a:t>How old are the employees there?</a:t>
            </a:r>
            <a:br>
              <a:rPr lang="en-US" sz="4400" b="1" dirty="0">
                <a:latin typeface="Gill Sans MT" panose="020B0502020104020203" pitchFamily="34" charset="0"/>
              </a:rPr>
            </a:br>
            <a:r>
              <a:rPr lang="en-US" sz="4400" b="1" dirty="0">
                <a:latin typeface="Gill Sans MT" panose="020B0502020104020203" pitchFamily="34" charset="0"/>
              </a:rPr>
              <a:t>How much do they make?</a:t>
            </a:r>
            <a:endParaRPr lang="en-BE" sz="4400" b="1" dirty="0">
              <a:latin typeface="Gill Sans MT" panose="020B05020201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9C7C0E-9139-449A-A1B4-A7ECAB441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Measures of center: mean and median</a:t>
            </a:r>
            <a:endParaRPr lang="en-BE" sz="3200" i="1" dirty="0">
              <a:latin typeface="Gill Sans MT" panose="020B0502020104020203" pitchFamily="34" charset="0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BFABC5D-BD5E-4648-A8C1-B3A5964ED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/>
          <a:stretch/>
        </p:blipFill>
        <p:spPr>
          <a:xfrm>
            <a:off x="0" y="4470400"/>
            <a:ext cx="1988276" cy="238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53FCD-7D1D-4891-86AD-87DA8B4E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642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30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A2E95-7538-4034-B618-4C9EA710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1544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5438952"/>
              </p:ext>
            </p:extLst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30</a:t>
            </a:r>
            <a:endParaRPr lang="en-BE" sz="24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87CF9-C027-4B11-9AF0-BA70B4B5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54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9613707"/>
              </p:ext>
            </p:extLst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</a:t>
                </a:r>
                <a:r>
                  <a:rPr lang="en-US" sz="3200" b="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30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E41F4-BD7F-425B-AA4D-95502DCD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725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4219725"/>
              </p:ext>
            </p:extLst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30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BF8CF-6AB4-4419-9800-08D259E7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0435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30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7.2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A3642-580C-49D8-9B35-6DBD29142577}"/>
              </a:ext>
            </a:extLst>
          </p:cNvPr>
          <p:cNvSpPr/>
          <p:nvPr/>
        </p:nvSpPr>
        <p:spPr>
          <a:xfrm>
            <a:off x="5495925" y="2381250"/>
            <a:ext cx="676275" cy="42569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59C2DB-B17E-4165-A480-6B2DB12BB455}"/>
              </a:ext>
            </a:extLst>
          </p:cNvPr>
          <p:cNvSpPr/>
          <p:nvPr/>
        </p:nvSpPr>
        <p:spPr>
          <a:xfrm>
            <a:off x="10591793" y="5495652"/>
            <a:ext cx="695332" cy="7167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9648ACD-C812-4CDC-B260-37896C82E032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6172200" y="4509715"/>
            <a:ext cx="4767259" cy="985937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82E9F-7DB2-4B49-A2CF-F022624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2003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30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7.2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A3642-580C-49D8-9B35-6DBD29142577}"/>
              </a:ext>
            </a:extLst>
          </p:cNvPr>
          <p:cNvSpPr/>
          <p:nvPr/>
        </p:nvSpPr>
        <p:spPr>
          <a:xfrm>
            <a:off x="5495925" y="2381250"/>
            <a:ext cx="676275" cy="42569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59C2DB-B17E-4165-A480-6B2DB12BB455}"/>
              </a:ext>
            </a:extLst>
          </p:cNvPr>
          <p:cNvSpPr/>
          <p:nvPr/>
        </p:nvSpPr>
        <p:spPr>
          <a:xfrm>
            <a:off x="10591793" y="5495652"/>
            <a:ext cx="695332" cy="7167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9648ACD-C812-4CDC-B260-37896C82E032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6172200" y="4509715"/>
            <a:ext cx="4767259" cy="985937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668EF-AE38-48ED-B2F3-AEAB09E2FD38}"/>
              </a:ext>
            </a:extLst>
          </p:cNvPr>
          <p:cNvGrpSpPr/>
          <p:nvPr/>
        </p:nvGrpSpPr>
        <p:grpSpPr>
          <a:xfrm>
            <a:off x="3838575" y="3557197"/>
            <a:ext cx="2266955" cy="628344"/>
            <a:chOff x="3838575" y="3557197"/>
            <a:chExt cx="2266955" cy="62834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4D0540-35CF-4983-B7D6-E6040004E492}"/>
                </a:ext>
              </a:extLst>
            </p:cNvPr>
            <p:cNvSpPr/>
            <p:nvPr/>
          </p:nvSpPr>
          <p:spPr>
            <a:xfrm>
              <a:off x="5495925" y="3557197"/>
              <a:ext cx="609605" cy="62834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868B7-978A-4B20-B2B7-C277E1ECE274}"/>
                </a:ext>
              </a:extLst>
            </p:cNvPr>
            <p:cNvSpPr txBox="1"/>
            <p:nvPr/>
          </p:nvSpPr>
          <p:spPr>
            <a:xfrm>
              <a:off x="3838575" y="3671314"/>
              <a:ext cx="1657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outlier</a:t>
              </a:r>
              <a:endParaRPr lang="en-BE" sz="2000" b="1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DC99-8105-4947-8297-95724B47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014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b="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age?</a:t>
                </a:r>
              </a:p>
              <a:p>
                <a:pPr algn="just"/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30+30+20+45+25+30+25+40+35+20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mean salary?</a:t>
                </a:r>
              </a:p>
              <a:p>
                <a:pPr algn="just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3+4+1+50+2+3+4+1+2+1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BE" sz="3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677619"/>
              </a:xfrm>
              <a:blipFill>
                <a:blip r:embed="rId2"/>
                <a:stretch>
                  <a:fillRect l="-2706" t="-52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30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7.1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A3642-580C-49D8-9B35-6DBD29142577}"/>
              </a:ext>
            </a:extLst>
          </p:cNvPr>
          <p:cNvSpPr/>
          <p:nvPr/>
        </p:nvSpPr>
        <p:spPr>
          <a:xfrm>
            <a:off x="5495925" y="2381250"/>
            <a:ext cx="676275" cy="42569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59C2DB-B17E-4165-A480-6B2DB12BB455}"/>
              </a:ext>
            </a:extLst>
          </p:cNvPr>
          <p:cNvSpPr/>
          <p:nvPr/>
        </p:nvSpPr>
        <p:spPr>
          <a:xfrm>
            <a:off x="10591793" y="5495652"/>
            <a:ext cx="695332" cy="7167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9648ACD-C812-4CDC-B260-37896C82E032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6172200" y="4509715"/>
            <a:ext cx="4767259" cy="985937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668EF-AE38-48ED-B2F3-AEAB09E2FD38}"/>
              </a:ext>
            </a:extLst>
          </p:cNvPr>
          <p:cNvGrpSpPr/>
          <p:nvPr/>
        </p:nvGrpSpPr>
        <p:grpSpPr>
          <a:xfrm>
            <a:off x="3838575" y="3557197"/>
            <a:ext cx="2266955" cy="628344"/>
            <a:chOff x="3838575" y="3557197"/>
            <a:chExt cx="2266955" cy="62834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4D0540-35CF-4983-B7D6-E6040004E492}"/>
                </a:ext>
              </a:extLst>
            </p:cNvPr>
            <p:cNvSpPr/>
            <p:nvPr/>
          </p:nvSpPr>
          <p:spPr>
            <a:xfrm>
              <a:off x="5495925" y="3557197"/>
              <a:ext cx="609605" cy="62834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868B7-978A-4B20-B2B7-C277E1ECE274}"/>
                </a:ext>
              </a:extLst>
            </p:cNvPr>
            <p:cNvSpPr txBox="1"/>
            <p:nvPr/>
          </p:nvSpPr>
          <p:spPr>
            <a:xfrm>
              <a:off x="3838575" y="3671314"/>
              <a:ext cx="1657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outlier</a:t>
              </a:r>
              <a:endParaRPr lang="en-BE" sz="2000" b="1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BE1978-06E9-487F-8F1A-626B742AF54B}"/>
              </a:ext>
            </a:extLst>
          </p:cNvPr>
          <p:cNvSpPr txBox="1"/>
          <p:nvPr/>
        </p:nvSpPr>
        <p:spPr>
          <a:xfrm>
            <a:off x="3374227" y="704740"/>
            <a:ext cx="5791202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Gill Sans MT" panose="020B0502020104020203" pitchFamily="34" charset="0"/>
              </a:rPr>
              <a:t>SENSITIVE TO OUTLIERS </a:t>
            </a:r>
            <a:r>
              <a:rPr lang="en-US" sz="3600" dirty="0">
                <a:solidFill>
                  <a:srgbClr val="C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</a:t>
            </a:r>
            <a:endParaRPr lang="en-BE" sz="36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DE7C-3E9D-4C5D-92DF-4B8B903A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725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3B884-7562-42CF-BB6C-2280FBF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46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39A-D061-468C-ADB2-07EC8A5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ABOUT ME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7C98-DC9C-4BCA-B7E0-E47C9C7D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813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EVGENIYA Korneva</a:t>
            </a:r>
          </a:p>
          <a:p>
            <a:endParaRPr lang="en-US" sz="12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Education:</a:t>
            </a:r>
          </a:p>
          <a:p>
            <a:endParaRPr lang="en-US" sz="1300" dirty="0"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latin typeface="Gill Sans MT" panose="020B0502020104020203" pitchFamily="34" charset="0"/>
              </a:rPr>
              <a:t>2015</a:t>
            </a:r>
            <a:r>
              <a:rPr lang="en-US" sz="3000" dirty="0">
                <a:latin typeface="Gill Sans MT" panose="020B0502020104020203" pitchFamily="34" charset="0"/>
              </a:rPr>
              <a:t> - Bachelor of Applied Mathematics </a:t>
            </a:r>
            <a:br>
              <a:rPr lang="en-US" sz="3000" dirty="0">
                <a:latin typeface="Gill Sans MT" panose="020B0502020104020203" pitchFamily="34" charset="0"/>
              </a:rPr>
            </a:br>
            <a:r>
              <a:rPr lang="en-US" sz="3000" i="1" dirty="0">
                <a:latin typeface="Gill Sans MT" panose="020B0502020104020203" pitchFamily="34" charset="0"/>
              </a:rPr>
              <a:t>(Moscow, Russia)</a:t>
            </a:r>
          </a:p>
          <a:p>
            <a:pPr lvl="1"/>
            <a:endParaRPr lang="en-US" sz="1700" dirty="0">
              <a:latin typeface="Gill Sans MT" panose="020B0502020104020203" pitchFamily="34" charset="0"/>
            </a:endParaRPr>
          </a:p>
          <a:p>
            <a:pPr lvl="1"/>
            <a:r>
              <a:rPr lang="en-US" sz="3000" i="1" dirty="0">
                <a:latin typeface="Gill Sans MT" panose="020B0502020104020203" pitchFamily="34" charset="0"/>
              </a:rPr>
              <a:t>2016</a:t>
            </a:r>
            <a:r>
              <a:rPr lang="en-US" sz="3000" dirty="0">
                <a:latin typeface="Gill Sans MT" panose="020B0502020104020203" pitchFamily="34" charset="0"/>
              </a:rPr>
              <a:t> - Master of Artificial Intelligence </a:t>
            </a:r>
            <a:br>
              <a:rPr lang="en-US" sz="3000" dirty="0">
                <a:latin typeface="Gill Sans MT" panose="020B0502020104020203" pitchFamily="34" charset="0"/>
              </a:rPr>
            </a:br>
            <a:r>
              <a:rPr lang="en-US" sz="3000" i="1" dirty="0">
                <a:latin typeface="Gill Sans MT" panose="020B0502020104020203" pitchFamily="34" charset="0"/>
              </a:rPr>
              <a:t>(Leuven, Belgium)</a:t>
            </a:r>
          </a:p>
          <a:p>
            <a:pPr lvl="1"/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3200" i="1" dirty="0">
                <a:latin typeface="Gill Sans MT" panose="020B0502020104020203" pitchFamily="34" charset="0"/>
              </a:rPr>
              <a:t>2016</a:t>
            </a:r>
            <a:r>
              <a:rPr lang="en-US" sz="3200" dirty="0">
                <a:latin typeface="Gill Sans MT" panose="020B0502020104020203" pitchFamily="34" charset="0"/>
              </a:rPr>
              <a:t> - … Doctoral researcher at KU Leuven</a:t>
            </a:r>
          </a:p>
          <a:p>
            <a:endParaRPr lang="en-US" sz="19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Gill Sans MT" panose="020B0502020104020203" pitchFamily="34" charset="0"/>
              </a:rPr>
              <a:t>   Prague, Czech Republic</a:t>
            </a:r>
            <a:endParaRPr lang="en-BE" dirty="0">
              <a:latin typeface="Gill Sans MT" panose="020B05020201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6E8340-B095-422B-B1C6-047D9AA897CF}"/>
              </a:ext>
            </a:extLst>
          </p:cNvPr>
          <p:cNvGrpSpPr/>
          <p:nvPr/>
        </p:nvGrpSpPr>
        <p:grpSpPr>
          <a:xfrm>
            <a:off x="4629150" y="1690688"/>
            <a:ext cx="5029261" cy="523220"/>
            <a:chOff x="4808278" y="1690688"/>
            <a:chExt cx="5029261" cy="523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D242-C176-4821-92DA-D854B5B3FBA7}"/>
                </a:ext>
              </a:extLst>
            </p:cNvPr>
            <p:cNvSpPr/>
            <p:nvPr/>
          </p:nvSpPr>
          <p:spPr>
            <a:xfrm>
              <a:off x="5288160" y="1690688"/>
              <a:ext cx="45493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  <a:hlinkClick r:id="rId2"/>
                </a:rPr>
                <a:t>evgeniakorneva@gmail.com</a:t>
              </a:r>
              <a:endParaRPr lang="en-BE" sz="2800" dirty="0"/>
            </a:p>
          </p:txBody>
        </p:sp>
        <p:pic>
          <p:nvPicPr>
            <p:cNvPr id="6" name="Graphic 5" descr="Email">
              <a:extLst>
                <a:ext uri="{FF2B5EF4-FFF2-40B4-BE49-F238E27FC236}">
                  <a16:creationId xmlns:a16="http://schemas.microsoft.com/office/drawing/2014/main" id="{622D0C93-D94D-44A6-ACC6-A4BAEDC2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8278" y="1714233"/>
              <a:ext cx="479882" cy="479882"/>
            </a:xfrm>
            <a:prstGeom prst="rect">
              <a:avLst/>
            </a:prstGeom>
          </p:spPr>
        </p:pic>
      </p:grp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A6EA6B5-CDF9-451F-9E3C-E9803F9F7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525" y="5724525"/>
            <a:ext cx="495300" cy="4953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DD6F09-F646-499F-84F3-77377E672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87" y="3907580"/>
            <a:ext cx="2038348" cy="73651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3202209-7ADD-45D1-8D48-4B019F567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85" y="2631748"/>
            <a:ext cx="1238190" cy="1594504"/>
          </a:xfrm>
          <a:prstGeom prst="rect">
            <a:avLst/>
          </a:prstGeom>
        </p:spPr>
      </p:pic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C8D70C0-0635-45CB-A0A5-C45B577F7F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10" y="4577954"/>
            <a:ext cx="2038348" cy="11465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F69D0-B71D-4A01-8793-39E8D09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3666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16450"/>
              </p:ext>
            </p:extLst>
          </p:nvPr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A2C7C2DB-8C3C-46F5-8D06-DB42AAAA00A2}"/>
              </a:ext>
            </a:extLst>
          </p:cNvPr>
          <p:cNvGrpSpPr/>
          <p:nvPr/>
        </p:nvGrpSpPr>
        <p:grpSpPr>
          <a:xfrm>
            <a:off x="5505450" y="2371725"/>
            <a:ext cx="3409955" cy="4266457"/>
            <a:chOff x="5505450" y="2371725"/>
            <a:chExt cx="3409955" cy="42664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5FD8A8-9528-40D7-8009-731506BFD3E0}"/>
                </a:ext>
              </a:extLst>
            </p:cNvPr>
            <p:cNvSpPr/>
            <p:nvPr/>
          </p:nvSpPr>
          <p:spPr>
            <a:xfrm>
              <a:off x="5505450" y="2371725"/>
              <a:ext cx="666750" cy="42664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B730BC5-796F-42BB-BCF1-E59A33AD4821}"/>
                </a:ext>
              </a:extLst>
            </p:cNvPr>
            <p:cNvCxnSpPr>
              <a:cxnSpLocks/>
              <a:stCxn id="7" idx="3"/>
              <a:endCxn id="2" idx="0"/>
            </p:cNvCxnSpPr>
            <p:nvPr/>
          </p:nvCxnSpPr>
          <p:spPr>
            <a:xfrm flipV="1">
              <a:off x="6172200" y="4159250"/>
              <a:ext cx="2743205" cy="345704"/>
            </a:xfrm>
            <a:prstGeom prst="curvedConnector4">
              <a:avLst>
                <a:gd name="adj1" fmla="val -347"/>
                <a:gd name="adj2" fmla="val 38562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B25C9-76C4-4B5A-BCD3-581BDEBC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4395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37544"/>
              </p:ext>
            </p:extLst>
          </p:nvPr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5505450" y="2371725"/>
            <a:ext cx="5237558" cy="4266457"/>
            <a:chOff x="5505450" y="2371725"/>
            <a:chExt cx="5237558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3409955" cy="4266457"/>
              <a:chOff x="5505450" y="2371725"/>
              <a:chExt cx="3409955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2" idx="0"/>
              </p:cNvCxnSpPr>
              <p:nvPr/>
            </p:nvCxnSpPr>
            <p:spPr>
              <a:xfrm flipV="1">
                <a:off x="6172200" y="4159250"/>
                <a:ext cx="2743205" cy="345704"/>
              </a:xfrm>
              <a:prstGeom prst="curvedConnector4">
                <a:avLst>
                  <a:gd name="adj1" fmla="val -347"/>
                  <a:gd name="adj2" fmla="val 385627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8116491" y="3002834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ECBB6-6A22-4E16-B870-BC5C2EE6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2365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/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5EBE794-DE8D-4A00-B667-7FE781A47A45}"/>
              </a:ext>
            </a:extLst>
          </p:cNvPr>
          <p:cNvSpPr/>
          <p:nvPr/>
        </p:nvSpPr>
        <p:spPr>
          <a:xfrm>
            <a:off x="8424862" y="4058920"/>
            <a:ext cx="1004888" cy="5715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5505450" y="2371725"/>
            <a:ext cx="5237558" cy="4266457"/>
            <a:chOff x="5505450" y="2371725"/>
            <a:chExt cx="5237558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3409955" cy="4266457"/>
              <a:chOff x="5505450" y="2371725"/>
              <a:chExt cx="3409955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2" idx="0"/>
              </p:cNvCxnSpPr>
              <p:nvPr/>
            </p:nvCxnSpPr>
            <p:spPr>
              <a:xfrm flipV="1">
                <a:off x="6172200" y="4159250"/>
                <a:ext cx="2743205" cy="345704"/>
              </a:xfrm>
              <a:prstGeom prst="curvedConnector4">
                <a:avLst>
                  <a:gd name="adj1" fmla="val -347"/>
                  <a:gd name="adj2" fmla="val 385627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8116491" y="3002834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16392C4-C0CC-4D9D-8736-E27F83D00E7C}"/>
              </a:ext>
            </a:extLst>
          </p:cNvPr>
          <p:cNvSpPr txBox="1"/>
          <p:nvPr/>
        </p:nvSpPr>
        <p:spPr>
          <a:xfrm>
            <a:off x="7201500" y="4802403"/>
            <a:ext cx="3427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take the value(s) in the middle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F203A-53D0-47D5-B009-34C9C75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4869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/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66269-BFC7-47FE-A23D-015DDC2ED3EE}"/>
              </a:ext>
            </a:extLst>
          </p:cNvPr>
          <p:cNvGrpSpPr/>
          <p:nvPr/>
        </p:nvGrpSpPr>
        <p:grpSpPr>
          <a:xfrm>
            <a:off x="7898606" y="4058920"/>
            <a:ext cx="2057399" cy="1288857"/>
            <a:chOff x="7898606" y="4058920"/>
            <a:chExt cx="2057399" cy="1288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EBE794-DE8D-4A00-B667-7FE781A47A45}"/>
                </a:ext>
              </a:extLst>
            </p:cNvPr>
            <p:cNvSpPr/>
            <p:nvPr/>
          </p:nvSpPr>
          <p:spPr>
            <a:xfrm>
              <a:off x="8424862" y="4058920"/>
              <a:ext cx="1004888" cy="5715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8A562-759D-45E9-93C7-8F73F7213D8D}"/>
                </a:ext>
              </a:extLst>
            </p:cNvPr>
            <p:cNvSpPr txBox="1"/>
            <p:nvPr/>
          </p:nvSpPr>
          <p:spPr>
            <a:xfrm>
              <a:off x="7898606" y="4639891"/>
              <a:ext cx="2057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The median is </a:t>
              </a:r>
              <a:b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</a:br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(2 + 3)/2 = 2.5</a:t>
              </a:r>
              <a:endParaRPr lang="en-BE" sz="2000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5505450" y="2371725"/>
            <a:ext cx="5237558" cy="4266457"/>
            <a:chOff x="5505450" y="2371725"/>
            <a:chExt cx="5237558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3409955" cy="4266457"/>
              <a:chOff x="5505450" y="2371725"/>
              <a:chExt cx="3409955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2" idx="0"/>
              </p:cNvCxnSpPr>
              <p:nvPr/>
            </p:nvCxnSpPr>
            <p:spPr>
              <a:xfrm flipV="1">
                <a:off x="6172200" y="4159250"/>
                <a:ext cx="2743205" cy="345704"/>
              </a:xfrm>
              <a:prstGeom prst="curvedConnector4">
                <a:avLst>
                  <a:gd name="adj1" fmla="val -347"/>
                  <a:gd name="adj2" fmla="val 385627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8116491" y="3002834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A6170-A936-4941-937D-38AC97E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5374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/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66269-BFC7-47FE-A23D-015DDC2ED3EE}"/>
              </a:ext>
            </a:extLst>
          </p:cNvPr>
          <p:cNvGrpSpPr/>
          <p:nvPr/>
        </p:nvGrpSpPr>
        <p:grpSpPr>
          <a:xfrm>
            <a:off x="7898606" y="4058920"/>
            <a:ext cx="2057399" cy="1288857"/>
            <a:chOff x="7898606" y="4058920"/>
            <a:chExt cx="2057399" cy="1288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EBE794-DE8D-4A00-B667-7FE781A47A45}"/>
                </a:ext>
              </a:extLst>
            </p:cNvPr>
            <p:cNvSpPr/>
            <p:nvPr/>
          </p:nvSpPr>
          <p:spPr>
            <a:xfrm>
              <a:off x="8424862" y="4058920"/>
              <a:ext cx="1004888" cy="5715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8A562-759D-45E9-93C7-8F73F7213D8D}"/>
                </a:ext>
              </a:extLst>
            </p:cNvPr>
            <p:cNvSpPr txBox="1"/>
            <p:nvPr/>
          </p:nvSpPr>
          <p:spPr>
            <a:xfrm>
              <a:off x="7898606" y="4639891"/>
              <a:ext cx="2057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The median is </a:t>
              </a:r>
              <a:b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</a:br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(2 + 3)/2 = 2.5</a:t>
              </a:r>
              <a:endParaRPr lang="en-BE" sz="2000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5505450" y="2371725"/>
            <a:ext cx="5237558" cy="4266457"/>
            <a:chOff x="5505450" y="2371725"/>
            <a:chExt cx="5237558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3409955" cy="4266457"/>
              <a:chOff x="5505450" y="2371725"/>
              <a:chExt cx="3409955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2" idx="0"/>
              </p:cNvCxnSpPr>
              <p:nvPr/>
            </p:nvCxnSpPr>
            <p:spPr>
              <a:xfrm flipV="1">
                <a:off x="6172200" y="4159250"/>
                <a:ext cx="2743205" cy="345704"/>
              </a:xfrm>
              <a:prstGeom prst="curvedConnector4">
                <a:avLst>
                  <a:gd name="adj1" fmla="val -347"/>
                  <a:gd name="adj2" fmla="val 385627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8116491" y="3002834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44A8F8-B1E5-41DA-AA86-FF463C815FEE}"/>
              </a:ext>
            </a:extLst>
          </p:cNvPr>
          <p:cNvSpPr txBox="1"/>
          <p:nvPr/>
        </p:nvSpPr>
        <p:spPr>
          <a:xfrm>
            <a:off x="3687368" y="704740"/>
            <a:ext cx="6780607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LESS SENSITIVE TO OUTLIERS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</a:t>
            </a:r>
            <a:endParaRPr lang="en-BE" sz="3600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D6997-C12D-42FB-8512-0FB3C4A52A78}"/>
              </a:ext>
            </a:extLst>
          </p:cNvPr>
          <p:cNvSpPr txBox="1"/>
          <p:nvPr/>
        </p:nvSpPr>
        <p:spPr>
          <a:xfrm>
            <a:off x="6478782" y="5531094"/>
            <a:ext cx="3892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Mean salary: 	7.1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Median salary: 	2.5</a:t>
            </a:r>
            <a:endParaRPr lang="en-BE" sz="2800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280E4-C1F0-4B39-BF29-19FDC56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8736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US" sz="1050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age?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/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66269-BFC7-47FE-A23D-015DDC2ED3EE}"/>
              </a:ext>
            </a:extLst>
          </p:cNvPr>
          <p:cNvGrpSpPr/>
          <p:nvPr/>
        </p:nvGrpSpPr>
        <p:grpSpPr>
          <a:xfrm>
            <a:off x="7898606" y="4058920"/>
            <a:ext cx="2057399" cy="1288857"/>
            <a:chOff x="7898606" y="4058920"/>
            <a:chExt cx="2057399" cy="1288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EBE794-DE8D-4A00-B667-7FE781A47A45}"/>
                </a:ext>
              </a:extLst>
            </p:cNvPr>
            <p:cNvSpPr/>
            <p:nvPr/>
          </p:nvSpPr>
          <p:spPr>
            <a:xfrm>
              <a:off x="8424862" y="4058920"/>
              <a:ext cx="1004888" cy="5715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8A562-759D-45E9-93C7-8F73F7213D8D}"/>
                </a:ext>
              </a:extLst>
            </p:cNvPr>
            <p:cNvSpPr txBox="1"/>
            <p:nvPr/>
          </p:nvSpPr>
          <p:spPr>
            <a:xfrm>
              <a:off x="7898606" y="4639891"/>
              <a:ext cx="2057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The median is </a:t>
              </a:r>
              <a:b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</a:br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(2 + 3)/2 = 2.5</a:t>
              </a:r>
              <a:endParaRPr lang="en-BE" sz="2000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5505450" y="2371725"/>
            <a:ext cx="5237558" cy="4266457"/>
            <a:chOff x="5505450" y="2371725"/>
            <a:chExt cx="5237558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3409955" cy="4266457"/>
              <a:chOff x="5505450" y="2371725"/>
              <a:chExt cx="3409955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2" idx="0"/>
              </p:cNvCxnSpPr>
              <p:nvPr/>
            </p:nvCxnSpPr>
            <p:spPr>
              <a:xfrm flipV="1">
                <a:off x="6172200" y="4159250"/>
                <a:ext cx="2743205" cy="345704"/>
              </a:xfrm>
              <a:prstGeom prst="curvedConnector4">
                <a:avLst>
                  <a:gd name="adj1" fmla="val -347"/>
                  <a:gd name="adj2" fmla="val 385627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8116491" y="3002834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E252C7-58F7-45DC-9121-E1E3A80DAB39}"/>
              </a:ext>
            </a:extLst>
          </p:cNvPr>
          <p:cNvSpPr txBox="1"/>
          <p:nvPr/>
        </p:nvSpPr>
        <p:spPr>
          <a:xfrm>
            <a:off x="3687368" y="704740"/>
            <a:ext cx="6780607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LESS SENSITIVE TO OUTLIERS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</a:t>
            </a:r>
            <a:endParaRPr lang="en-BE" sz="3600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DAD64-BE13-47F9-88A2-5EFB137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823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US" sz="1050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age?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/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66269-BFC7-47FE-A23D-015DDC2ED3EE}"/>
              </a:ext>
            </a:extLst>
          </p:cNvPr>
          <p:cNvGrpSpPr/>
          <p:nvPr/>
        </p:nvGrpSpPr>
        <p:grpSpPr>
          <a:xfrm>
            <a:off x="7898606" y="4058920"/>
            <a:ext cx="2057399" cy="1288857"/>
            <a:chOff x="7898606" y="4058920"/>
            <a:chExt cx="2057399" cy="1288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EBE794-DE8D-4A00-B667-7FE781A47A45}"/>
                </a:ext>
              </a:extLst>
            </p:cNvPr>
            <p:cNvSpPr/>
            <p:nvPr/>
          </p:nvSpPr>
          <p:spPr>
            <a:xfrm>
              <a:off x="8424862" y="4058920"/>
              <a:ext cx="1004888" cy="5715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8A562-759D-45E9-93C7-8F73F7213D8D}"/>
                </a:ext>
              </a:extLst>
            </p:cNvPr>
            <p:cNvSpPr txBox="1"/>
            <p:nvPr/>
          </p:nvSpPr>
          <p:spPr>
            <a:xfrm>
              <a:off x="7898606" y="4639891"/>
              <a:ext cx="2057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The median is </a:t>
              </a:r>
              <a:b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</a:br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(2 + 3)/2 = 2.5</a:t>
              </a:r>
              <a:endParaRPr lang="en-BE" sz="2000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2880123" y="2389008"/>
            <a:ext cx="6047182" cy="4266457"/>
            <a:chOff x="5505450" y="2371725"/>
            <a:chExt cx="6047182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6047182" cy="4266457"/>
              <a:chOff x="5505450" y="2371725"/>
              <a:chExt cx="6047182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14" idx="0"/>
              </p:cNvCxnSpPr>
              <p:nvPr/>
            </p:nvCxnSpPr>
            <p:spPr>
              <a:xfrm>
                <a:off x="6172200" y="4504954"/>
                <a:ext cx="5380432" cy="1562860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7998613" y="5050072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BCFD9798-FD6E-4608-BC09-DE17BE07D8EC}"/>
              </a:ext>
            </a:extLst>
          </p:cNvPr>
          <p:cNvGraphicFramePr>
            <a:graphicFrameLocks noGrp="1"/>
          </p:cNvGraphicFramePr>
          <p:nvPr/>
        </p:nvGraphicFramePr>
        <p:xfrm>
          <a:off x="6336505" y="6085097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F9862C7-8DC6-43F7-8AAA-9C0040D20B9B}"/>
              </a:ext>
            </a:extLst>
          </p:cNvPr>
          <p:cNvSpPr txBox="1"/>
          <p:nvPr/>
        </p:nvSpPr>
        <p:spPr>
          <a:xfrm>
            <a:off x="3687368" y="704740"/>
            <a:ext cx="6780607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LESS SENSITIVE TO OUTLIERS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</a:t>
            </a:r>
            <a:endParaRPr lang="en-BE" sz="3600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AEB32A-F4CE-4FD3-90C3-2C0DE185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210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MEDIAN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ighlight>
                  <a:srgbClr val="FFCCCC"/>
                </a:highlight>
                <a:latin typeface="Gill Sans MT" panose="020B0502020104020203" pitchFamily="34" charset="0"/>
              </a:rPr>
              <a:t>A value such that 50% of the data is lower than it, and 50% is higher.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salary?</a:t>
            </a: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US" sz="1050" dirty="0">
              <a:latin typeface="Gill Sans MT" panose="020B0502020104020203" pitchFamily="34" charset="0"/>
            </a:endParaRPr>
          </a:p>
          <a:p>
            <a:pPr algn="just"/>
            <a:r>
              <a:rPr lang="en-US" dirty="0">
                <a:latin typeface="Gill Sans MT" panose="020B0502020104020203" pitchFamily="34" charset="0"/>
              </a:rPr>
              <a:t>What is the median age?</a:t>
            </a:r>
          </a:p>
          <a:p>
            <a:pPr marL="0" indent="0" algn="just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algn="just"/>
            <a:endParaRPr lang="en-BE" sz="3200" dirty="0"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30B42D-79E3-41E3-8060-7D31928B8CDD}"/>
              </a:ext>
            </a:extLst>
          </p:cNvPr>
          <p:cNvGraphicFramePr>
            <a:graphicFrameLocks noGrp="1"/>
          </p:cNvGraphicFramePr>
          <p:nvPr/>
        </p:nvGraphicFramePr>
        <p:xfrm>
          <a:off x="6324605" y="4159250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66269-BFC7-47FE-A23D-015DDC2ED3EE}"/>
              </a:ext>
            </a:extLst>
          </p:cNvPr>
          <p:cNvGrpSpPr/>
          <p:nvPr/>
        </p:nvGrpSpPr>
        <p:grpSpPr>
          <a:xfrm>
            <a:off x="7898606" y="4058920"/>
            <a:ext cx="2057399" cy="1288857"/>
            <a:chOff x="7898606" y="4058920"/>
            <a:chExt cx="2057399" cy="1288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5EBE794-DE8D-4A00-B667-7FE781A47A45}"/>
                </a:ext>
              </a:extLst>
            </p:cNvPr>
            <p:cNvSpPr/>
            <p:nvPr/>
          </p:nvSpPr>
          <p:spPr>
            <a:xfrm>
              <a:off x="8424862" y="4058920"/>
              <a:ext cx="1004888" cy="5715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8A562-759D-45E9-93C7-8F73F7213D8D}"/>
                </a:ext>
              </a:extLst>
            </p:cNvPr>
            <p:cNvSpPr txBox="1"/>
            <p:nvPr/>
          </p:nvSpPr>
          <p:spPr>
            <a:xfrm>
              <a:off x="7898606" y="4639891"/>
              <a:ext cx="2057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The median is </a:t>
              </a:r>
              <a:b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</a:br>
              <a:r>
                <a:rPr lang="en-US" sz="20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(2 + 3)/2 = 2.5</a:t>
              </a:r>
              <a:endParaRPr lang="en-BE" sz="2000" dirty="0">
                <a:solidFill>
                  <a:srgbClr val="C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EE5E45-7114-4BC6-AF19-008EB17811F5}"/>
              </a:ext>
            </a:extLst>
          </p:cNvPr>
          <p:cNvGrpSpPr/>
          <p:nvPr/>
        </p:nvGrpSpPr>
        <p:grpSpPr>
          <a:xfrm>
            <a:off x="2880123" y="2389008"/>
            <a:ext cx="6047182" cy="4266457"/>
            <a:chOff x="5505450" y="2371725"/>
            <a:chExt cx="6047182" cy="42664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7C2DB-8C3C-46F5-8D06-DB42AAAA00A2}"/>
                </a:ext>
              </a:extLst>
            </p:cNvPr>
            <p:cNvGrpSpPr/>
            <p:nvPr/>
          </p:nvGrpSpPr>
          <p:grpSpPr>
            <a:xfrm>
              <a:off x="5505450" y="2371725"/>
              <a:ext cx="6047182" cy="4266457"/>
              <a:chOff x="5505450" y="2371725"/>
              <a:chExt cx="6047182" cy="42664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FD8A8-9528-40D7-8009-731506BFD3E0}"/>
                  </a:ext>
                </a:extLst>
              </p:cNvPr>
              <p:cNvSpPr/>
              <p:nvPr/>
            </p:nvSpPr>
            <p:spPr>
              <a:xfrm>
                <a:off x="5505450" y="2371725"/>
                <a:ext cx="666750" cy="426645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9B730BC5-796F-42BB-BCF1-E59A33AD4821}"/>
                  </a:ext>
                </a:extLst>
              </p:cNvPr>
              <p:cNvCxnSpPr>
                <a:cxnSpLocks/>
                <a:stCxn id="7" idx="3"/>
                <a:endCxn id="14" idx="0"/>
              </p:cNvCxnSpPr>
              <p:nvPr/>
            </p:nvCxnSpPr>
            <p:spPr>
              <a:xfrm>
                <a:off x="6172200" y="4504954"/>
                <a:ext cx="5380432" cy="1562860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90C863-5C90-46E9-809B-4A4C43CB1A3D}"/>
                </a:ext>
              </a:extLst>
            </p:cNvPr>
            <p:cNvSpPr txBox="1"/>
            <p:nvPr/>
          </p:nvSpPr>
          <p:spPr>
            <a:xfrm>
              <a:off x="7998613" y="5050072"/>
              <a:ext cx="2626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Gill Sans MT" panose="020B0502020104020203" pitchFamily="34" charset="0"/>
                </a:rPr>
                <a:t>sort from min to max</a:t>
              </a:r>
              <a:endParaRPr lang="en-BE" sz="20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BCFD9798-FD6E-4608-BC09-DE17BE07D8EC}"/>
              </a:ext>
            </a:extLst>
          </p:cNvPr>
          <p:cNvGraphicFramePr>
            <a:graphicFrameLocks noGrp="1"/>
          </p:cNvGraphicFramePr>
          <p:nvPr/>
        </p:nvGraphicFramePr>
        <p:xfrm>
          <a:off x="6336505" y="6085097"/>
          <a:ext cx="518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26922347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3682095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59687907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6264257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2108242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740672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7780669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95596017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216499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346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019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FC65EE79-CB40-433F-866B-8EA8C846CCBE}"/>
              </a:ext>
            </a:extLst>
          </p:cNvPr>
          <p:cNvSpPr/>
          <p:nvPr/>
        </p:nvSpPr>
        <p:spPr>
          <a:xfrm>
            <a:off x="8434391" y="5984767"/>
            <a:ext cx="1004888" cy="5715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54DDB-7E9A-4805-8D03-85EBA3E89BEA}"/>
              </a:ext>
            </a:extLst>
          </p:cNvPr>
          <p:cNvSpPr txBox="1"/>
          <p:nvPr/>
        </p:nvSpPr>
        <p:spPr>
          <a:xfrm>
            <a:off x="8434391" y="6417945"/>
            <a:ext cx="2057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30</a:t>
            </a:r>
            <a:endParaRPr lang="en-BE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8C914-CD41-4954-B465-5192A141F604}"/>
              </a:ext>
            </a:extLst>
          </p:cNvPr>
          <p:cNvSpPr txBox="1"/>
          <p:nvPr/>
        </p:nvSpPr>
        <p:spPr>
          <a:xfrm>
            <a:off x="3687368" y="704740"/>
            <a:ext cx="6780607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LESS SENSITIVE TO OUTLIERS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</a:t>
            </a:r>
            <a:endParaRPr lang="en-BE" sz="3600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50EB5-ECD3-436C-A8B5-F3D80985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1322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37838-29C6-4813-A1FD-3C877D1B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ill Sans MT" panose="020B0502020104020203" pitchFamily="34" charset="0"/>
              </a:rPr>
              <a:t>How </a:t>
            </a:r>
            <a:r>
              <a:rPr lang="en-US" sz="4400" b="1" i="1" dirty="0">
                <a:latin typeface="Gill Sans MT" panose="020B0502020104020203" pitchFamily="34" charset="0"/>
              </a:rPr>
              <a:t>different</a:t>
            </a:r>
            <a:r>
              <a:rPr lang="en-US" sz="4400" b="1" dirty="0">
                <a:latin typeface="Gill Sans MT" panose="020B0502020104020203" pitchFamily="34" charset="0"/>
              </a:rPr>
              <a:t> are the salaries?</a:t>
            </a:r>
            <a:br>
              <a:rPr lang="en-US" sz="4400" b="1" dirty="0">
                <a:latin typeface="Gill Sans MT" panose="020B0502020104020203" pitchFamily="34" charset="0"/>
              </a:rPr>
            </a:br>
            <a:r>
              <a:rPr lang="en-US" sz="4400" b="1" dirty="0">
                <a:latin typeface="Gill Sans MT" panose="020B0502020104020203" pitchFamily="34" charset="0"/>
              </a:rPr>
              <a:t>How </a:t>
            </a:r>
            <a:r>
              <a:rPr lang="en-US" sz="4400" b="1" i="1" dirty="0">
                <a:latin typeface="Gill Sans MT" panose="020B0502020104020203" pitchFamily="34" charset="0"/>
              </a:rPr>
              <a:t>different</a:t>
            </a:r>
            <a:r>
              <a:rPr lang="en-US" sz="4400" b="1" dirty="0">
                <a:latin typeface="Gill Sans MT" panose="020B0502020104020203" pitchFamily="34" charset="0"/>
              </a:rPr>
              <a:t> are the ages?</a:t>
            </a:r>
            <a:endParaRPr lang="en-BE" sz="4400" b="1" dirty="0">
              <a:latin typeface="Gill Sans MT" panose="020B05020201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9C7C0E-9139-449A-A1B4-A7ECAB441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Measures of spread: variance and standard deviation,</a:t>
            </a:r>
          </a:p>
          <a:p>
            <a:r>
              <a:rPr lang="en-US" sz="3200" i="1" dirty="0">
                <a:latin typeface="Gill Sans MT" panose="020B0502020104020203" pitchFamily="34" charset="0"/>
              </a:rPr>
              <a:t>percentiles</a:t>
            </a:r>
            <a:endParaRPr lang="en-BE" sz="3200" i="1" dirty="0">
              <a:latin typeface="Gill Sans MT" panose="020B0502020104020203" pitchFamily="34" charset="0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28DBB37-4FF2-4E40-B914-307EE7E94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/>
          <a:stretch/>
        </p:blipFill>
        <p:spPr>
          <a:xfrm>
            <a:off x="0" y="4470400"/>
            <a:ext cx="1988276" cy="238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DBA50-1291-44FF-940C-9CD7C597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39728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variance: average squared  distance from all the points to the mean: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18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b="1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What could you learn from the data available?</a:t>
                </a:r>
                <a:endParaRPr lang="en-BE" sz="3200" b="1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06" t="-2941" r="-5059" b="-15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EBD8E0-6D22-4480-9F55-26598B28C51D}"/>
              </a:ext>
            </a:extLst>
          </p:cNvPr>
          <p:cNvGrpSpPr/>
          <p:nvPr/>
        </p:nvGrpSpPr>
        <p:grpSpPr>
          <a:xfrm>
            <a:off x="6648450" y="4817065"/>
            <a:ext cx="4629150" cy="1278965"/>
            <a:chOff x="6657975" y="4912315"/>
            <a:chExt cx="4629150" cy="12789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3DD4976-9036-4510-B402-AC190BAF98A4}"/>
                </a:ext>
              </a:extLst>
            </p:cNvPr>
            <p:cNvCxnSpPr/>
            <p:nvPr/>
          </p:nvCxnSpPr>
          <p:spPr>
            <a:xfrm>
              <a:off x="6657975" y="5695950"/>
              <a:ext cx="46005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8A50F5-B69F-48F6-9755-AF4ED2CBE715}"/>
                </a:ext>
              </a:extLst>
            </p:cNvPr>
            <p:cNvSpPr/>
            <p:nvPr/>
          </p:nvSpPr>
          <p:spPr>
            <a:xfrm>
              <a:off x="6972300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237F42-0800-4792-B65E-7B4DB5ADCF50}"/>
                </a:ext>
              </a:extLst>
            </p:cNvPr>
            <p:cNvSpPr/>
            <p:nvPr/>
          </p:nvSpPr>
          <p:spPr>
            <a:xfrm>
              <a:off x="7286625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0D11DA-146E-4A0E-A804-4C83B195F5B5}"/>
                </a:ext>
              </a:extLst>
            </p:cNvPr>
            <p:cNvSpPr/>
            <p:nvPr/>
          </p:nvSpPr>
          <p:spPr>
            <a:xfrm>
              <a:off x="7810500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CA1479-5062-4A7E-A0BB-D808F0A3856B}"/>
                </a:ext>
              </a:extLst>
            </p:cNvPr>
            <p:cNvSpPr/>
            <p:nvPr/>
          </p:nvSpPr>
          <p:spPr>
            <a:xfrm>
              <a:off x="10544175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C5A2D-DAE8-43F4-876E-0A0356778FBD}"/>
                </a:ext>
              </a:extLst>
            </p:cNvPr>
            <p:cNvSpPr/>
            <p:nvPr/>
          </p:nvSpPr>
          <p:spPr>
            <a:xfrm>
              <a:off x="8896353" y="5562600"/>
              <a:ext cx="285750" cy="28575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FAFFB4-81C0-419F-8824-8562AD82EFF4}"/>
                </a:ext>
              </a:extLst>
            </p:cNvPr>
            <p:cNvSpPr/>
            <p:nvPr/>
          </p:nvSpPr>
          <p:spPr>
            <a:xfrm>
              <a:off x="8391519" y="5562600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B1B3FF5-1A06-4F7B-AC96-DF3399822868}"/>
                </a:ext>
              </a:extLst>
            </p:cNvPr>
            <p:cNvCxnSpPr>
              <a:stCxn id="13" idx="0"/>
              <a:endCxn id="12" idx="0"/>
            </p:cNvCxnSpPr>
            <p:nvPr/>
          </p:nvCxnSpPr>
          <p:spPr>
            <a:xfrm rot="5400000" flipH="1" flipV="1">
              <a:off x="9858377" y="4733927"/>
              <a:ext cx="9525" cy="1647822"/>
            </a:xfrm>
            <a:prstGeom prst="bentConnector3">
              <a:avLst>
                <a:gd name="adj1" fmla="val 25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5A754A4B-5D75-460A-BF53-B426D32C7D43}"/>
                </a:ext>
              </a:extLst>
            </p:cNvPr>
            <p:cNvCxnSpPr>
              <a:cxnSpLocks/>
              <a:stCxn id="13" idx="4"/>
              <a:endCxn id="11" idx="4"/>
            </p:cNvCxnSpPr>
            <p:nvPr/>
          </p:nvCxnSpPr>
          <p:spPr>
            <a:xfrm rot="5400000" flipH="1">
              <a:off x="8491539" y="5300662"/>
              <a:ext cx="9525" cy="1085853"/>
            </a:xfrm>
            <a:prstGeom prst="bentConnector3">
              <a:avLst>
                <a:gd name="adj1" fmla="val -24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4B11C5A-5144-4364-8691-5664157008C6}"/>
                    </a:ext>
                  </a:extLst>
                </p:cNvPr>
                <p:cNvSpPr txBox="1"/>
                <p:nvPr/>
              </p:nvSpPr>
              <p:spPr>
                <a:xfrm>
                  <a:off x="9072562" y="5729615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acc>
                      </m:oMath>
                    </m:oMathPara>
                  </a14:m>
                  <a:endParaRPr lang="en-BE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4B11C5A-5144-4364-8691-566415700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562" y="5729615"/>
                  <a:ext cx="561975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4A9D56-CA7D-4F87-9DF4-4EE8EE6BF87C}"/>
                    </a:ext>
                  </a:extLst>
                </p:cNvPr>
                <p:cNvSpPr txBox="1"/>
                <p:nvPr/>
              </p:nvSpPr>
              <p:spPr>
                <a:xfrm>
                  <a:off x="10725150" y="5719762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en-BE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4A9D56-CA7D-4F87-9DF4-4EE8EE6BF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5150" y="5719762"/>
                  <a:ext cx="5619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1D359A5-9F7A-4A66-820A-0960CBC39D7E}"/>
                    </a:ext>
                  </a:extLst>
                </p:cNvPr>
                <p:cNvSpPr txBox="1"/>
                <p:nvPr/>
              </p:nvSpPr>
              <p:spPr>
                <a:xfrm>
                  <a:off x="9072562" y="4912315"/>
                  <a:ext cx="1771649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  <m:r>
                                  <a:rPr lang="en-US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BE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1D359A5-9F7A-4A66-820A-0960CBC39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562" y="4912315"/>
                  <a:ext cx="1771649" cy="407099"/>
                </a:xfrm>
                <a:prstGeom prst="rect">
                  <a:avLst/>
                </a:prstGeom>
                <a:blipFill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0659E2A-4151-4ABE-B560-D0C46F006FB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10800000">
              <a:off x="7429500" y="5553075"/>
              <a:ext cx="1609728" cy="309578"/>
            </a:xfrm>
            <a:prstGeom prst="bentConnector4">
              <a:avLst>
                <a:gd name="adj1" fmla="val 0"/>
                <a:gd name="adj2" fmla="val -11845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68D2CCC-88F7-44E8-A227-5771F3F46642}"/>
                </a:ext>
              </a:extLst>
            </p:cNvPr>
            <p:cNvCxnSpPr>
              <a:cxnSpLocks/>
              <a:stCxn id="13" idx="4"/>
              <a:endCxn id="4" idx="0"/>
            </p:cNvCxnSpPr>
            <p:nvPr/>
          </p:nvCxnSpPr>
          <p:spPr>
            <a:xfrm rot="5400000" flipH="1">
              <a:off x="7929564" y="4738687"/>
              <a:ext cx="295275" cy="1924053"/>
            </a:xfrm>
            <a:prstGeom prst="bentConnector5">
              <a:avLst>
                <a:gd name="adj1" fmla="val -190322"/>
                <a:gd name="adj2" fmla="val 47030"/>
                <a:gd name="adj3" fmla="val -19032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AAEF1CD-1B53-4148-A676-D7FA891463A5}"/>
                </a:ext>
              </a:extLst>
            </p:cNvPr>
            <p:cNvCxnSpPr>
              <a:cxnSpLocks/>
              <a:stCxn id="13" idx="4"/>
              <a:endCxn id="14" idx="4"/>
            </p:cNvCxnSpPr>
            <p:nvPr/>
          </p:nvCxnSpPr>
          <p:spPr>
            <a:xfrm rot="5400000">
              <a:off x="8786811" y="5595933"/>
              <a:ext cx="12700" cy="504834"/>
            </a:xfrm>
            <a:prstGeom prst="bentConnector3">
              <a:avLst>
                <a:gd name="adj1" fmla="val 7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35548D-007A-4D76-A2EA-1993C63B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668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5F25-E644-4FAA-AD04-2C82BF7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ABOUT THE COURSE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2758-DDBB-47EC-8DD8-37EE1F21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3925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Class: 09:00 – 12.20 </a:t>
            </a:r>
          </a:p>
          <a:p>
            <a:pPr lvl="1"/>
            <a:r>
              <a:rPr lang="en-US" sz="2800" i="1" dirty="0">
                <a:latin typeface="Gill Sans MT" panose="020B0502020104020203" pitchFamily="34" charset="0"/>
              </a:rPr>
              <a:t>two 10-minute break</a:t>
            </a:r>
          </a:p>
          <a:p>
            <a:pPr lvl="1"/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Office hours: 13.00 – 14.00</a:t>
            </a:r>
          </a:p>
          <a:p>
            <a:pPr lvl="1"/>
            <a:r>
              <a:rPr lang="en-US" sz="2800" b="1" dirty="0">
                <a:latin typeface="Gill Sans MT" panose="020B0502020104020203" pitchFamily="34" charset="0"/>
              </a:rPr>
              <a:t>Want to talk? </a:t>
            </a:r>
            <a:br>
              <a:rPr lang="en-US" sz="2800" b="1" dirty="0">
                <a:latin typeface="Gill Sans MT" panose="020B0502020104020203" pitchFamily="34" charset="0"/>
              </a:rPr>
            </a:br>
            <a:r>
              <a:rPr lang="en-US" sz="2800" b="1" dirty="0">
                <a:latin typeface="Gill Sans MT" panose="020B0502020104020203" pitchFamily="34" charset="0"/>
              </a:rPr>
              <a:t>Send me an email first!</a:t>
            </a:r>
          </a:p>
          <a:p>
            <a:pPr lvl="1"/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Materials will be posted after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05B1B-E0AF-41D4-9EA9-8D1F86B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66199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Sample variance: average squared  distance from all the points to the mean: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latin typeface="Gill Sans MT" panose="020B0502020104020203" pitchFamily="34" charset="0"/>
                </a:endParaRPr>
              </a:p>
              <a:p>
                <a:pPr algn="just"/>
                <a:endParaRPr lang="en-US" sz="1800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b="1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What could you learn from the data available?</a:t>
                </a:r>
                <a:endParaRPr lang="en-BE" sz="3200" b="1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06" t="-2941" r="-5059" b="-15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EBD8E0-6D22-4480-9F55-26598B28C51D}"/>
              </a:ext>
            </a:extLst>
          </p:cNvPr>
          <p:cNvGrpSpPr/>
          <p:nvPr/>
        </p:nvGrpSpPr>
        <p:grpSpPr>
          <a:xfrm>
            <a:off x="6648450" y="4817065"/>
            <a:ext cx="4629150" cy="1278965"/>
            <a:chOff x="6657975" y="4912315"/>
            <a:chExt cx="4629150" cy="12789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3DD4976-9036-4510-B402-AC190BAF98A4}"/>
                </a:ext>
              </a:extLst>
            </p:cNvPr>
            <p:cNvCxnSpPr/>
            <p:nvPr/>
          </p:nvCxnSpPr>
          <p:spPr>
            <a:xfrm>
              <a:off x="6657975" y="5695950"/>
              <a:ext cx="46005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8A50F5-B69F-48F6-9755-AF4ED2CBE715}"/>
                </a:ext>
              </a:extLst>
            </p:cNvPr>
            <p:cNvSpPr/>
            <p:nvPr/>
          </p:nvSpPr>
          <p:spPr>
            <a:xfrm>
              <a:off x="6972300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237F42-0800-4792-B65E-7B4DB5ADCF50}"/>
                </a:ext>
              </a:extLst>
            </p:cNvPr>
            <p:cNvSpPr/>
            <p:nvPr/>
          </p:nvSpPr>
          <p:spPr>
            <a:xfrm>
              <a:off x="7286625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0D11DA-146E-4A0E-A804-4C83B195F5B5}"/>
                </a:ext>
              </a:extLst>
            </p:cNvPr>
            <p:cNvSpPr/>
            <p:nvPr/>
          </p:nvSpPr>
          <p:spPr>
            <a:xfrm>
              <a:off x="7810500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CA1479-5062-4A7E-A0BB-D808F0A3856B}"/>
                </a:ext>
              </a:extLst>
            </p:cNvPr>
            <p:cNvSpPr/>
            <p:nvPr/>
          </p:nvSpPr>
          <p:spPr>
            <a:xfrm>
              <a:off x="10544175" y="5553075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C5A2D-DAE8-43F4-876E-0A0356778FBD}"/>
                </a:ext>
              </a:extLst>
            </p:cNvPr>
            <p:cNvSpPr/>
            <p:nvPr/>
          </p:nvSpPr>
          <p:spPr>
            <a:xfrm>
              <a:off x="8896353" y="5562600"/>
              <a:ext cx="285750" cy="28575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FAFFB4-81C0-419F-8824-8562AD82EFF4}"/>
                </a:ext>
              </a:extLst>
            </p:cNvPr>
            <p:cNvSpPr/>
            <p:nvPr/>
          </p:nvSpPr>
          <p:spPr>
            <a:xfrm>
              <a:off x="8391519" y="5562600"/>
              <a:ext cx="285750" cy="2857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B1B3FF5-1A06-4F7B-AC96-DF3399822868}"/>
                </a:ext>
              </a:extLst>
            </p:cNvPr>
            <p:cNvCxnSpPr>
              <a:stCxn id="13" idx="0"/>
              <a:endCxn id="12" idx="0"/>
            </p:cNvCxnSpPr>
            <p:nvPr/>
          </p:nvCxnSpPr>
          <p:spPr>
            <a:xfrm rot="5400000" flipH="1" flipV="1">
              <a:off x="9858377" y="4733927"/>
              <a:ext cx="9525" cy="1647822"/>
            </a:xfrm>
            <a:prstGeom prst="bentConnector3">
              <a:avLst>
                <a:gd name="adj1" fmla="val 25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5A754A4B-5D75-460A-BF53-B426D32C7D43}"/>
                </a:ext>
              </a:extLst>
            </p:cNvPr>
            <p:cNvCxnSpPr>
              <a:cxnSpLocks/>
              <a:stCxn id="13" idx="4"/>
              <a:endCxn id="11" idx="4"/>
            </p:cNvCxnSpPr>
            <p:nvPr/>
          </p:nvCxnSpPr>
          <p:spPr>
            <a:xfrm rot="5400000" flipH="1">
              <a:off x="8491539" y="5300662"/>
              <a:ext cx="9525" cy="1085853"/>
            </a:xfrm>
            <a:prstGeom prst="bentConnector3">
              <a:avLst>
                <a:gd name="adj1" fmla="val -24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4B11C5A-5144-4364-8691-5664157008C6}"/>
                    </a:ext>
                  </a:extLst>
                </p:cNvPr>
                <p:cNvSpPr txBox="1"/>
                <p:nvPr/>
              </p:nvSpPr>
              <p:spPr>
                <a:xfrm>
                  <a:off x="9072562" y="5729615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acc>
                      </m:oMath>
                    </m:oMathPara>
                  </a14:m>
                  <a:endParaRPr lang="en-BE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4B11C5A-5144-4364-8691-566415700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562" y="5729615"/>
                  <a:ext cx="561975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4A9D56-CA7D-4F87-9DF4-4EE8EE6BF87C}"/>
                    </a:ext>
                  </a:extLst>
                </p:cNvPr>
                <p:cNvSpPr txBox="1"/>
                <p:nvPr/>
              </p:nvSpPr>
              <p:spPr>
                <a:xfrm>
                  <a:off x="10725150" y="5719762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en-BE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4A9D56-CA7D-4F87-9DF4-4EE8EE6BF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5150" y="5719762"/>
                  <a:ext cx="56197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1D359A5-9F7A-4A66-820A-0960CBC39D7E}"/>
                    </a:ext>
                  </a:extLst>
                </p:cNvPr>
                <p:cNvSpPr txBox="1"/>
                <p:nvPr/>
              </p:nvSpPr>
              <p:spPr>
                <a:xfrm>
                  <a:off x="9072562" y="4912315"/>
                  <a:ext cx="1771649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  <m:r>
                                  <a:rPr lang="en-US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BE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1D359A5-9F7A-4A66-820A-0960CBC39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562" y="4912315"/>
                  <a:ext cx="1771649" cy="407099"/>
                </a:xfrm>
                <a:prstGeom prst="rect">
                  <a:avLst/>
                </a:prstGeom>
                <a:blipFill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0659E2A-4151-4ABE-B560-D0C46F006FB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10800000">
              <a:off x="7429500" y="5553075"/>
              <a:ext cx="1609728" cy="309578"/>
            </a:xfrm>
            <a:prstGeom prst="bentConnector4">
              <a:avLst>
                <a:gd name="adj1" fmla="val 0"/>
                <a:gd name="adj2" fmla="val -11845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68D2CCC-88F7-44E8-A227-5771F3F46642}"/>
                </a:ext>
              </a:extLst>
            </p:cNvPr>
            <p:cNvCxnSpPr>
              <a:cxnSpLocks/>
              <a:stCxn id="13" idx="4"/>
              <a:endCxn id="4" idx="0"/>
            </p:cNvCxnSpPr>
            <p:nvPr/>
          </p:nvCxnSpPr>
          <p:spPr>
            <a:xfrm rot="5400000" flipH="1">
              <a:off x="7929564" y="4738687"/>
              <a:ext cx="295275" cy="1924053"/>
            </a:xfrm>
            <a:prstGeom prst="bentConnector5">
              <a:avLst>
                <a:gd name="adj1" fmla="val -190322"/>
                <a:gd name="adj2" fmla="val 47030"/>
                <a:gd name="adj3" fmla="val -19032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AAEF1CD-1B53-4148-A676-D7FA891463A5}"/>
                </a:ext>
              </a:extLst>
            </p:cNvPr>
            <p:cNvCxnSpPr>
              <a:cxnSpLocks/>
              <a:stCxn id="13" idx="4"/>
              <a:endCxn id="14" idx="4"/>
            </p:cNvCxnSpPr>
            <p:nvPr/>
          </p:nvCxnSpPr>
          <p:spPr>
            <a:xfrm rot="5400000">
              <a:off x="8786811" y="5595933"/>
              <a:ext cx="12700" cy="504834"/>
            </a:xfrm>
            <a:prstGeom prst="bentConnector3">
              <a:avLst>
                <a:gd name="adj1" fmla="val 7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9DA3391-FAA1-49EF-9B87-30B1ECF95A4F}"/>
              </a:ext>
            </a:extLst>
          </p:cNvPr>
          <p:cNvSpPr/>
          <p:nvPr/>
        </p:nvSpPr>
        <p:spPr>
          <a:xfrm>
            <a:off x="8269271" y="4077494"/>
            <a:ext cx="504834" cy="4929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C9B01-FD36-41FE-8042-5E151F4B5BDD}"/>
              </a:ext>
            </a:extLst>
          </p:cNvPr>
          <p:cNvSpPr txBox="1"/>
          <p:nvPr/>
        </p:nvSpPr>
        <p:spPr>
          <a:xfrm>
            <a:off x="6638928" y="331461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Sometimes, </a:t>
            </a:r>
            <a:r>
              <a:rPr lang="en-US" sz="2400" b="1" i="1" dirty="0">
                <a:solidFill>
                  <a:srgbClr val="C00000"/>
                </a:solidFill>
              </a:rPr>
              <a:t>(n-1)</a:t>
            </a:r>
            <a:r>
              <a:rPr lang="en-US" sz="2400" i="1" dirty="0">
                <a:solidFill>
                  <a:srgbClr val="C00000"/>
                </a:solidFill>
              </a:rPr>
              <a:t> instead of </a:t>
            </a:r>
            <a:r>
              <a:rPr lang="en-US" sz="2400" b="1" i="1" dirty="0">
                <a:solidFill>
                  <a:srgbClr val="C00000"/>
                </a:solidFill>
              </a:rPr>
              <a:t>n</a:t>
            </a:r>
            <a:r>
              <a:rPr lang="en-US" sz="2400" i="1" dirty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We’ll discuss the reasons for that later</a:t>
            </a:r>
            <a:endParaRPr lang="en-BE" sz="2400" i="1" dirty="0">
              <a:solidFill>
                <a:srgbClr val="C00000"/>
              </a:solidFill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48B3211-11CA-402C-98BA-F137F4471394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0800000" flipH="1">
            <a:off x="8269270" y="1162458"/>
            <a:ext cx="960457" cy="3161496"/>
          </a:xfrm>
          <a:prstGeom prst="curvedConnector4">
            <a:avLst>
              <a:gd name="adj1" fmla="val -288589"/>
              <a:gd name="adj2" fmla="val 8613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59F4B01-9C6D-492C-8730-127A9EAE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9175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5254"/>
            <a:ext cx="5181600" cy="490939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What is the variance of age?</a:t>
            </a:r>
          </a:p>
          <a:p>
            <a:endParaRPr lang="en-US" sz="1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[(30-30)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]/10</a:t>
            </a:r>
            <a:r>
              <a:rPr lang="en-US" sz="2700" dirty="0">
                <a:latin typeface="Gill Sans MT" panose="020B0502020104020203" pitchFamily="34" charset="0"/>
              </a:rPr>
              <a:t> = </a:t>
            </a:r>
            <a:r>
              <a:rPr lang="en-US" sz="2700" b="1" dirty="0">
                <a:latin typeface="Gill Sans MT" panose="020B0502020104020203" pitchFamily="34" charset="0"/>
              </a:rPr>
              <a:t>?</a:t>
            </a:r>
            <a:endParaRPr lang="en-BE" sz="3200" b="1" baseline="30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/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𝐕𝐚𝐫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BE" sz="28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4B1CA-B48F-4E26-8A80-577A4B05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18824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5254"/>
            <a:ext cx="5181600" cy="490939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What is the variance of age?</a:t>
            </a:r>
          </a:p>
          <a:p>
            <a:endParaRPr lang="en-US" sz="1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[(30-30)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]/10</a:t>
            </a:r>
            <a:r>
              <a:rPr lang="en-US" sz="2700" dirty="0">
                <a:latin typeface="Gill Sans MT" panose="020B0502020104020203" pitchFamily="34" charset="0"/>
              </a:rPr>
              <a:t> = 60</a:t>
            </a:r>
            <a:endParaRPr lang="en-BE" sz="3200" b="1" baseline="30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/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𝐕𝐚𝐫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BE" sz="28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A99ADF-AE66-4705-A6B6-C2898B3E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8746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5254"/>
            <a:ext cx="5181600" cy="490939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What is the variance of age?</a:t>
            </a:r>
          </a:p>
          <a:p>
            <a:endParaRPr lang="en-US" sz="1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[(30-30)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]/10</a:t>
            </a:r>
            <a:r>
              <a:rPr lang="en-US" sz="2700" dirty="0">
                <a:latin typeface="Gill Sans MT" panose="020B0502020104020203" pitchFamily="34" charset="0"/>
              </a:rPr>
              <a:t> = 60  </a:t>
            </a:r>
            <a:r>
              <a:rPr lang="en-US" sz="2700" b="1" dirty="0">
                <a:latin typeface="Gill Sans MT" panose="020B0502020104020203" pitchFamily="34" charset="0"/>
              </a:rPr>
              <a:t>YEARS</a:t>
            </a:r>
            <a:r>
              <a:rPr lang="en-US" sz="2700" b="1" baseline="30000" dirty="0">
                <a:latin typeface="Gill Sans MT" panose="020B0502020104020203" pitchFamily="34" charset="0"/>
              </a:rPr>
              <a:t>2</a:t>
            </a:r>
            <a:endParaRPr lang="en-BE" sz="3200" b="1" baseline="30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/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𝐕𝐚𝐫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BE" sz="28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87F89-DE78-4F58-B39D-2E924480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2076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5254"/>
            <a:ext cx="5181600" cy="490939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What is the variance of age?</a:t>
            </a:r>
          </a:p>
          <a:p>
            <a:endParaRPr lang="en-US" sz="1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[(30-30)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  <a:endParaRPr lang="en-US" sz="2700" b="1" baseline="30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(40-30)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(35-30)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+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(20-30)</a:t>
            </a:r>
            <a:r>
              <a:rPr lang="en-US" sz="2700" b="1" baseline="30000" dirty="0">
                <a:solidFill>
                  <a:srgbClr val="C00000"/>
                </a:solidFill>
                <a:latin typeface="Gill Sans MT" panose="020B0502020104020203" pitchFamily="34" charset="0"/>
              </a:rPr>
              <a:t>2 </a:t>
            </a:r>
            <a:r>
              <a:rPr lang="en-US" sz="2700" b="1" dirty="0">
                <a:solidFill>
                  <a:srgbClr val="C00000"/>
                </a:solidFill>
                <a:latin typeface="Gill Sans MT" panose="020B0502020104020203" pitchFamily="34" charset="0"/>
              </a:rPr>
              <a:t>]/10</a:t>
            </a:r>
            <a:r>
              <a:rPr lang="en-US" sz="2700" dirty="0">
                <a:latin typeface="Gill Sans MT" panose="020B0502020104020203" pitchFamily="34" charset="0"/>
              </a:rPr>
              <a:t> = 60  </a:t>
            </a:r>
            <a:r>
              <a:rPr lang="en-US" sz="2700" b="1" dirty="0">
                <a:latin typeface="Gill Sans MT" panose="020B0502020104020203" pitchFamily="34" charset="0"/>
              </a:rPr>
              <a:t>YEARS</a:t>
            </a:r>
            <a:r>
              <a:rPr lang="en-US" sz="2700" b="1" baseline="30000" dirty="0">
                <a:latin typeface="Gill Sans MT" panose="020B0502020104020203" pitchFamily="34" charset="0"/>
              </a:rPr>
              <a:t>2</a:t>
            </a:r>
            <a:endParaRPr lang="en-BE" sz="3200" b="1" baseline="30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/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𝐕𝐚𝐫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BE" sz="28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1BC20-9469-4E6E-AFC6-9C0B4C21E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82" y="230188"/>
                <a:ext cx="4178836" cy="1264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607115-04B5-41AF-8A4C-EFD5769F9B23}"/>
              </a:ext>
            </a:extLst>
          </p:cNvPr>
          <p:cNvSpPr txBox="1"/>
          <p:nvPr/>
        </p:nvSpPr>
        <p:spPr>
          <a:xfrm rot="20754682">
            <a:off x="8468576" y="3748936"/>
            <a:ext cx="2981325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 TO INTERPRET </a:t>
            </a:r>
            <a:r>
              <a:rPr lang="en-US" sz="2400" b="1" dirty="0">
                <a:sym typeface="Wingdings" panose="05000000000000000000" pitchFamily="2" charset="2"/>
              </a:rPr>
              <a:t></a:t>
            </a:r>
            <a:endParaRPr lang="en-BE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A9E0-99A4-4872-9548-207D55BE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77369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Standard deviation: square root of variance: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𝐬𝐭𝐝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8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800" b="1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What is the standard deviation of age?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std(AGE)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e>
                    </m:ra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 ~ 7.8</a:t>
                </a:r>
                <a:endParaRPr lang="en-US" sz="3200" b="1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  <a:blipFill>
                <a:blip r:embed="rId2"/>
                <a:stretch>
                  <a:fillRect l="-2921" t="-2742" r="-48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B345C-212C-497D-AC63-7F915A2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76764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Standard deviation: square root of variance: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𝐬𝐭𝐝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8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800" b="1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standard deviation of age?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std(AGE)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e>
                    </m:ra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 ~ 7.8</a:t>
                </a:r>
                <a:endParaRPr lang="en-US" sz="3200" b="1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  <a:blipFill>
                <a:blip r:embed="rId2"/>
                <a:stretch>
                  <a:fillRect l="-2921" t="-2742" r="-48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D57A4-211C-48A2-8BE8-BBB5402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8840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Standard deviation: square root of variance:</a:t>
                </a:r>
              </a:p>
              <a:p>
                <a:pPr algn="just"/>
                <a:endParaRPr lang="en-US" sz="800" dirty="0">
                  <a:highlight>
                    <a:srgbClr val="FFCCCC"/>
                  </a:highlight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𝐬𝐭𝐝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8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800" b="1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standard deviation of age?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latin typeface="Gill Sans MT" panose="020B0502020104020203" pitchFamily="34" charset="0"/>
                  </a:rPr>
                  <a:t>std(AGE)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e>
                    </m:rad>
                  </m:oMath>
                </a14:m>
                <a:r>
                  <a:rPr lang="en-US" sz="3200" dirty="0">
                    <a:latin typeface="Gill Sans MT" panose="020B0502020104020203" pitchFamily="34" charset="0"/>
                  </a:rPr>
                  <a:t> ~ 7.8</a:t>
                </a:r>
                <a:endParaRPr lang="en-US" sz="3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  <a:blipFill>
                <a:blip r:embed="rId2"/>
                <a:stretch>
                  <a:fillRect l="-2921" t="-2742" r="-48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99FD9-A36D-437A-99D2-B5A5264D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795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SAMPLE VARIANCE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>
                    <a:highlight>
                      <a:srgbClr val="FFCCCC"/>
                    </a:highlight>
                    <a:latin typeface="Gill Sans MT" panose="020B0502020104020203" pitchFamily="34" charset="0"/>
                  </a:rPr>
                  <a:t>Standard deviation: square root of variance:</a:t>
                </a:r>
              </a:p>
              <a:p>
                <a:pPr algn="just"/>
                <a:endParaRPr lang="en-US" sz="800" dirty="0">
                  <a:highlight>
                    <a:srgbClr val="FFCCCC"/>
                  </a:highlight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𝐬𝐭𝐝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𝐕𝐚𝐫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800" b="1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endParaRPr lang="en-US" sz="800" b="1" dirty="0"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3200" dirty="0">
                    <a:latin typeface="Gill Sans MT" panose="020B0502020104020203" pitchFamily="34" charset="0"/>
                  </a:rPr>
                  <a:t>What is the standard deviation of age?</a:t>
                </a:r>
              </a:p>
              <a:p>
                <a:pPr algn="just"/>
                <a:endParaRPr lang="en-US" sz="800" dirty="0"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latin typeface="Gill Sans MT" panose="020B0502020104020203" pitchFamily="34" charset="0"/>
                  </a:rPr>
                  <a:t>std(AGE)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e>
                    </m:rad>
                  </m:oMath>
                </a14:m>
                <a:r>
                  <a:rPr lang="en-US" sz="3200" dirty="0">
                    <a:latin typeface="Gill Sans MT" panose="020B0502020104020203" pitchFamily="34" charset="0"/>
                  </a:rPr>
                  <a:t> ~ 7.8 </a:t>
                </a:r>
                <a:r>
                  <a:rPr lang="en-US" sz="3200" b="1" dirty="0">
                    <a:latin typeface="Gill Sans MT" panose="020B0502020104020203" pitchFamily="34" charset="0"/>
                  </a:rPr>
                  <a:t>YEARS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7E31DD-02EA-4C30-961B-99A55AC2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429250" cy="4667250"/>
              </a:xfrm>
              <a:blipFill>
                <a:blip r:embed="rId2"/>
                <a:stretch>
                  <a:fillRect l="-2921" t="-2742" r="-483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EA2A724-98C6-43C6-836D-677B78361958}"/>
              </a:ext>
            </a:extLst>
          </p:cNvPr>
          <p:cNvSpPr txBox="1"/>
          <p:nvPr/>
        </p:nvSpPr>
        <p:spPr>
          <a:xfrm>
            <a:off x="7601801" y="612407"/>
            <a:ext cx="2981325" cy="8309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EASY</a:t>
            </a:r>
            <a:b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INTERPRET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BE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2E736-78DF-47FF-B4F1-5D87958F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0963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37838-29C6-4813-A1FD-3C877D1B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ill Sans MT" panose="020B0502020104020203" pitchFamily="34" charset="0"/>
              </a:rPr>
              <a:t>What positions are the most common there?</a:t>
            </a:r>
            <a:endParaRPr lang="en-BE" sz="4400" b="1" dirty="0">
              <a:latin typeface="Gill Sans MT" panose="020B05020201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9C7C0E-9139-449A-A1B4-A7ECAB441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Measures of center: mode</a:t>
            </a:r>
            <a:endParaRPr lang="en-BE" sz="3200" i="1" dirty="0">
              <a:latin typeface="Gill Sans MT" panose="020B0502020104020203" pitchFamily="34" charset="0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9605416-5A5D-4C2E-BA8E-882061D43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/>
          <a:stretch/>
        </p:blipFill>
        <p:spPr>
          <a:xfrm>
            <a:off x="0" y="4470400"/>
            <a:ext cx="1988276" cy="238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D952B-4318-4AB7-A055-C7CD453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5F25-E644-4FAA-AD04-2C82BF7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ABOUT THE COURSE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2758-DDBB-47EC-8DD8-37EE1F21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3925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Class: 09:00 – 12.20 </a:t>
            </a:r>
          </a:p>
          <a:p>
            <a:pPr lvl="1"/>
            <a:r>
              <a:rPr lang="en-US" sz="2800" i="1" dirty="0">
                <a:latin typeface="Gill Sans MT" panose="020B0502020104020203" pitchFamily="34" charset="0"/>
              </a:rPr>
              <a:t>two 10-minute break</a:t>
            </a:r>
          </a:p>
          <a:p>
            <a:pPr lvl="1"/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Office hours: 13.00 – 14.00</a:t>
            </a:r>
          </a:p>
          <a:p>
            <a:pPr lvl="1"/>
            <a:r>
              <a:rPr lang="en-US" sz="2800" b="1" dirty="0">
                <a:latin typeface="Gill Sans MT" panose="020B0502020104020203" pitchFamily="34" charset="0"/>
              </a:rPr>
              <a:t>Want to talk? </a:t>
            </a:r>
            <a:br>
              <a:rPr lang="en-US" sz="2800" b="1" dirty="0">
                <a:latin typeface="Gill Sans MT" panose="020B0502020104020203" pitchFamily="34" charset="0"/>
              </a:rPr>
            </a:br>
            <a:r>
              <a:rPr lang="en-US" sz="2800" b="1" dirty="0">
                <a:latin typeface="Gill Sans MT" panose="020B0502020104020203" pitchFamily="34" charset="0"/>
              </a:rPr>
              <a:t>Send me an email first!</a:t>
            </a:r>
          </a:p>
          <a:p>
            <a:pPr lvl="1"/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Materials will be posted after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BEA6D-4714-4D66-947E-820E9B32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6925" y="1825625"/>
            <a:ext cx="5743575" cy="487045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Final grade: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5 graded assignments </a:t>
            </a:r>
            <a:br>
              <a:rPr lang="en-US" sz="2800" dirty="0">
                <a:latin typeface="Gill Sans MT" panose="020B0502020104020203" pitchFamily="34" charset="0"/>
              </a:rPr>
            </a:br>
            <a:r>
              <a:rPr lang="en-US" sz="2000" i="1" dirty="0">
                <a:latin typeface="Gill Sans MT" panose="020B0502020104020203" pitchFamily="34" charset="0"/>
              </a:rPr>
              <a:t>(20 pts each)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mid-term exam </a:t>
            </a:r>
            <a:br>
              <a:rPr lang="en-US" sz="2800" dirty="0">
                <a:latin typeface="Gill Sans MT" panose="020B0502020104020203" pitchFamily="34" charset="0"/>
              </a:rPr>
            </a:br>
            <a:r>
              <a:rPr lang="en-US" sz="2000" i="1" dirty="0">
                <a:latin typeface="Gill Sans MT" panose="020B0502020104020203" pitchFamily="34" charset="0"/>
              </a:rPr>
              <a:t>(? December 11 or 12)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final exam </a:t>
            </a:r>
            <a:br>
              <a:rPr lang="en-US" sz="2800" dirty="0">
                <a:latin typeface="Gill Sans MT" panose="020B0502020104020203" pitchFamily="34" charset="0"/>
              </a:rPr>
            </a:br>
            <a:r>
              <a:rPr lang="en-US" sz="2000" i="1" dirty="0">
                <a:latin typeface="Gill Sans MT" panose="020B0502020104020203" pitchFamily="34" charset="0"/>
              </a:rPr>
              <a:t>(? December 17 or 18)</a:t>
            </a:r>
          </a:p>
          <a:p>
            <a:pPr lvl="1"/>
            <a:endParaRPr lang="en-US" sz="1700" i="1" dirty="0">
              <a:latin typeface="Gill Sans MT" panose="020B0502020104020203" pitchFamily="34" charset="0"/>
            </a:endParaRPr>
          </a:p>
          <a:p>
            <a:r>
              <a:rPr lang="en-US" dirty="0"/>
              <a:t>First graded assignment out today. Deadline: this Thursday.</a:t>
            </a:r>
          </a:p>
          <a:p>
            <a:endParaRPr lang="en-US" sz="1600" dirty="0"/>
          </a:p>
          <a:p>
            <a:r>
              <a:rPr lang="en-US" b="1" dirty="0"/>
              <a:t>Please complete the ENTRY TEST by tomorrow evening!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845B-F9CC-4219-A0A4-7DD970E8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0371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77619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highlight>
                  <a:srgbClr val="FFCCCC"/>
                </a:highlight>
                <a:latin typeface="Gill Sans MT" panose="020B0502020104020203" pitchFamily="34" charset="0"/>
              </a:rPr>
              <a:t>Mode: the most common value of a variable.</a:t>
            </a:r>
          </a:p>
          <a:p>
            <a:pPr algn="just"/>
            <a:endParaRPr lang="en-US" sz="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What’s the mode of POSITION?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/>
                </a:solidFill>
                <a:latin typeface="Gill Sans MT" panose="020B0502020104020203" pitchFamily="34" charset="0"/>
              </a:rPr>
              <a:t>‘Manager’</a:t>
            </a:r>
          </a:p>
          <a:p>
            <a:pPr marL="0" indent="0" algn="ctr">
              <a:buNone/>
            </a:pPr>
            <a:endParaRPr lang="en-US" sz="8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What’s the mode of SEX?</a:t>
            </a:r>
          </a:p>
          <a:p>
            <a:pPr marL="0" indent="0" algn="ctr">
              <a:buNone/>
            </a:pPr>
            <a:endParaRPr lang="en-BE" sz="3200" i="1" dirty="0"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30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3A8D5-8B65-4A94-8B98-F8675878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7060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77619"/>
          </a:xfrm>
        </p:spPr>
        <p:txBody>
          <a:bodyPr>
            <a:normAutofit/>
          </a:bodyPr>
          <a:lstStyle/>
          <a:p>
            <a:pPr algn="just"/>
            <a:r>
              <a:rPr lang="en-US" sz="3200" b="0" dirty="0">
                <a:highlight>
                  <a:srgbClr val="FFCCCC"/>
                </a:highlight>
                <a:latin typeface="Gill Sans MT" panose="020B0502020104020203" pitchFamily="34" charset="0"/>
              </a:rPr>
              <a:t>Mode: the most common value of a variable.</a:t>
            </a:r>
          </a:p>
          <a:p>
            <a:pPr algn="just"/>
            <a:endParaRPr lang="en-US" sz="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US" sz="3200" dirty="0">
                <a:latin typeface="Gill Sans MT" panose="020B0502020104020203" pitchFamily="34" charset="0"/>
              </a:rPr>
              <a:t>What’s the mode of POSITION?</a:t>
            </a:r>
          </a:p>
          <a:p>
            <a:pPr marL="0" indent="0" algn="ctr">
              <a:buNone/>
            </a:pPr>
            <a:r>
              <a:rPr lang="en-US" sz="3200" i="1" dirty="0">
                <a:latin typeface="Gill Sans MT" panose="020B0502020104020203" pitchFamily="34" charset="0"/>
              </a:rPr>
              <a:t>‘Manager’</a:t>
            </a:r>
          </a:p>
          <a:p>
            <a:pPr marL="0" indent="0" algn="ctr">
              <a:buNone/>
            </a:pPr>
            <a:endParaRPr lang="en-US" sz="800" i="1" dirty="0">
              <a:latin typeface="Gill Sans MT" panose="020B05020201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What’s the mode of SEX?</a:t>
            </a:r>
          </a:p>
          <a:p>
            <a:pPr marL="0" indent="0" algn="ctr">
              <a:buNone/>
            </a:pPr>
            <a:endParaRPr lang="en-BE" sz="3200" i="1" dirty="0"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30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BA04A-FEF0-4192-8286-8A9D4153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83798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77619"/>
          </a:xfrm>
        </p:spPr>
        <p:txBody>
          <a:bodyPr>
            <a:normAutofit/>
          </a:bodyPr>
          <a:lstStyle/>
          <a:p>
            <a:pPr algn="just"/>
            <a:r>
              <a:rPr lang="en-US" sz="3200" b="0" dirty="0">
                <a:highlight>
                  <a:srgbClr val="FFCCCC"/>
                </a:highlight>
                <a:latin typeface="Gill Sans MT" panose="020B0502020104020203" pitchFamily="34" charset="0"/>
              </a:rPr>
              <a:t>Mode: the most common value of a variable.</a:t>
            </a:r>
          </a:p>
          <a:p>
            <a:pPr algn="just"/>
            <a:endParaRPr lang="en-US" sz="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US" sz="3200" dirty="0">
                <a:latin typeface="Gill Sans MT" panose="020B0502020104020203" pitchFamily="34" charset="0"/>
              </a:rPr>
              <a:t>What’s the mode of POSITION?</a:t>
            </a:r>
          </a:p>
          <a:p>
            <a:pPr marL="0" indent="0" algn="ctr">
              <a:buNone/>
            </a:pPr>
            <a:r>
              <a:rPr lang="en-US" sz="3200" i="1" dirty="0">
                <a:latin typeface="Gill Sans MT" panose="020B0502020104020203" pitchFamily="34" charset="0"/>
              </a:rPr>
              <a:t>‘Manager’</a:t>
            </a:r>
          </a:p>
          <a:p>
            <a:pPr marL="0" indent="0" algn="ctr">
              <a:buNone/>
            </a:pPr>
            <a:endParaRPr lang="en-US" sz="800" i="1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What’s the mode of SEX?</a:t>
            </a:r>
          </a:p>
          <a:p>
            <a:pPr marL="0" indent="0" algn="ctr">
              <a:buNone/>
            </a:pPr>
            <a:endParaRPr lang="en-BE" sz="3200" i="1" dirty="0"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30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A5E09-4E4A-4E39-AAAA-13B25C0E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1742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MODE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E31DD-02EA-4C30-961B-99A55AC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77619"/>
          </a:xfrm>
        </p:spPr>
        <p:txBody>
          <a:bodyPr>
            <a:normAutofit/>
          </a:bodyPr>
          <a:lstStyle/>
          <a:p>
            <a:pPr algn="just"/>
            <a:r>
              <a:rPr lang="en-US" sz="3200" b="0" dirty="0">
                <a:highlight>
                  <a:srgbClr val="FFCCCC"/>
                </a:highlight>
                <a:latin typeface="Gill Sans MT" panose="020B0502020104020203" pitchFamily="34" charset="0"/>
              </a:rPr>
              <a:t>Mode: the most common value of a variable.</a:t>
            </a:r>
          </a:p>
          <a:p>
            <a:pPr algn="just"/>
            <a:endParaRPr lang="en-US" sz="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US" sz="3200" dirty="0">
                <a:latin typeface="Gill Sans MT" panose="020B0502020104020203" pitchFamily="34" charset="0"/>
              </a:rPr>
              <a:t>What’s the mode of POSITION?</a:t>
            </a:r>
          </a:p>
          <a:p>
            <a:pPr marL="0" indent="0" algn="ctr">
              <a:buNone/>
            </a:pPr>
            <a:r>
              <a:rPr lang="en-US" sz="3200" i="1" dirty="0">
                <a:latin typeface="Gill Sans MT" panose="020B0502020104020203" pitchFamily="34" charset="0"/>
              </a:rPr>
              <a:t>‘Manager’</a:t>
            </a:r>
          </a:p>
          <a:p>
            <a:pPr marL="0" indent="0" algn="ctr">
              <a:buNone/>
            </a:pPr>
            <a:endParaRPr lang="en-US" sz="800" i="1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What’s the mode of SEX?</a:t>
            </a:r>
          </a:p>
          <a:p>
            <a:pPr marL="0" indent="0" algn="ctr">
              <a:buNone/>
            </a:pPr>
            <a:r>
              <a:rPr lang="en-US" sz="3200" i="1" dirty="0">
                <a:latin typeface="Gill Sans MT" panose="020B0502020104020203" pitchFamily="34" charset="0"/>
              </a:rPr>
              <a:t>‘M’</a:t>
            </a:r>
            <a:endParaRPr lang="en-BE" sz="3200" i="1" dirty="0"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B239-00EE-4F2B-A914-23267735382A}"/>
              </a:ext>
            </a:extLst>
          </p:cNvPr>
          <p:cNvSpPr txBox="1"/>
          <p:nvPr/>
        </p:nvSpPr>
        <p:spPr>
          <a:xfrm>
            <a:off x="11048997" y="3689350"/>
            <a:ext cx="60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30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91155-A293-4664-B441-7ADCA7309641}"/>
              </a:ext>
            </a:extLst>
          </p:cNvPr>
          <p:cNvSpPr txBox="1"/>
          <p:nvPr/>
        </p:nvSpPr>
        <p:spPr>
          <a:xfrm>
            <a:off x="10591794" y="5562601"/>
            <a:ext cx="6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7.2</a:t>
            </a:r>
            <a:endParaRPr lang="en-BE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D3048-03BD-4580-AEEB-3976646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86796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37838-29C6-4813-A1FD-3C877D1B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ill Sans MT" panose="020B0502020104020203" pitchFamily="34" charset="0"/>
              </a:rPr>
              <a:t>Are men and women equally represented at each position?</a:t>
            </a:r>
            <a:endParaRPr lang="en-BE" sz="4400" b="1" dirty="0">
              <a:latin typeface="Gill Sans MT" panose="020B05020201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9C7C0E-9139-449A-A1B4-A7ECAB441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Contingency tables</a:t>
            </a:r>
            <a:endParaRPr lang="en-BE" sz="3200" i="1" dirty="0">
              <a:latin typeface="Gill Sans MT" panose="020B0502020104020203" pitchFamily="34" charset="0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B87D6AE-2227-4E57-AC13-698938D8F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/>
          <a:stretch/>
        </p:blipFill>
        <p:spPr>
          <a:xfrm>
            <a:off x="0" y="4470400"/>
            <a:ext cx="1988276" cy="238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EE98B-2FBF-4C68-BFA6-CB23387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8952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CONTIGENCY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B604695-B125-4D34-A3F4-28CC8B883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1409612"/>
              </p:ext>
            </p:extLst>
          </p:nvPr>
        </p:nvGraphicFramePr>
        <p:xfrm>
          <a:off x="6505574" y="2290657"/>
          <a:ext cx="5019676" cy="421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1243744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41744571"/>
                    </a:ext>
                  </a:extLst>
                </a:gridCol>
                <a:gridCol w="1088231">
                  <a:extLst>
                    <a:ext uri="{9D8B030D-6E8A-4147-A177-3AD203B41FA5}">
                      <a16:colId xmlns:a16="http://schemas.microsoft.com/office/drawing/2014/main" val="3197697429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848689812"/>
                    </a:ext>
                  </a:extLst>
                </a:gridCol>
              </a:tblGrid>
              <a:tr h="5852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Position / Sex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03080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6512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16243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7441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2167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27694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4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DCE490-0091-4F36-9C1D-7EF7CD7C80BA}"/>
              </a:ext>
            </a:extLst>
          </p:cNvPr>
          <p:cNvSpPr txBox="1"/>
          <p:nvPr/>
        </p:nvSpPr>
        <p:spPr>
          <a:xfrm>
            <a:off x="7191379" y="593357"/>
            <a:ext cx="4876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CATEGORICAL x CATEGORICAL </a:t>
            </a:r>
          </a:p>
          <a:p>
            <a:pPr algn="ctr"/>
            <a:r>
              <a:rPr lang="en-US" sz="2400" dirty="0">
                <a:latin typeface="Gill Sans MT" panose="020B0502020104020203" pitchFamily="34" charset="0"/>
              </a:rPr>
              <a:t>VARIABLE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3FCF1-5FA8-4F08-8BD7-D4889814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82957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CONTIGENCY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B604695-B125-4D34-A3F4-28CC8B883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663508"/>
              </p:ext>
            </p:extLst>
          </p:nvPr>
        </p:nvGraphicFramePr>
        <p:xfrm>
          <a:off x="6505574" y="2290657"/>
          <a:ext cx="5019676" cy="421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1243744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41744571"/>
                    </a:ext>
                  </a:extLst>
                </a:gridCol>
                <a:gridCol w="1088231">
                  <a:extLst>
                    <a:ext uri="{9D8B030D-6E8A-4147-A177-3AD203B41FA5}">
                      <a16:colId xmlns:a16="http://schemas.microsoft.com/office/drawing/2014/main" val="3197697429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848689812"/>
                    </a:ext>
                  </a:extLst>
                </a:gridCol>
              </a:tblGrid>
              <a:tr h="5852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Position / Sex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03080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6512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16243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7441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2167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27694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4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DCE490-0091-4F36-9C1D-7EF7CD7C80BA}"/>
              </a:ext>
            </a:extLst>
          </p:cNvPr>
          <p:cNvSpPr txBox="1"/>
          <p:nvPr/>
        </p:nvSpPr>
        <p:spPr>
          <a:xfrm>
            <a:off x="7191379" y="593357"/>
            <a:ext cx="4876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CATEGORICAL x CATEGORICAL </a:t>
            </a:r>
          </a:p>
          <a:p>
            <a:pPr algn="ctr"/>
            <a:r>
              <a:rPr lang="en-US" sz="2400" dirty="0">
                <a:latin typeface="Gill Sans MT" panose="020B0502020104020203" pitchFamily="34" charset="0"/>
              </a:rPr>
              <a:t>VARIABLE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E4DB1-83A2-485D-9382-CEB71DAA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56770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CONTIGENCY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B604695-B125-4D34-A3F4-28CC8B883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9875950"/>
              </p:ext>
            </p:extLst>
          </p:nvPr>
        </p:nvGraphicFramePr>
        <p:xfrm>
          <a:off x="6505574" y="2290657"/>
          <a:ext cx="5019676" cy="421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1243744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41744571"/>
                    </a:ext>
                  </a:extLst>
                </a:gridCol>
                <a:gridCol w="1088231">
                  <a:extLst>
                    <a:ext uri="{9D8B030D-6E8A-4147-A177-3AD203B41FA5}">
                      <a16:colId xmlns:a16="http://schemas.microsoft.com/office/drawing/2014/main" val="3197697429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848689812"/>
                    </a:ext>
                  </a:extLst>
                </a:gridCol>
              </a:tblGrid>
              <a:tr h="5852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Position / Sex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03080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6512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16243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7441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2167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27694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4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DCE490-0091-4F36-9C1D-7EF7CD7C80BA}"/>
              </a:ext>
            </a:extLst>
          </p:cNvPr>
          <p:cNvSpPr txBox="1"/>
          <p:nvPr/>
        </p:nvSpPr>
        <p:spPr>
          <a:xfrm>
            <a:off x="7191379" y="593357"/>
            <a:ext cx="4876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CATEGORICAL x CATEGORICAL </a:t>
            </a:r>
          </a:p>
          <a:p>
            <a:pPr algn="ctr"/>
            <a:r>
              <a:rPr lang="en-US" sz="2400" dirty="0">
                <a:latin typeface="Gill Sans MT" panose="020B0502020104020203" pitchFamily="34" charset="0"/>
              </a:rPr>
              <a:t>VARIABLE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4906B-6D0F-44F0-9C7B-7E15192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76638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CONTIGENCY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B604695-B125-4D34-A3F4-28CC8B883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2066566"/>
              </p:ext>
            </p:extLst>
          </p:nvPr>
        </p:nvGraphicFramePr>
        <p:xfrm>
          <a:off x="6505574" y="2290657"/>
          <a:ext cx="5019676" cy="421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1243744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41744571"/>
                    </a:ext>
                  </a:extLst>
                </a:gridCol>
                <a:gridCol w="1088231">
                  <a:extLst>
                    <a:ext uri="{9D8B030D-6E8A-4147-A177-3AD203B41FA5}">
                      <a16:colId xmlns:a16="http://schemas.microsoft.com/office/drawing/2014/main" val="3197697429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848689812"/>
                    </a:ext>
                  </a:extLst>
                </a:gridCol>
              </a:tblGrid>
              <a:tr h="5852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Position / Sex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03080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6512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16243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7441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2167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27694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4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DCE490-0091-4F36-9C1D-7EF7CD7C80BA}"/>
              </a:ext>
            </a:extLst>
          </p:cNvPr>
          <p:cNvSpPr txBox="1"/>
          <p:nvPr/>
        </p:nvSpPr>
        <p:spPr>
          <a:xfrm>
            <a:off x="7191379" y="593357"/>
            <a:ext cx="4876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CATEGORICAL x CATEGORICAL </a:t>
            </a:r>
          </a:p>
          <a:p>
            <a:pPr algn="ctr"/>
            <a:r>
              <a:rPr lang="en-US" sz="2400" dirty="0">
                <a:latin typeface="Gill Sans MT" panose="020B0502020104020203" pitchFamily="34" charset="0"/>
              </a:rPr>
              <a:t>VARIABLE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C6DB30-F3EB-4B47-82DF-D0088334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18935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CONTIGENCY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0575683"/>
              </p:ext>
            </p:extLst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7030A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7030A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6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solidFill>
                          <a:schemeClr val="accent6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F0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B604695-B125-4D34-A3F4-28CC8B883B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3041498"/>
              </p:ext>
            </p:extLst>
          </p:nvPr>
        </p:nvGraphicFramePr>
        <p:xfrm>
          <a:off x="6505574" y="2290657"/>
          <a:ext cx="5019676" cy="421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12437447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41744571"/>
                    </a:ext>
                  </a:extLst>
                </a:gridCol>
                <a:gridCol w="1088231">
                  <a:extLst>
                    <a:ext uri="{9D8B030D-6E8A-4147-A177-3AD203B41FA5}">
                      <a16:colId xmlns:a16="http://schemas.microsoft.com/office/drawing/2014/main" val="3197697429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848689812"/>
                    </a:ext>
                  </a:extLst>
                </a:gridCol>
              </a:tblGrid>
              <a:tr h="5852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Position / Sex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803080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6512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16243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7441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2167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0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27694"/>
                  </a:ext>
                </a:extLst>
              </a:tr>
              <a:tr h="5852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TOTAL</a:t>
                      </a:r>
                      <a:endParaRPr lang="en-BE" sz="20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dirty="0"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b="0" i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4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DCE490-0091-4F36-9C1D-7EF7CD7C80BA}"/>
              </a:ext>
            </a:extLst>
          </p:cNvPr>
          <p:cNvSpPr txBox="1"/>
          <p:nvPr/>
        </p:nvSpPr>
        <p:spPr>
          <a:xfrm>
            <a:off x="7191379" y="593357"/>
            <a:ext cx="4876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CATEGORICAL x CATEGORICAL </a:t>
            </a:r>
          </a:p>
          <a:p>
            <a:pPr algn="ctr"/>
            <a:r>
              <a:rPr lang="en-US" sz="2400" dirty="0">
                <a:latin typeface="Gill Sans MT" panose="020B0502020104020203" pitchFamily="34" charset="0"/>
              </a:rPr>
              <a:t>VARIABLE</a:t>
            </a:r>
            <a:endParaRPr lang="en-BE" sz="2400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28295-66AD-417C-BC0C-92823FD8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09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5C85EE-0DA3-4FAD-94D3-7C6B238A0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LET’S STRAT!</a:t>
            </a:r>
            <a:endParaRPr lang="en-BE" b="1" dirty="0">
              <a:latin typeface="Gill Sans MT" panose="020B0502020104020203" pitchFamily="34" charset="0"/>
            </a:endParaRPr>
          </a:p>
        </p:txBody>
      </p:sp>
      <p:pic>
        <p:nvPicPr>
          <p:cNvPr id="9" name="Picture 8" descr="A picture containing cup, table, coffee, small&#10;&#10;Description automatically generated">
            <a:extLst>
              <a:ext uri="{FF2B5EF4-FFF2-40B4-BE49-F238E27FC236}">
                <a16:creationId xmlns:a16="http://schemas.microsoft.com/office/drawing/2014/main" id="{4C8820CB-CB48-48F5-A075-E35C2106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3" y="3429000"/>
            <a:ext cx="3028833" cy="16557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DB28-5FD5-4B82-BB44-6225A79C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66954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37838-29C6-4813-A1FD-3C877D1B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Gill Sans MT" panose="020B0502020104020203" pitchFamily="34" charset="0"/>
              </a:rPr>
              <a:t>Are men and women paid equally?</a:t>
            </a:r>
            <a:endParaRPr lang="en-BE" sz="4400" b="1" dirty="0">
              <a:latin typeface="Gill Sans MT" panose="020B05020201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9C7C0E-9139-449A-A1B4-A7ECAB441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latin typeface="Gill Sans MT" panose="020B0502020104020203" pitchFamily="34" charset="0"/>
              </a:rPr>
              <a:t>Pivot tables</a:t>
            </a:r>
            <a:endParaRPr lang="en-BE" sz="3200" i="1" dirty="0">
              <a:latin typeface="Gill Sans MT" panose="020B0502020104020203" pitchFamily="34" charset="0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9C10EEDF-D959-4751-9B1A-5EE9AB11B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/>
          <a:stretch/>
        </p:blipFill>
        <p:spPr>
          <a:xfrm>
            <a:off x="0" y="4470400"/>
            <a:ext cx="1988276" cy="238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8D9CA9-487C-49C5-B353-4BD00CBF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01284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PIVOT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108417"/>
              </p:ext>
            </p:extLst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D28525-E034-4F65-8E90-30780B0C2A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0745448"/>
              </p:ext>
            </p:extLst>
          </p:nvPr>
        </p:nvGraphicFramePr>
        <p:xfrm>
          <a:off x="7162799" y="3114780"/>
          <a:ext cx="4191001" cy="20993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3452">
                  <a:extLst>
                    <a:ext uri="{9D8B030D-6E8A-4147-A177-3AD203B41FA5}">
                      <a16:colId xmlns:a16="http://schemas.microsoft.com/office/drawing/2014/main" val="186311552"/>
                    </a:ext>
                  </a:extLst>
                </a:gridCol>
                <a:gridCol w="3257549">
                  <a:extLst>
                    <a:ext uri="{9D8B030D-6E8A-4147-A177-3AD203B41FA5}">
                      <a16:colId xmlns:a16="http://schemas.microsoft.com/office/drawing/2014/main" val="225644822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sz="24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0"/>
                        </a:rPr>
                        <a:t>Mean salary </a:t>
                      </a:r>
                      <a:br>
                        <a:rPr lang="en-US" sz="2400" dirty="0">
                          <a:latin typeface="Gill Sans MT" panose="020B0502020104020203" pitchFamily="34" charset="0"/>
                        </a:rPr>
                      </a:br>
                      <a:r>
                        <a:rPr lang="en-US" sz="240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z="24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2316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4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ill Sans MT" panose="020B0502020104020203" pitchFamily="34" charset="0"/>
                        </a:rPr>
                        <a:t>(3 + 1 + 3 + 2)/4 = 2.25</a:t>
                      </a:r>
                      <a:endParaRPr lang="en-BE" sz="24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7149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4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pc="-3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(4 + 50 + 2 + 4 + 1 + 1)/6 =  </a:t>
                      </a:r>
                      <a:r>
                        <a:rPr lang="en-US" sz="2400" spc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10.3</a:t>
                      </a:r>
                      <a:endParaRPr lang="en-BE" sz="2400" spc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12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74F096-A14A-42DB-89F1-303894E0398D}"/>
              </a:ext>
            </a:extLst>
          </p:cNvPr>
          <p:cNvSpPr txBox="1"/>
          <p:nvPr/>
        </p:nvSpPr>
        <p:spPr>
          <a:xfrm>
            <a:off x="6910386" y="2322099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SEX</a:t>
            </a:r>
            <a:r>
              <a:rPr lang="en-US" sz="2800" dirty="0">
                <a:latin typeface="Gill Sans MT" panose="020B0502020104020203" pitchFamily="34" charset="0"/>
              </a:rPr>
              <a:t> x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SALARY</a:t>
            </a:r>
            <a:endParaRPr lang="en-BE" sz="2800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4493-5E68-45C2-9780-42C3DEA67E05}"/>
              </a:ext>
            </a:extLst>
          </p:cNvPr>
          <p:cNvSpPr txBox="1"/>
          <p:nvPr/>
        </p:nvSpPr>
        <p:spPr>
          <a:xfrm>
            <a:off x="6591300" y="550852"/>
            <a:ext cx="48768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CATEGORICAL </a:t>
            </a:r>
            <a:r>
              <a:rPr lang="en-US" sz="2800" dirty="0">
                <a:latin typeface="Gill Sans MT" panose="020B0502020104020203" pitchFamily="34" charset="0"/>
              </a:rPr>
              <a:t>x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NUMERIC  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VARIABLE</a:t>
            </a:r>
            <a:endParaRPr lang="en-BE" sz="28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B2F22-9649-4413-A859-BDBD1233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65438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386D76-7920-46DF-B47F-7468EE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PIVOT TABLE</a:t>
            </a:r>
            <a:endParaRPr lang="en-BE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C9333F-0EB0-424D-BF72-6890375795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7" y="1825625"/>
          <a:ext cx="5181598" cy="467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3">
                  <a:extLst>
                    <a:ext uri="{9D8B030D-6E8A-4147-A177-3AD203B41FA5}">
                      <a16:colId xmlns:a16="http://schemas.microsoft.com/office/drawing/2014/main" val="52612996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1339704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0723029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6983835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679467435"/>
                    </a:ext>
                  </a:extLst>
                </a:gridCol>
                <a:gridCol w="1123945">
                  <a:extLst>
                    <a:ext uri="{9D8B030D-6E8A-4147-A177-3AD203B41FA5}">
                      <a16:colId xmlns:a16="http://schemas.microsoft.com/office/drawing/2014/main" val="3302326095"/>
                    </a:ext>
                  </a:extLst>
                </a:gridCol>
              </a:tblGrid>
              <a:tr h="403754">
                <a:tc>
                  <a:txBody>
                    <a:bodyPr/>
                    <a:lstStyle/>
                    <a:p>
                      <a:pPr algn="ctr"/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NAME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AGE</a:t>
                      </a:r>
                      <a:endParaRPr lang="en-BE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POSITION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SALARY</a:t>
                      </a:r>
                    </a:p>
                    <a:p>
                      <a:pPr algn="ctr"/>
                      <a:r>
                        <a:rPr lang="en-US" spc="-15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pc="-15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624804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Ann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5480135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Bob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03432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Kate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Secretary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191754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Nick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CEO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50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4182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John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9445088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Alice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6454333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7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Joe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25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Manager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4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7149340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8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Dan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40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152922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9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Laura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35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HR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  <a:endParaRPr lang="en-BE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0652961"/>
                  </a:ext>
                </a:extLst>
              </a:tr>
              <a:tr h="403754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  <a:endParaRPr lang="en-BE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Jack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20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MT" panose="020B0502020104020203" pitchFamily="34" charset="0"/>
                        </a:rPr>
                        <a:t>PR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Gill Sans MT" panose="020B0502020104020203" pitchFamily="34" charset="0"/>
                        </a:rPr>
                        <a:t>1</a:t>
                      </a:r>
                      <a:endParaRPr lang="en-BE" sz="20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6594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D28525-E034-4F65-8E90-30780B0C2A8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62799" y="3114780"/>
          <a:ext cx="4191001" cy="20993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3452">
                  <a:extLst>
                    <a:ext uri="{9D8B030D-6E8A-4147-A177-3AD203B41FA5}">
                      <a16:colId xmlns:a16="http://schemas.microsoft.com/office/drawing/2014/main" val="186311552"/>
                    </a:ext>
                  </a:extLst>
                </a:gridCol>
                <a:gridCol w="3257549">
                  <a:extLst>
                    <a:ext uri="{9D8B030D-6E8A-4147-A177-3AD203B41FA5}">
                      <a16:colId xmlns:a16="http://schemas.microsoft.com/office/drawing/2014/main" val="225644822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0"/>
                        </a:rPr>
                        <a:t>Sex</a:t>
                      </a:r>
                      <a:endParaRPr lang="en-BE" sz="24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0"/>
                        </a:rPr>
                        <a:t>Mean salary </a:t>
                      </a:r>
                      <a:br>
                        <a:rPr lang="en-US" sz="2400" dirty="0">
                          <a:latin typeface="Gill Sans MT" panose="020B0502020104020203" pitchFamily="34" charset="0"/>
                        </a:rPr>
                      </a:br>
                      <a:r>
                        <a:rPr lang="en-US" sz="2400" dirty="0">
                          <a:latin typeface="Gill Sans MT" panose="020B0502020104020203" pitchFamily="34" charset="0"/>
                        </a:rPr>
                        <a:t>(in $1000)</a:t>
                      </a:r>
                      <a:endParaRPr lang="en-BE" sz="24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2316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ill Sans MT" panose="020B0502020104020203" pitchFamily="34" charset="0"/>
                        </a:rPr>
                        <a:t>F</a:t>
                      </a:r>
                      <a:endParaRPr lang="en-BE" sz="24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ill Sans MT" panose="020B0502020104020203" pitchFamily="34" charset="0"/>
                        </a:rPr>
                        <a:t>(3 + 1 + 3 + 2)/4 = 2.25</a:t>
                      </a:r>
                      <a:endParaRPr lang="en-BE" sz="24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7149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ill Sans MT" panose="020B0502020104020203" pitchFamily="34" charset="0"/>
                        </a:rPr>
                        <a:t>M</a:t>
                      </a:r>
                      <a:endParaRPr lang="en-BE" sz="2400" b="1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pc="-300" dirty="0">
                          <a:latin typeface="Gill Sans MT" panose="020B0502020104020203" pitchFamily="34" charset="0"/>
                        </a:rPr>
                        <a:t>(4 + 50 + 2 + 4 + 1 + 1)/6 =  </a:t>
                      </a:r>
                      <a:r>
                        <a:rPr lang="en-US" sz="2400" spc="0" dirty="0">
                          <a:latin typeface="Gill Sans MT" panose="020B0502020104020203" pitchFamily="34" charset="0"/>
                        </a:rPr>
                        <a:t>10.3</a:t>
                      </a:r>
                      <a:endParaRPr lang="en-BE" sz="2400" spc="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126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065089-4F6F-4164-9718-D1C55B641BBB}"/>
              </a:ext>
            </a:extLst>
          </p:cNvPr>
          <p:cNvSpPr txBox="1"/>
          <p:nvPr/>
        </p:nvSpPr>
        <p:spPr>
          <a:xfrm>
            <a:off x="6910386" y="2322099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SEX</a:t>
            </a:r>
            <a:r>
              <a:rPr lang="en-US" sz="2800" dirty="0">
                <a:latin typeface="Gill Sans MT" panose="020B0502020104020203" pitchFamily="34" charset="0"/>
              </a:rPr>
              <a:t> x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SALARY</a:t>
            </a:r>
            <a:endParaRPr lang="en-BE" sz="2800" dirty="0">
              <a:solidFill>
                <a:schemeClr val="accent6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C6507-C7FA-4174-A659-735AD2C9E50A}"/>
              </a:ext>
            </a:extLst>
          </p:cNvPr>
          <p:cNvSpPr txBox="1"/>
          <p:nvPr/>
        </p:nvSpPr>
        <p:spPr>
          <a:xfrm>
            <a:off x="6591300" y="550852"/>
            <a:ext cx="48768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CATEGORICAL </a:t>
            </a:r>
            <a:r>
              <a:rPr lang="en-US" sz="2800" dirty="0">
                <a:latin typeface="Gill Sans MT" panose="020B0502020104020203" pitchFamily="34" charset="0"/>
              </a:rPr>
              <a:t>x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NUMERIC  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VARIABLE</a:t>
            </a:r>
            <a:endParaRPr lang="en-BE" sz="28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DE54C-37B7-4B57-B6D5-3203D5C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64746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8BA9F-359F-4016-8ED2-1B877A2F7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NOW, LET’S PRACTICE WITH SOME REAL DATA!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972C15-6FD0-4496-B451-1F0A7A7E1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Gill Sans MT" panose="020B0502020104020203" pitchFamily="34" charset="0"/>
              </a:rPr>
              <a:t>Summary statistics + basic plots in Python</a:t>
            </a:r>
            <a:endParaRPr lang="en-BE" i="1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6FCFF-B0C8-45CA-BBDA-FA8541E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9245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7B3F6-FBD9-4229-BBA1-7C94E74D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TO SUM UP…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244BE-0D51-4CA4-A9A8-C8BB404BE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branches of Statistics.</a:t>
            </a:r>
          </a:p>
          <a:p>
            <a:endParaRPr lang="en-US" sz="1200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i="1" dirty="0"/>
              <a:t>numerical vs categorical;</a:t>
            </a:r>
          </a:p>
          <a:p>
            <a:pPr lvl="1"/>
            <a:r>
              <a:rPr lang="en-US" i="1" dirty="0"/>
              <a:t>continuous vs discrete.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dirty="0"/>
              <a:t>Descriptive Statistics</a:t>
            </a:r>
          </a:p>
          <a:p>
            <a:pPr lvl="1"/>
            <a:r>
              <a:rPr lang="en-US" i="1" dirty="0"/>
              <a:t>summary statistics;</a:t>
            </a:r>
          </a:p>
          <a:p>
            <a:pPr lvl="1"/>
            <a:r>
              <a:rPr lang="en-US" i="1" dirty="0"/>
              <a:t>tables;</a:t>
            </a:r>
          </a:p>
          <a:p>
            <a:pPr lvl="1"/>
            <a:r>
              <a:rPr lang="en-US" i="1" dirty="0"/>
              <a:t>plots.</a:t>
            </a:r>
          </a:p>
          <a:p>
            <a:endParaRPr lang="en-B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6C6EB-89DD-4513-A8F7-57509793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7657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7B3F6-FBD9-4229-BBA1-7C94E74D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TO SUM UP…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244BE-0D51-4CA4-A9A8-C8BB404BE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branches of Statistics.</a:t>
            </a:r>
          </a:p>
          <a:p>
            <a:endParaRPr lang="en-US" sz="1200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i="1" dirty="0"/>
              <a:t>numerical vs categorical;</a:t>
            </a:r>
          </a:p>
          <a:p>
            <a:pPr lvl="1"/>
            <a:r>
              <a:rPr lang="en-US" i="1" dirty="0"/>
              <a:t>continuous vs discrete.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dirty="0"/>
              <a:t>Descriptive Statistics</a:t>
            </a:r>
          </a:p>
          <a:p>
            <a:pPr lvl="1"/>
            <a:r>
              <a:rPr lang="en-US" i="1" dirty="0"/>
              <a:t>summary statistics;</a:t>
            </a:r>
          </a:p>
          <a:p>
            <a:pPr lvl="1"/>
            <a:r>
              <a:rPr lang="en-US" i="1" dirty="0"/>
              <a:t>tables;</a:t>
            </a:r>
          </a:p>
          <a:p>
            <a:pPr lvl="1"/>
            <a:r>
              <a:rPr lang="en-US" i="1" dirty="0"/>
              <a:t>plots.</a:t>
            </a:r>
          </a:p>
          <a:p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59305-4522-43A0-A57B-BB063C4EC5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Please complete the ENTRY TEST!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Assignment 1 is online</a:t>
            </a:r>
          </a:p>
          <a:p>
            <a:pPr lvl="1" algn="just"/>
            <a:r>
              <a:rPr lang="en-US" dirty="0"/>
              <a:t>20 points</a:t>
            </a:r>
          </a:p>
          <a:p>
            <a:pPr lvl="1" algn="just"/>
            <a:r>
              <a:rPr lang="en-US" dirty="0"/>
              <a:t>Deadline: Thursday 23:59.</a:t>
            </a:r>
          </a:p>
          <a:p>
            <a:pPr algn="just"/>
            <a:endParaRPr lang="en-BE" b="1" dirty="0"/>
          </a:p>
          <a:p>
            <a:pPr marL="0" indent="0" algn="just">
              <a:buNone/>
            </a:pPr>
            <a:endParaRPr lang="en-B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EAB2D-7160-4AE5-86F8-3DE0B3A6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015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3DF-1F77-4DEC-B0E0-EA7502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WHAT IS STATISTICS?</a:t>
            </a:r>
            <a:endParaRPr lang="en-BE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2962-A345-49B7-980C-3E28988F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</a:t>
            </a:r>
            <a:r>
              <a:rPr lang="en-US" sz="3600" i="1" dirty="0"/>
              <a:t>you</a:t>
            </a:r>
            <a:r>
              <a:rPr lang="en-US" sz="3600" dirty="0"/>
              <a:t> imagine Statistics?</a:t>
            </a:r>
          </a:p>
          <a:p>
            <a:endParaRPr lang="en-US" sz="1000" dirty="0"/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Can you think of any example of Statistics?</a:t>
            </a:r>
          </a:p>
          <a:p>
            <a:pPr lvl="1"/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Where is it used?</a:t>
            </a:r>
          </a:p>
          <a:p>
            <a:pPr lvl="1"/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Why do we need Statistics?</a:t>
            </a:r>
          </a:p>
          <a:p>
            <a:pPr lvl="1"/>
            <a:endParaRPr lang="en-US" sz="105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DBFFB-BD1C-4B9A-8370-A60ACD2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629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5906</Words>
  <Application>Microsoft Office PowerPoint</Application>
  <PresentationFormat>Widescreen</PresentationFormat>
  <Paragraphs>3552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Cambria Math</vt:lpstr>
      <vt:lpstr>Gill Sans MT</vt:lpstr>
      <vt:lpstr>Gill Sans Nova</vt:lpstr>
      <vt:lpstr>Office Theme</vt:lpstr>
      <vt:lpstr>INTRODUCTION  TO STATISTICS</vt:lpstr>
      <vt:lpstr>ABOUT ME</vt:lpstr>
      <vt:lpstr>ABOUT ME</vt:lpstr>
      <vt:lpstr>ABOUT ME</vt:lpstr>
      <vt:lpstr>ABOUT ME</vt:lpstr>
      <vt:lpstr>ABOUT THE COURSE</vt:lpstr>
      <vt:lpstr>ABOUT THE COURSE</vt:lpstr>
      <vt:lpstr>LET’S STRAT!</vt:lpstr>
      <vt:lpstr>WHAT IS STATISTICS?</vt:lpstr>
      <vt:lpstr>WHAT IS STATISTICS?</vt:lpstr>
      <vt:lpstr>WE’RE ALL FOLLOWING  THESE STATISTICS…</vt:lpstr>
      <vt:lpstr>WHAT IS STATISTICS?</vt:lpstr>
      <vt:lpstr>WHAT IS STATISTICS?</vt:lpstr>
      <vt:lpstr>WHAT IS STATISTICS?</vt:lpstr>
      <vt:lpstr>WHAT IS STATISTICS?</vt:lpstr>
      <vt:lpstr>WHAT IS STATISTICS?</vt:lpstr>
      <vt:lpstr>STATISTICS: EXAMPLE 1</vt:lpstr>
      <vt:lpstr>STATISTICS: EXAMPLE 2</vt:lpstr>
      <vt:lpstr>WHAT’S THE DIFFERENCE  BETWEEN THE TWO?</vt:lpstr>
      <vt:lpstr>WATCH THE VIDEO:</vt:lpstr>
      <vt:lpstr>WHAT’S THE DIFFERENCE  BETWEEN THE TWO?</vt:lpstr>
      <vt:lpstr>WHAT’S THE DIFFERENCE  BETWEEN THE TWO?</vt:lpstr>
      <vt:lpstr>DESCRIPTIVE VS INFERENTIAL STATISTICS</vt:lpstr>
      <vt:lpstr>DESCRIPTIVE STATISTICS</vt:lpstr>
      <vt:lpstr>DATA</vt:lpstr>
      <vt:lpstr>DATA</vt:lpstr>
      <vt:lpstr>Quantitative vs Qualitative Variables</vt:lpstr>
      <vt:lpstr>Quantitative vs Qualitative Variables</vt:lpstr>
      <vt:lpstr>Quantitative vs Qualitative Variables</vt:lpstr>
      <vt:lpstr>Quantitative vs Qualitative Variables</vt:lpstr>
      <vt:lpstr>Quantitative vs Qualitative Variables</vt:lpstr>
      <vt:lpstr>Quantitative vs Qualitative Variables</vt:lpstr>
      <vt:lpstr>Quantitative vs Qualitative Variables</vt:lpstr>
      <vt:lpstr>Discrete vs Continuous Variables</vt:lpstr>
      <vt:lpstr>Discrete vs Continuous Variables</vt:lpstr>
      <vt:lpstr>Discrete vs Continuous Variables</vt:lpstr>
      <vt:lpstr>Discrete vs Continuous Variables</vt:lpstr>
      <vt:lpstr>NOW, LET’S ANALYZE SOME DATA!</vt:lpstr>
      <vt:lpstr>OUR DATASET</vt:lpstr>
      <vt:lpstr>OUR DATASET</vt:lpstr>
      <vt:lpstr>How old are the employees there? How much do they make?</vt:lpstr>
      <vt:lpstr>MEAN</vt:lpstr>
      <vt:lpstr>MEAN</vt:lpstr>
      <vt:lpstr>MEAN</vt:lpstr>
      <vt:lpstr>MEAN</vt:lpstr>
      <vt:lpstr>MEAN</vt:lpstr>
      <vt:lpstr>MEAN</vt:lpstr>
      <vt:lpstr>MEAN</vt:lpstr>
      <vt:lpstr>MEDIAN</vt:lpstr>
      <vt:lpstr>MEDIAN</vt:lpstr>
      <vt:lpstr>MEDIAN</vt:lpstr>
      <vt:lpstr>MEDIAN</vt:lpstr>
      <vt:lpstr>MEDIAN</vt:lpstr>
      <vt:lpstr>MEDIAN</vt:lpstr>
      <vt:lpstr>MEDIAN</vt:lpstr>
      <vt:lpstr>MEDIAN</vt:lpstr>
      <vt:lpstr>MEDIAN</vt:lpstr>
      <vt:lpstr>How different are the salaries? How different are the ages?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What positions are the most common there?</vt:lpstr>
      <vt:lpstr>MODE</vt:lpstr>
      <vt:lpstr>MODE</vt:lpstr>
      <vt:lpstr>MODE</vt:lpstr>
      <vt:lpstr>MODE</vt:lpstr>
      <vt:lpstr>Are men and women equally represented at each position?</vt:lpstr>
      <vt:lpstr>CONTIGENCY TABLE</vt:lpstr>
      <vt:lpstr>CONTIGENCY TABLE</vt:lpstr>
      <vt:lpstr>CONTIGENCY TABLE</vt:lpstr>
      <vt:lpstr>CONTIGENCY TABLE</vt:lpstr>
      <vt:lpstr>CONTIGENCY TABLE</vt:lpstr>
      <vt:lpstr>Are men and women paid equally?</vt:lpstr>
      <vt:lpstr>PIVOT TABLE</vt:lpstr>
      <vt:lpstr>PIVOT TABLE</vt:lpstr>
      <vt:lpstr>NOW, LET’S PRACTICE WITH SOME REAL DATA!</vt:lpstr>
      <vt:lpstr>TO SUM UP…</vt:lpstr>
      <vt:lpstr>TO SUM UP…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Evgenia Korneva</dc:creator>
  <cp:lastModifiedBy>Evgenia Korneva</cp:lastModifiedBy>
  <cp:revision>8</cp:revision>
  <dcterms:created xsi:type="dcterms:W3CDTF">2020-11-23T16:29:58Z</dcterms:created>
  <dcterms:modified xsi:type="dcterms:W3CDTF">2020-11-30T14:22:37Z</dcterms:modified>
</cp:coreProperties>
</file>