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390" r:id="rId2"/>
    <p:sldId id="496" r:id="rId3"/>
    <p:sldId id="497" r:id="rId4"/>
    <p:sldId id="498" r:id="rId5"/>
    <p:sldId id="499" r:id="rId6"/>
    <p:sldId id="501" r:id="rId7"/>
    <p:sldId id="500" r:id="rId8"/>
    <p:sldId id="502" r:id="rId9"/>
    <p:sldId id="503" r:id="rId10"/>
    <p:sldId id="539" r:id="rId11"/>
    <p:sldId id="538" r:id="rId12"/>
    <p:sldId id="537" r:id="rId13"/>
    <p:sldId id="536" r:id="rId14"/>
    <p:sldId id="504" r:id="rId15"/>
    <p:sldId id="285" r:id="rId16"/>
    <p:sldId id="474" r:id="rId17"/>
    <p:sldId id="286" r:id="rId18"/>
    <p:sldId id="475" r:id="rId19"/>
    <p:sldId id="293" r:id="rId20"/>
    <p:sldId id="289" r:id="rId21"/>
    <p:sldId id="478" r:id="rId22"/>
    <p:sldId id="477" r:id="rId23"/>
    <p:sldId id="290" r:id="rId24"/>
    <p:sldId id="479" r:id="rId25"/>
    <p:sldId id="319" r:id="rId26"/>
    <p:sldId id="288" r:id="rId27"/>
    <p:sldId id="481" r:id="rId28"/>
    <p:sldId id="480" r:id="rId29"/>
    <p:sldId id="320" r:id="rId30"/>
    <p:sldId id="486" r:id="rId31"/>
    <p:sldId id="485" r:id="rId32"/>
    <p:sldId id="484" r:id="rId33"/>
    <p:sldId id="483" r:id="rId34"/>
    <p:sldId id="482" r:id="rId35"/>
    <p:sldId id="321" r:id="rId36"/>
    <p:sldId id="287" r:id="rId37"/>
    <p:sldId id="487" r:id="rId38"/>
    <p:sldId id="292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89" r:id="rId49"/>
    <p:sldId id="488" r:id="rId50"/>
    <p:sldId id="408" r:id="rId51"/>
    <p:sldId id="406" r:id="rId52"/>
    <p:sldId id="493" r:id="rId53"/>
    <p:sldId id="492" r:id="rId54"/>
    <p:sldId id="491" r:id="rId55"/>
    <p:sldId id="490" r:id="rId56"/>
    <p:sldId id="407" r:id="rId57"/>
    <p:sldId id="476" r:id="rId58"/>
    <p:sldId id="294" r:id="rId59"/>
    <p:sldId id="409" r:id="rId60"/>
    <p:sldId id="507" r:id="rId61"/>
    <p:sldId id="541" r:id="rId62"/>
    <p:sldId id="540" r:id="rId63"/>
    <p:sldId id="508" r:id="rId64"/>
    <p:sldId id="544" r:id="rId65"/>
    <p:sldId id="542" r:id="rId66"/>
    <p:sldId id="543" r:id="rId67"/>
    <p:sldId id="545" r:id="rId68"/>
    <p:sldId id="510" r:id="rId69"/>
    <p:sldId id="546" r:id="rId70"/>
    <p:sldId id="509" r:id="rId71"/>
    <p:sldId id="550" r:id="rId72"/>
    <p:sldId id="549" r:id="rId73"/>
    <p:sldId id="548" r:id="rId74"/>
    <p:sldId id="547" r:id="rId75"/>
    <p:sldId id="512" r:id="rId76"/>
    <p:sldId id="513" r:id="rId77"/>
    <p:sldId id="514" r:id="rId78"/>
    <p:sldId id="515" r:id="rId79"/>
    <p:sldId id="518" r:id="rId80"/>
    <p:sldId id="517" r:id="rId81"/>
    <p:sldId id="516" r:id="rId82"/>
    <p:sldId id="511" r:id="rId83"/>
    <p:sldId id="554" r:id="rId84"/>
    <p:sldId id="553" r:id="rId85"/>
    <p:sldId id="552" r:id="rId86"/>
    <p:sldId id="551" r:id="rId87"/>
    <p:sldId id="519" r:id="rId88"/>
    <p:sldId id="556" r:id="rId89"/>
    <p:sldId id="555" r:id="rId90"/>
    <p:sldId id="520" r:id="rId91"/>
    <p:sldId id="521" r:id="rId92"/>
    <p:sldId id="557" r:id="rId93"/>
    <p:sldId id="523" r:id="rId94"/>
    <p:sldId id="558" r:id="rId95"/>
    <p:sldId id="559" r:id="rId96"/>
    <p:sldId id="522" r:id="rId9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746FB-AC35-433B-B5CD-BC70BA99DD49}" v="2317" dt="2020-12-16T18:51:42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a Korneva" userId="e62070071816427d" providerId="LiveId" clId="{E6C746FB-AC35-433B-B5CD-BC70BA99DD49}"/>
    <pc:docChg chg="undo custSel mod addSld delSld modSld sldOrd">
      <pc:chgData name="Evgenia Korneva" userId="e62070071816427d" providerId="LiveId" clId="{E6C746FB-AC35-433B-B5CD-BC70BA99DD49}" dt="2020-12-16T18:52:07.660" v="5987" actId="20577"/>
      <pc:docMkLst>
        <pc:docMk/>
      </pc:docMkLst>
      <pc:sldChg chg="addSp delSp del">
        <pc:chgData name="Evgenia Korneva" userId="e62070071816427d" providerId="LiveId" clId="{E6C746FB-AC35-433B-B5CD-BC70BA99DD49}" dt="2020-12-16T06:49:26.890" v="4302" actId="2696"/>
        <pc:sldMkLst>
          <pc:docMk/>
          <pc:sldMk cId="249952159" sldId="256"/>
        </pc:sldMkLst>
        <pc:spChg chg="add del">
          <ac:chgData name="Evgenia Korneva" userId="e62070071816427d" providerId="LiveId" clId="{E6C746FB-AC35-433B-B5CD-BC70BA99DD49}" dt="2020-12-16T06:49:17.337" v="4300"/>
          <ac:spMkLst>
            <pc:docMk/>
            <pc:sldMk cId="249952159" sldId="256"/>
            <ac:spMk id="4" creationId="{A3F5B720-7880-4348-94DF-85ACDE52FED8}"/>
          </ac:spMkLst>
        </pc:spChg>
      </pc:sldChg>
      <pc:sldChg chg="add">
        <pc:chgData name="Evgenia Korneva" userId="e62070071816427d" providerId="LiveId" clId="{E6C746FB-AC35-433B-B5CD-BC70BA99DD49}" dt="2020-12-16T06:51:49.911" v="4314"/>
        <pc:sldMkLst>
          <pc:docMk/>
          <pc:sldMk cId="1548084960" sldId="294"/>
        </pc:sldMkLst>
      </pc:sldChg>
      <pc:sldChg chg="del">
        <pc:chgData name="Evgenia Korneva" userId="e62070071816427d" providerId="LiveId" clId="{E6C746FB-AC35-433B-B5CD-BC70BA99DD49}" dt="2020-12-16T06:51:40.526" v="4313" actId="2696"/>
        <pc:sldMkLst>
          <pc:docMk/>
          <pc:sldMk cId="1743749012" sldId="294"/>
        </pc:sldMkLst>
      </pc:sldChg>
      <pc:sldChg chg="modSp add">
        <pc:chgData name="Evgenia Korneva" userId="e62070071816427d" providerId="LiveId" clId="{E6C746FB-AC35-433B-B5CD-BC70BA99DD49}" dt="2020-12-16T07:52:01.814" v="5057" actId="20577"/>
        <pc:sldMkLst>
          <pc:docMk/>
          <pc:sldMk cId="767034854" sldId="390"/>
        </pc:sldMkLst>
        <pc:spChg chg="mod">
          <ac:chgData name="Evgenia Korneva" userId="e62070071816427d" providerId="LiveId" clId="{E6C746FB-AC35-433B-B5CD-BC70BA99DD49}" dt="2020-12-16T07:52:01.814" v="5057" actId="20577"/>
          <ac:spMkLst>
            <pc:docMk/>
            <pc:sldMk cId="767034854" sldId="390"/>
            <ac:spMk id="3" creationId="{EE4024D2-AF1F-4F44-BB7E-7C6F5485CA46}"/>
          </ac:spMkLst>
        </pc:spChg>
      </pc:sldChg>
      <pc:sldChg chg="del">
        <pc:chgData name="Evgenia Korneva" userId="e62070071816427d" providerId="LiveId" clId="{E6C746FB-AC35-433B-B5CD-BC70BA99DD49}" dt="2020-12-16T06:51:40.511" v="4312" actId="2696"/>
        <pc:sldMkLst>
          <pc:docMk/>
          <pc:sldMk cId="1330740604" sldId="476"/>
        </pc:sldMkLst>
      </pc:sldChg>
      <pc:sldChg chg="add">
        <pc:chgData name="Evgenia Korneva" userId="e62070071816427d" providerId="LiveId" clId="{E6C746FB-AC35-433B-B5CD-BC70BA99DD49}" dt="2020-12-16T06:51:49.911" v="4314"/>
        <pc:sldMkLst>
          <pc:docMk/>
          <pc:sldMk cId="4202649729" sldId="476"/>
        </pc:sldMkLst>
      </pc:sldChg>
      <pc:sldChg chg="add del">
        <pc:chgData name="Evgenia Korneva" userId="e62070071816427d" providerId="LiveId" clId="{E6C746FB-AC35-433B-B5CD-BC70BA99DD49}" dt="2020-12-15T22:28:37.524" v="3062" actId="2696"/>
        <pc:sldMkLst>
          <pc:docMk/>
          <pc:sldMk cId="2039876923" sldId="494"/>
        </pc:sldMkLst>
      </pc:sldChg>
      <pc:sldChg chg="addSp delSp modSp add del mod setBg">
        <pc:chgData name="Evgenia Korneva" userId="e62070071816427d" providerId="LiveId" clId="{E6C746FB-AC35-433B-B5CD-BC70BA99DD49}" dt="2020-12-15T22:27:31.674" v="3004" actId="2696"/>
        <pc:sldMkLst>
          <pc:docMk/>
          <pc:sldMk cId="4203445205" sldId="494"/>
        </pc:sldMkLst>
        <pc:spChg chg="del">
          <ac:chgData name="Evgenia Korneva" userId="e62070071816427d" providerId="LiveId" clId="{E6C746FB-AC35-433B-B5CD-BC70BA99DD49}" dt="2020-12-15T17:53:17.455" v="1"/>
          <ac:spMkLst>
            <pc:docMk/>
            <pc:sldMk cId="4203445205" sldId="494"/>
            <ac:spMk id="2" creationId="{40DF538E-7845-420F-A082-7753EAF88614}"/>
          </ac:spMkLst>
        </pc:spChg>
        <pc:spChg chg="del">
          <ac:chgData name="Evgenia Korneva" userId="e62070071816427d" providerId="LiveId" clId="{E6C746FB-AC35-433B-B5CD-BC70BA99DD49}" dt="2020-12-15T17:53:17.455" v="1"/>
          <ac:spMkLst>
            <pc:docMk/>
            <pc:sldMk cId="4203445205" sldId="494"/>
            <ac:spMk id="3" creationId="{FF6FB211-8AD8-4621-A29F-AE81A6D02254}"/>
          </ac:spMkLst>
        </pc:spChg>
        <pc:spChg chg="add del mod">
          <ac:chgData name="Evgenia Korneva" userId="e62070071816427d" providerId="LiveId" clId="{E6C746FB-AC35-433B-B5CD-BC70BA99DD49}" dt="2020-12-15T17:53:59.088" v="4"/>
          <ac:spMkLst>
            <pc:docMk/>
            <pc:sldMk cId="4203445205" sldId="494"/>
            <ac:spMk id="4" creationId="{E684F65A-0515-4D28-BC4E-882D97C80DBF}"/>
          </ac:spMkLst>
        </pc:spChg>
        <pc:spChg chg="add del mod">
          <ac:chgData name="Evgenia Korneva" userId="e62070071816427d" providerId="LiveId" clId="{E6C746FB-AC35-433B-B5CD-BC70BA99DD49}" dt="2020-12-15T17:53:59.088" v="4"/>
          <ac:spMkLst>
            <pc:docMk/>
            <pc:sldMk cId="4203445205" sldId="494"/>
            <ac:spMk id="5" creationId="{8BC6D85E-1C4F-41E4-B1AD-BF2E11A0171D}"/>
          </ac:spMkLst>
        </pc:spChg>
        <pc:spChg chg="add mod">
          <ac:chgData name="Evgenia Korneva" userId="e62070071816427d" providerId="LiveId" clId="{E6C746FB-AC35-433B-B5CD-BC70BA99DD49}" dt="2020-12-15T17:54:30.259" v="17" actId="26606"/>
          <ac:spMkLst>
            <pc:docMk/>
            <pc:sldMk cId="4203445205" sldId="494"/>
            <ac:spMk id="6" creationId="{62EDF54C-F9E8-4F6B-B624-05AA2166B536}"/>
          </ac:spMkLst>
        </pc:spChg>
        <pc:spChg chg="add del mod">
          <ac:chgData name="Evgenia Korneva" userId="e62070071816427d" providerId="LiveId" clId="{E6C746FB-AC35-433B-B5CD-BC70BA99DD49}" dt="2020-12-15T17:54:01.526" v="5"/>
          <ac:spMkLst>
            <pc:docMk/>
            <pc:sldMk cId="4203445205" sldId="494"/>
            <ac:spMk id="7" creationId="{8478D9F8-DBBF-499E-B710-0E2D7E72661E}"/>
          </ac:spMkLst>
        </pc:spChg>
        <pc:spChg chg="add del">
          <ac:chgData name="Evgenia Korneva" userId="e62070071816427d" providerId="LiveId" clId="{E6C746FB-AC35-433B-B5CD-BC70BA99DD49}" dt="2020-12-15T17:54:19.158" v="7" actId="26606"/>
          <ac:spMkLst>
            <pc:docMk/>
            <pc:sldMk cId="4203445205" sldId="494"/>
            <ac:spMk id="13" creationId="{D35D61A1-8484-4749-8AD0-A3455E0753C5}"/>
          </ac:spMkLst>
        </pc:spChg>
        <pc:spChg chg="add del">
          <ac:chgData name="Evgenia Korneva" userId="e62070071816427d" providerId="LiveId" clId="{E6C746FB-AC35-433B-B5CD-BC70BA99DD49}" dt="2020-12-15T17:54:19.158" v="7" actId="26606"/>
          <ac:spMkLst>
            <pc:docMk/>
            <pc:sldMk cId="4203445205" sldId="494"/>
            <ac:spMk id="15" creationId="{1447903E-2B66-479D-959B-F2EBB2CC901F}"/>
          </ac:spMkLst>
        </pc:spChg>
        <pc:spChg chg="add del">
          <ac:chgData name="Evgenia Korneva" userId="e62070071816427d" providerId="LiveId" clId="{E6C746FB-AC35-433B-B5CD-BC70BA99DD49}" dt="2020-12-15T17:54:21.334" v="9" actId="26606"/>
          <ac:spMkLst>
            <pc:docMk/>
            <pc:sldMk cId="4203445205" sldId="494"/>
            <ac:spMk id="17" creationId="{53F29798-D584-4792-9B62-3F5F5C36D619}"/>
          </ac:spMkLst>
        </pc:spChg>
        <pc:spChg chg="add del">
          <ac:chgData name="Evgenia Korneva" userId="e62070071816427d" providerId="LiveId" clId="{E6C746FB-AC35-433B-B5CD-BC70BA99DD49}" dt="2020-12-15T17:54:22.630" v="11" actId="26606"/>
          <ac:spMkLst>
            <pc:docMk/>
            <pc:sldMk cId="4203445205" sldId="494"/>
            <ac:spMk id="19" creationId="{D35D61A1-8484-4749-8AD0-A3455E0753C5}"/>
          </ac:spMkLst>
        </pc:spChg>
        <pc:spChg chg="add del">
          <ac:chgData name="Evgenia Korneva" userId="e62070071816427d" providerId="LiveId" clId="{E6C746FB-AC35-433B-B5CD-BC70BA99DD49}" dt="2020-12-15T17:54:22.630" v="11" actId="26606"/>
          <ac:spMkLst>
            <pc:docMk/>
            <pc:sldMk cId="4203445205" sldId="494"/>
            <ac:spMk id="20" creationId="{1447903E-2B66-479D-959B-F2EBB2CC901F}"/>
          </ac:spMkLst>
        </pc:spChg>
        <pc:spChg chg="add del">
          <ac:chgData name="Evgenia Korneva" userId="e62070071816427d" providerId="LiveId" clId="{E6C746FB-AC35-433B-B5CD-BC70BA99DD49}" dt="2020-12-15T17:54:30.259" v="17" actId="26606"/>
          <ac:spMkLst>
            <pc:docMk/>
            <pc:sldMk cId="4203445205" sldId="494"/>
            <ac:spMk id="22" creationId="{53F29798-D584-4792-9B62-3F5F5C36D619}"/>
          </ac:spMkLst>
        </pc:spChg>
        <pc:picChg chg="add mod">
          <ac:chgData name="Evgenia Korneva" userId="e62070071816427d" providerId="LiveId" clId="{E6C746FB-AC35-433B-B5CD-BC70BA99DD49}" dt="2020-12-15T17:54:47.170" v="21" actId="1076"/>
          <ac:picMkLst>
            <pc:docMk/>
            <pc:sldMk cId="4203445205" sldId="494"/>
            <ac:picMk id="8" creationId="{9DAD6551-007C-4490-8934-74458DD3B9C8}"/>
          </ac:picMkLst>
        </pc:picChg>
      </pc:sldChg>
      <pc:sldChg chg="addSp delSp modSp add del">
        <pc:chgData name="Evgenia Korneva" userId="e62070071816427d" providerId="LiveId" clId="{E6C746FB-AC35-433B-B5CD-BC70BA99DD49}" dt="2020-12-15T22:29:30.734" v="3103" actId="2696"/>
        <pc:sldMkLst>
          <pc:docMk/>
          <pc:sldMk cId="1572581419" sldId="495"/>
        </pc:sldMkLst>
        <pc:spChg chg="del">
          <ac:chgData name="Evgenia Korneva" userId="e62070071816427d" providerId="LiveId" clId="{E6C746FB-AC35-433B-B5CD-BC70BA99DD49}" dt="2020-12-15T17:53:35.680" v="3"/>
          <ac:spMkLst>
            <pc:docMk/>
            <pc:sldMk cId="1572581419" sldId="495"/>
            <ac:spMk id="3" creationId="{6D468D82-D327-4244-8EB8-A9AD99F45D88}"/>
          </ac:spMkLst>
        </pc:spChg>
        <pc:spChg chg="add mod">
          <ac:chgData name="Evgenia Korneva" userId="e62070071816427d" providerId="LiveId" clId="{E6C746FB-AC35-433B-B5CD-BC70BA99DD49}" dt="2020-12-15T22:29:19.278" v="3101"/>
          <ac:spMkLst>
            <pc:docMk/>
            <pc:sldMk cId="1572581419" sldId="495"/>
            <ac:spMk id="3" creationId="{D06F8E96-19B7-4918-AAA4-EA02F2BD3CE9}"/>
          </ac:spMkLst>
        </pc:spChg>
        <pc:picChg chg="add del mod">
          <ac:chgData name="Evgenia Korneva" userId="e62070071816427d" providerId="LiveId" clId="{E6C746FB-AC35-433B-B5CD-BC70BA99DD49}" dt="2020-12-15T22:29:19.278" v="3101"/>
          <ac:picMkLst>
            <pc:docMk/>
            <pc:sldMk cId="1572581419" sldId="495"/>
            <ac:picMk id="4" creationId="{9708F21C-739D-4F08-8325-E3F6FBD4B955}"/>
          </ac:picMkLst>
        </pc:picChg>
      </pc:sldChg>
      <pc:sldChg chg="modSp add">
        <pc:chgData name="Evgenia Korneva" userId="e62070071816427d" providerId="LiveId" clId="{E6C746FB-AC35-433B-B5CD-BC70BA99DD49}" dt="2020-12-15T21:17:06.525" v="404" actId="255"/>
        <pc:sldMkLst>
          <pc:docMk/>
          <pc:sldMk cId="3796255181" sldId="496"/>
        </pc:sldMkLst>
        <pc:spChg chg="mod">
          <ac:chgData name="Evgenia Korneva" userId="e62070071816427d" providerId="LiveId" clId="{E6C746FB-AC35-433B-B5CD-BC70BA99DD49}" dt="2020-12-15T21:13:52.624" v="34" actId="113"/>
          <ac:spMkLst>
            <pc:docMk/>
            <pc:sldMk cId="3796255181" sldId="496"/>
            <ac:spMk id="2" creationId="{A1B3BCB4-2E69-46A3-BC78-E7749A3D24F6}"/>
          </ac:spMkLst>
        </pc:spChg>
        <pc:spChg chg="mod">
          <ac:chgData name="Evgenia Korneva" userId="e62070071816427d" providerId="LiveId" clId="{E6C746FB-AC35-433B-B5CD-BC70BA99DD49}" dt="2020-12-15T21:17:06.525" v="404" actId="255"/>
          <ac:spMkLst>
            <pc:docMk/>
            <pc:sldMk cId="3796255181" sldId="496"/>
            <ac:spMk id="3" creationId="{05A11305-ECA2-42E0-A0E4-35E83AB753EF}"/>
          </ac:spMkLst>
        </pc:spChg>
      </pc:sldChg>
      <pc:sldChg chg="modSp add">
        <pc:chgData name="Evgenia Korneva" userId="e62070071816427d" providerId="LiveId" clId="{E6C746FB-AC35-433B-B5CD-BC70BA99DD49}" dt="2020-12-16T18:52:07.660" v="5987" actId="20577"/>
        <pc:sldMkLst>
          <pc:docMk/>
          <pc:sldMk cId="959689445" sldId="497"/>
        </pc:sldMkLst>
        <pc:spChg chg="mod">
          <ac:chgData name="Evgenia Korneva" userId="e62070071816427d" providerId="LiveId" clId="{E6C746FB-AC35-433B-B5CD-BC70BA99DD49}" dt="2020-12-15T21:14:02.292" v="41" actId="113"/>
          <ac:spMkLst>
            <pc:docMk/>
            <pc:sldMk cId="959689445" sldId="497"/>
            <ac:spMk id="2" creationId="{B04B84CD-5E32-4A11-8F06-24B9C4A11957}"/>
          </ac:spMkLst>
        </pc:spChg>
        <pc:spChg chg="mod">
          <ac:chgData name="Evgenia Korneva" userId="e62070071816427d" providerId="LiveId" clId="{E6C746FB-AC35-433B-B5CD-BC70BA99DD49}" dt="2020-12-16T18:52:07.660" v="5987" actId="20577"/>
          <ac:spMkLst>
            <pc:docMk/>
            <pc:sldMk cId="959689445" sldId="497"/>
            <ac:spMk id="3" creationId="{C0B32352-6577-4F53-9A2B-68EC61C0D3CE}"/>
          </ac:spMkLst>
        </pc:spChg>
      </pc:sldChg>
      <pc:sldChg chg="addSp delSp modSp add">
        <pc:chgData name="Evgenia Korneva" userId="e62070071816427d" providerId="LiveId" clId="{E6C746FB-AC35-433B-B5CD-BC70BA99DD49}" dt="2020-12-15T21:17:29.014" v="418" actId="113"/>
        <pc:sldMkLst>
          <pc:docMk/>
          <pc:sldMk cId="2108798083" sldId="498"/>
        </pc:sldMkLst>
        <pc:spChg chg="del">
          <ac:chgData name="Evgenia Korneva" userId="e62070071816427d" providerId="LiveId" clId="{E6C746FB-AC35-433B-B5CD-BC70BA99DD49}" dt="2020-12-15T21:17:19.832" v="406"/>
          <ac:spMkLst>
            <pc:docMk/>
            <pc:sldMk cId="2108798083" sldId="498"/>
            <ac:spMk id="2" creationId="{B2234DAC-2F26-40EA-8091-1A904F7A977C}"/>
          </ac:spMkLst>
        </pc:spChg>
        <pc:spChg chg="del">
          <ac:chgData name="Evgenia Korneva" userId="e62070071816427d" providerId="LiveId" clId="{E6C746FB-AC35-433B-B5CD-BC70BA99DD49}" dt="2020-12-15T21:17:19.832" v="406"/>
          <ac:spMkLst>
            <pc:docMk/>
            <pc:sldMk cId="2108798083" sldId="498"/>
            <ac:spMk id="3" creationId="{B51D3AF2-7988-4532-8D9D-5A637F491129}"/>
          </ac:spMkLst>
        </pc:spChg>
        <pc:spChg chg="add mod">
          <ac:chgData name="Evgenia Korneva" userId="e62070071816427d" providerId="LiveId" clId="{E6C746FB-AC35-433B-B5CD-BC70BA99DD49}" dt="2020-12-15T21:17:29.014" v="418" actId="113"/>
          <ac:spMkLst>
            <pc:docMk/>
            <pc:sldMk cId="2108798083" sldId="498"/>
            <ac:spMk id="4" creationId="{97C3B31C-194C-4C64-9D9A-2DE9DC1478BC}"/>
          </ac:spMkLst>
        </pc:spChg>
        <pc:spChg chg="add mod">
          <ac:chgData name="Evgenia Korneva" userId="e62070071816427d" providerId="LiveId" clId="{E6C746FB-AC35-433B-B5CD-BC70BA99DD49}" dt="2020-12-15T21:17:19.832" v="406"/>
          <ac:spMkLst>
            <pc:docMk/>
            <pc:sldMk cId="2108798083" sldId="498"/>
            <ac:spMk id="5" creationId="{F4739CFD-565A-4408-ABA7-BCD6E3AF3943}"/>
          </ac:spMkLst>
        </pc:spChg>
      </pc:sldChg>
      <pc:sldChg chg="modSp add ord">
        <pc:chgData name="Evgenia Korneva" userId="e62070071816427d" providerId="LiveId" clId="{E6C746FB-AC35-433B-B5CD-BC70BA99DD49}" dt="2020-12-15T21:36:03.886" v="893" actId="113"/>
        <pc:sldMkLst>
          <pc:docMk/>
          <pc:sldMk cId="1189563658" sldId="499"/>
        </pc:sldMkLst>
        <pc:spChg chg="mod">
          <ac:chgData name="Evgenia Korneva" userId="e62070071816427d" providerId="LiveId" clId="{E6C746FB-AC35-433B-B5CD-BC70BA99DD49}" dt="2020-12-15T21:36:03.886" v="893" actId="113"/>
          <ac:spMkLst>
            <pc:docMk/>
            <pc:sldMk cId="1189563658" sldId="499"/>
            <ac:spMk id="3" creationId="{FECC0201-06ED-4007-8C57-766D52289279}"/>
          </ac:spMkLst>
        </pc:spChg>
      </pc:sldChg>
      <pc:sldChg chg="modSp add">
        <pc:chgData name="Evgenia Korneva" userId="e62070071816427d" providerId="LiveId" clId="{E6C746FB-AC35-433B-B5CD-BC70BA99DD49}" dt="2020-12-15T21:35:53.471" v="891" actId="113"/>
        <pc:sldMkLst>
          <pc:docMk/>
          <pc:sldMk cId="877101784" sldId="500"/>
        </pc:sldMkLst>
        <pc:spChg chg="mod">
          <ac:chgData name="Evgenia Korneva" userId="e62070071816427d" providerId="LiveId" clId="{E6C746FB-AC35-433B-B5CD-BC70BA99DD49}" dt="2020-12-15T21:35:53.471" v="891" actId="113"/>
          <ac:spMkLst>
            <pc:docMk/>
            <pc:sldMk cId="877101784" sldId="500"/>
            <ac:spMk id="3" creationId="{FECC0201-06ED-4007-8C57-766D52289279}"/>
          </ac:spMkLst>
        </pc:spChg>
      </pc:sldChg>
      <pc:sldChg chg="modSp add">
        <pc:chgData name="Evgenia Korneva" userId="e62070071816427d" providerId="LiveId" clId="{E6C746FB-AC35-433B-B5CD-BC70BA99DD49}" dt="2020-12-15T21:35:57.747" v="892" actId="113"/>
        <pc:sldMkLst>
          <pc:docMk/>
          <pc:sldMk cId="3242022093" sldId="501"/>
        </pc:sldMkLst>
        <pc:spChg chg="mod">
          <ac:chgData name="Evgenia Korneva" userId="e62070071816427d" providerId="LiveId" clId="{E6C746FB-AC35-433B-B5CD-BC70BA99DD49}" dt="2020-12-15T21:35:57.747" v="892" actId="113"/>
          <ac:spMkLst>
            <pc:docMk/>
            <pc:sldMk cId="3242022093" sldId="501"/>
            <ac:spMk id="3" creationId="{FECC0201-06ED-4007-8C57-766D52289279}"/>
          </ac:spMkLst>
        </pc:spChg>
      </pc:sldChg>
      <pc:sldChg chg="modSp add">
        <pc:chgData name="Evgenia Korneva" userId="e62070071816427d" providerId="LiveId" clId="{E6C746FB-AC35-433B-B5CD-BC70BA99DD49}" dt="2020-12-15T21:35:47.053" v="890" actId="113"/>
        <pc:sldMkLst>
          <pc:docMk/>
          <pc:sldMk cId="4234209572" sldId="502"/>
        </pc:sldMkLst>
        <pc:spChg chg="mod">
          <ac:chgData name="Evgenia Korneva" userId="e62070071816427d" providerId="LiveId" clId="{E6C746FB-AC35-433B-B5CD-BC70BA99DD49}" dt="2020-12-15T21:35:47.053" v="890" actId="113"/>
          <ac:spMkLst>
            <pc:docMk/>
            <pc:sldMk cId="4234209572" sldId="502"/>
            <ac:spMk id="3" creationId="{FECC0201-06ED-4007-8C57-766D52289279}"/>
          </ac:spMkLst>
        </pc:spChg>
      </pc:sldChg>
      <pc:sldChg chg="modSp add">
        <pc:chgData name="Evgenia Korneva" userId="e62070071816427d" providerId="LiveId" clId="{E6C746FB-AC35-433B-B5CD-BC70BA99DD49}" dt="2020-12-15T21:46:43.103" v="1496"/>
        <pc:sldMkLst>
          <pc:docMk/>
          <pc:sldMk cId="1615523216" sldId="503"/>
        </pc:sldMkLst>
        <pc:spChg chg="mod">
          <ac:chgData name="Evgenia Korneva" userId="e62070071816427d" providerId="LiveId" clId="{E6C746FB-AC35-433B-B5CD-BC70BA99DD49}" dt="2020-12-15T21:46:43.103" v="1496"/>
          <ac:spMkLst>
            <pc:docMk/>
            <pc:sldMk cId="1615523216" sldId="503"/>
            <ac:spMk id="3" creationId="{0561F55C-97EF-4302-8F0A-9D45C2F1E698}"/>
          </ac:spMkLst>
        </pc:spChg>
      </pc:sldChg>
      <pc:sldChg chg="modSp add">
        <pc:chgData name="Evgenia Korneva" userId="e62070071816427d" providerId="LiveId" clId="{E6C746FB-AC35-433B-B5CD-BC70BA99DD49}" dt="2020-12-16T06:50:51.792" v="4305" actId="207"/>
        <pc:sldMkLst>
          <pc:docMk/>
          <pc:sldMk cId="3143442024" sldId="504"/>
        </pc:sldMkLst>
        <pc:spChg chg="mod">
          <ac:chgData name="Evgenia Korneva" userId="e62070071816427d" providerId="LiveId" clId="{E6C746FB-AC35-433B-B5CD-BC70BA99DD49}" dt="2020-12-15T21:47:22.532" v="1505" actId="6559"/>
          <ac:spMkLst>
            <pc:docMk/>
            <pc:sldMk cId="3143442024" sldId="504"/>
            <ac:spMk id="2" creationId="{9C17B74D-7341-4984-9239-7B1C346B2921}"/>
          </ac:spMkLst>
        </pc:spChg>
        <pc:spChg chg="mod">
          <ac:chgData name="Evgenia Korneva" userId="e62070071816427d" providerId="LiveId" clId="{E6C746FB-AC35-433B-B5CD-BC70BA99DD49}" dt="2020-12-16T06:50:51.792" v="4305" actId="207"/>
          <ac:spMkLst>
            <pc:docMk/>
            <pc:sldMk cId="3143442024" sldId="504"/>
            <ac:spMk id="3" creationId="{254DFBAB-F156-4509-B86D-AF93AFC9ACB6}"/>
          </ac:spMkLst>
        </pc:spChg>
      </pc:sldChg>
      <pc:sldChg chg="addSp delSp modSp add del">
        <pc:chgData name="Evgenia Korneva" userId="e62070071816427d" providerId="LiveId" clId="{E6C746FB-AC35-433B-B5CD-BC70BA99DD49}" dt="2020-12-16T18:46:12.421" v="5839" actId="2696"/>
        <pc:sldMkLst>
          <pc:docMk/>
          <pc:sldMk cId="3889943173" sldId="505"/>
        </pc:sldMkLst>
        <pc:spChg chg="del">
          <ac:chgData name="Evgenia Korneva" userId="e62070071816427d" providerId="LiveId" clId="{E6C746FB-AC35-433B-B5CD-BC70BA99DD49}" dt="2020-12-15T21:48:16.671" v="1518"/>
          <ac:spMkLst>
            <pc:docMk/>
            <pc:sldMk cId="3889943173" sldId="505"/>
            <ac:spMk id="2" creationId="{CCE0B93A-DC20-41EB-BB56-059CC4F541EB}"/>
          </ac:spMkLst>
        </pc:spChg>
        <pc:spChg chg="del">
          <ac:chgData name="Evgenia Korneva" userId="e62070071816427d" providerId="LiveId" clId="{E6C746FB-AC35-433B-B5CD-BC70BA99DD49}" dt="2020-12-15T21:48:16.671" v="1518"/>
          <ac:spMkLst>
            <pc:docMk/>
            <pc:sldMk cId="3889943173" sldId="505"/>
            <ac:spMk id="3" creationId="{0BE84717-7748-4BE7-9D65-0F168780F3E7}"/>
          </ac:spMkLst>
        </pc:spChg>
        <pc:spChg chg="add mod">
          <ac:chgData name="Evgenia Korneva" userId="e62070071816427d" providerId="LiveId" clId="{E6C746FB-AC35-433B-B5CD-BC70BA99DD49}" dt="2020-12-15T21:48:24.058" v="1536" actId="113"/>
          <ac:spMkLst>
            <pc:docMk/>
            <pc:sldMk cId="3889943173" sldId="505"/>
            <ac:spMk id="4" creationId="{9BC0DB8A-BC9B-4F71-BEE7-4C8798353E36}"/>
          </ac:spMkLst>
        </pc:spChg>
        <pc:spChg chg="add mod">
          <ac:chgData name="Evgenia Korneva" userId="e62070071816427d" providerId="LiveId" clId="{E6C746FB-AC35-433B-B5CD-BC70BA99DD49}" dt="2020-12-15T21:48:16.671" v="1518"/>
          <ac:spMkLst>
            <pc:docMk/>
            <pc:sldMk cId="3889943173" sldId="505"/>
            <ac:spMk id="5" creationId="{4188BE2D-592D-456D-9E91-2EFFEBD25455}"/>
          </ac:spMkLst>
        </pc:spChg>
      </pc:sldChg>
      <pc:sldChg chg="modSp add del">
        <pc:chgData name="Evgenia Korneva" userId="e62070071816427d" providerId="LiveId" clId="{E6C746FB-AC35-433B-B5CD-BC70BA99DD49}" dt="2020-12-15T21:48:10.039" v="1516" actId="2696"/>
        <pc:sldMkLst>
          <pc:docMk/>
          <pc:sldMk cId="4128492412" sldId="505"/>
        </pc:sldMkLst>
        <pc:spChg chg="mod">
          <ac:chgData name="Evgenia Korneva" userId="e62070071816427d" providerId="LiveId" clId="{E6C746FB-AC35-433B-B5CD-BC70BA99DD49}" dt="2020-12-15T21:48:00.052" v="1515" actId="113"/>
          <ac:spMkLst>
            <pc:docMk/>
            <pc:sldMk cId="4128492412" sldId="505"/>
            <ac:spMk id="2" creationId="{44AE2843-6EB0-4C32-BF72-D97B39BC1475}"/>
          </ac:spMkLst>
        </pc:spChg>
      </pc:sldChg>
      <pc:sldChg chg="addSp delSp modSp add del">
        <pc:chgData name="Evgenia Korneva" userId="e62070071816427d" providerId="LiveId" clId="{E6C746FB-AC35-433B-B5CD-BC70BA99DD49}" dt="2020-12-16T18:46:13.954" v="5843" actId="2696"/>
        <pc:sldMkLst>
          <pc:docMk/>
          <pc:sldMk cId="3794841773" sldId="506"/>
        </pc:sldMkLst>
        <pc:spChg chg="mod">
          <ac:chgData name="Evgenia Korneva" userId="e62070071816427d" providerId="LiveId" clId="{E6C746FB-AC35-433B-B5CD-BC70BA99DD49}" dt="2020-12-15T22:29:45.106" v="3110" actId="20577"/>
          <ac:spMkLst>
            <pc:docMk/>
            <pc:sldMk cId="3794841773" sldId="506"/>
            <ac:spMk id="2" creationId="{392FFB94-352A-42A8-8989-1AFED018C5D8}"/>
          </ac:spMkLst>
        </pc:spChg>
        <pc:spChg chg="del">
          <ac:chgData name="Evgenia Korneva" userId="e62070071816427d" providerId="LiveId" clId="{E6C746FB-AC35-433B-B5CD-BC70BA99DD49}" dt="2020-12-15T23:39:22.371" v="3639"/>
          <ac:spMkLst>
            <pc:docMk/>
            <pc:sldMk cId="3794841773" sldId="506"/>
            <ac:spMk id="3" creationId="{96511CDC-3318-47E7-B5BB-95B98073F61B}"/>
          </ac:spMkLst>
        </pc:spChg>
        <pc:spChg chg="add mod">
          <ac:chgData name="Evgenia Korneva" userId="e62070071816427d" providerId="LiveId" clId="{E6C746FB-AC35-433B-B5CD-BC70BA99DD49}" dt="2020-12-16T09:31:17.998" v="5234" actId="113"/>
          <ac:spMkLst>
            <pc:docMk/>
            <pc:sldMk cId="3794841773" sldId="506"/>
            <ac:spMk id="5" creationId="{84031C84-DAA5-48A5-9FD2-0BF0E1807922}"/>
          </ac:spMkLst>
        </pc:spChg>
        <pc:spChg chg="add del mod">
          <ac:chgData name="Evgenia Korneva" userId="e62070071816427d" providerId="LiveId" clId="{E6C746FB-AC35-433B-B5CD-BC70BA99DD49}" dt="2020-12-15T23:39:25.154" v="3640"/>
          <ac:spMkLst>
            <pc:docMk/>
            <pc:sldMk cId="3794841773" sldId="506"/>
            <ac:spMk id="6" creationId="{A8E415B2-C47D-407A-BE68-562E39009D56}"/>
          </ac:spMkLst>
        </pc:spChg>
        <pc:picChg chg="add del mod modCrop">
          <ac:chgData name="Evgenia Korneva" userId="e62070071816427d" providerId="LiveId" clId="{E6C746FB-AC35-433B-B5CD-BC70BA99DD49}" dt="2020-12-15T23:39:19.740" v="3638"/>
          <ac:picMkLst>
            <pc:docMk/>
            <pc:sldMk cId="3794841773" sldId="506"/>
            <ac:picMk id="4" creationId="{691C6D33-7C7D-44D9-8D8E-D4B6A251591A}"/>
          </ac:picMkLst>
        </pc:picChg>
        <pc:picChg chg="add mod">
          <ac:chgData name="Evgenia Korneva" userId="e62070071816427d" providerId="LiveId" clId="{E6C746FB-AC35-433B-B5CD-BC70BA99DD49}" dt="2020-12-15T23:39:25.154" v="3640"/>
          <ac:picMkLst>
            <pc:docMk/>
            <pc:sldMk cId="3794841773" sldId="506"/>
            <ac:picMk id="7" creationId="{B73528AD-BD7B-45A4-AF4B-B7B0A4132FBA}"/>
          </ac:picMkLst>
        </pc:picChg>
      </pc:sldChg>
      <pc:sldChg chg="addSp delSp modSp add">
        <pc:chgData name="Evgenia Korneva" userId="e62070071816427d" providerId="LiveId" clId="{E6C746FB-AC35-433B-B5CD-BC70BA99DD49}" dt="2020-12-16T06:53:20.593" v="4315" actId="404"/>
        <pc:sldMkLst>
          <pc:docMk/>
          <pc:sldMk cId="669750468" sldId="507"/>
        </pc:sldMkLst>
        <pc:spChg chg="del">
          <ac:chgData name="Evgenia Korneva" userId="e62070071816427d" providerId="LiveId" clId="{E6C746FB-AC35-433B-B5CD-BC70BA99DD49}" dt="2020-12-15T21:48:43.257" v="1557"/>
          <ac:spMkLst>
            <pc:docMk/>
            <pc:sldMk cId="669750468" sldId="507"/>
            <ac:spMk id="2" creationId="{66B592E5-79D6-41B4-A1AD-A1D384D84654}"/>
          </ac:spMkLst>
        </pc:spChg>
        <pc:spChg chg="del">
          <ac:chgData name="Evgenia Korneva" userId="e62070071816427d" providerId="LiveId" clId="{E6C746FB-AC35-433B-B5CD-BC70BA99DD49}" dt="2020-12-15T21:48:43.257" v="1557"/>
          <ac:spMkLst>
            <pc:docMk/>
            <pc:sldMk cId="669750468" sldId="507"/>
            <ac:spMk id="3" creationId="{5AED5FAB-9DF8-4E09-866C-2974811A4715}"/>
          </ac:spMkLst>
        </pc:spChg>
        <pc:spChg chg="add mod">
          <ac:chgData name="Evgenia Korneva" userId="e62070071816427d" providerId="LiveId" clId="{E6C746FB-AC35-433B-B5CD-BC70BA99DD49}" dt="2020-12-16T06:53:20.593" v="4315" actId="404"/>
          <ac:spMkLst>
            <pc:docMk/>
            <pc:sldMk cId="669750468" sldId="507"/>
            <ac:spMk id="4" creationId="{673F388D-4827-4137-A91B-E2AC1CB89059}"/>
          </ac:spMkLst>
        </pc:spChg>
        <pc:spChg chg="add mod">
          <ac:chgData name="Evgenia Korneva" userId="e62070071816427d" providerId="LiveId" clId="{E6C746FB-AC35-433B-B5CD-BC70BA99DD49}" dt="2020-12-15T21:50:26.157" v="1606" actId="20577"/>
          <ac:spMkLst>
            <pc:docMk/>
            <pc:sldMk cId="669750468" sldId="507"/>
            <ac:spMk id="5" creationId="{A2BBE761-53A0-4A0F-B4F7-081961357C71}"/>
          </ac:spMkLst>
        </pc:spChg>
      </pc:sldChg>
      <pc:sldChg chg="addSp delSp modSp add">
        <pc:chgData name="Evgenia Korneva" userId="e62070071816427d" providerId="LiveId" clId="{E6C746FB-AC35-433B-B5CD-BC70BA99DD49}" dt="2020-12-16T06:59:05.921" v="4634"/>
        <pc:sldMkLst>
          <pc:docMk/>
          <pc:sldMk cId="1713420615" sldId="508"/>
        </pc:sldMkLst>
        <pc:spChg chg="mod">
          <ac:chgData name="Evgenia Korneva" userId="e62070071816427d" providerId="LiveId" clId="{E6C746FB-AC35-433B-B5CD-BC70BA99DD49}" dt="2020-12-15T21:50:43.667" v="1630" actId="113"/>
          <ac:spMkLst>
            <pc:docMk/>
            <pc:sldMk cId="1713420615" sldId="508"/>
            <ac:spMk id="2" creationId="{51C75B1C-EEDA-47BC-8D7F-AEAAEECF3120}"/>
          </ac:spMkLst>
        </pc:spChg>
        <pc:spChg chg="mod">
          <ac:chgData name="Evgenia Korneva" userId="e62070071816427d" providerId="LiveId" clId="{E6C746FB-AC35-433B-B5CD-BC70BA99DD49}" dt="2020-12-16T06:55:30.142" v="4477" actId="403"/>
          <ac:spMkLst>
            <pc:docMk/>
            <pc:sldMk cId="1713420615" sldId="508"/>
            <ac:spMk id="3" creationId="{7AE25D62-64F7-4303-BE54-32E3EF498249}"/>
          </ac:spMkLst>
        </pc:spChg>
        <pc:spChg chg="add del">
          <ac:chgData name="Evgenia Korneva" userId="e62070071816427d" providerId="LiveId" clId="{E6C746FB-AC35-433B-B5CD-BC70BA99DD49}" dt="2020-12-16T06:59:05.921" v="4634"/>
          <ac:spMkLst>
            <pc:docMk/>
            <pc:sldMk cId="1713420615" sldId="508"/>
            <ac:spMk id="5" creationId="{4B4A352B-4BF0-41B0-8BF9-A34272DCD68F}"/>
          </ac:spMkLst>
        </pc:spChg>
      </pc:sldChg>
      <pc:sldChg chg="modSp add">
        <pc:chgData name="Evgenia Korneva" userId="e62070071816427d" providerId="LiveId" clId="{E6C746FB-AC35-433B-B5CD-BC70BA99DD49}" dt="2020-12-16T18:49:43.421" v="5938" actId="20577"/>
        <pc:sldMkLst>
          <pc:docMk/>
          <pc:sldMk cId="3881569516" sldId="509"/>
        </pc:sldMkLst>
        <pc:spChg chg="mod">
          <ac:chgData name="Evgenia Korneva" userId="e62070071816427d" providerId="LiveId" clId="{E6C746FB-AC35-433B-B5CD-BC70BA99DD49}" dt="2020-12-15T21:53:56.749" v="1642" actId="113"/>
          <ac:spMkLst>
            <pc:docMk/>
            <pc:sldMk cId="3881569516" sldId="509"/>
            <ac:spMk id="2" creationId="{00FF08A3-74D1-4D6F-BA5A-3E0C763DB14B}"/>
          </ac:spMkLst>
        </pc:spChg>
        <pc:spChg chg="mod">
          <ac:chgData name="Evgenia Korneva" userId="e62070071816427d" providerId="LiveId" clId="{E6C746FB-AC35-433B-B5CD-BC70BA99DD49}" dt="2020-12-16T18:49:43.421" v="5938" actId="20577"/>
          <ac:spMkLst>
            <pc:docMk/>
            <pc:sldMk cId="3881569516" sldId="509"/>
            <ac:spMk id="3" creationId="{8FC53F1F-CCB3-498F-92E6-0FE248CD7169}"/>
          </ac:spMkLst>
        </pc:spChg>
      </pc:sldChg>
      <pc:sldChg chg="modSp add ord">
        <pc:chgData name="Evgenia Korneva" userId="e62070071816427d" providerId="LiveId" clId="{E6C746FB-AC35-433B-B5CD-BC70BA99DD49}" dt="2020-12-16T18:49:01.037" v="5909" actId="20577"/>
        <pc:sldMkLst>
          <pc:docMk/>
          <pc:sldMk cId="4164076879" sldId="510"/>
        </pc:sldMkLst>
        <pc:spChg chg="mod">
          <ac:chgData name="Evgenia Korneva" userId="e62070071816427d" providerId="LiveId" clId="{E6C746FB-AC35-433B-B5CD-BC70BA99DD49}" dt="2020-12-16T18:49:01.037" v="5909" actId="20577"/>
          <ac:spMkLst>
            <pc:docMk/>
            <pc:sldMk cId="4164076879" sldId="510"/>
            <ac:spMk id="3" creationId="{8FC53F1F-CCB3-498F-92E6-0FE248CD7169}"/>
          </ac:spMkLst>
        </pc:spChg>
      </pc:sldChg>
      <pc:sldChg chg="modSp add ord">
        <pc:chgData name="Evgenia Korneva" userId="e62070071816427d" providerId="LiveId" clId="{E6C746FB-AC35-433B-B5CD-BC70BA99DD49}" dt="2020-12-16T18:51:16.025" v="5968" actId="20577"/>
        <pc:sldMkLst>
          <pc:docMk/>
          <pc:sldMk cId="3610461363" sldId="511"/>
        </pc:sldMkLst>
        <pc:spChg chg="mod">
          <ac:chgData name="Evgenia Korneva" userId="e62070071816427d" providerId="LiveId" clId="{E6C746FB-AC35-433B-B5CD-BC70BA99DD49}" dt="2020-12-15T22:18:55.436" v="2534" actId="20577"/>
          <ac:spMkLst>
            <pc:docMk/>
            <pc:sldMk cId="3610461363" sldId="511"/>
            <ac:spMk id="2" creationId="{00FF08A3-74D1-4D6F-BA5A-3E0C763DB14B}"/>
          </ac:spMkLst>
        </pc:spChg>
        <pc:spChg chg="mod">
          <ac:chgData name="Evgenia Korneva" userId="e62070071816427d" providerId="LiveId" clId="{E6C746FB-AC35-433B-B5CD-BC70BA99DD49}" dt="2020-12-16T18:51:16.025" v="5968" actId="20577"/>
          <ac:spMkLst>
            <pc:docMk/>
            <pc:sldMk cId="3610461363" sldId="511"/>
            <ac:spMk id="3" creationId="{8FC53F1F-CCB3-498F-92E6-0FE248CD7169}"/>
          </ac:spMkLst>
        </pc:spChg>
      </pc:sldChg>
      <pc:sldChg chg="addSp modSp add">
        <pc:chgData name="Evgenia Korneva" userId="e62070071816427d" providerId="LiveId" clId="{E6C746FB-AC35-433B-B5CD-BC70BA99DD49}" dt="2020-12-15T22:12:53.760" v="2350" actId="20577"/>
        <pc:sldMkLst>
          <pc:docMk/>
          <pc:sldMk cId="1666562243" sldId="512"/>
        </pc:sldMkLst>
        <pc:spChg chg="mod">
          <ac:chgData name="Evgenia Korneva" userId="e62070071816427d" providerId="LiveId" clId="{E6C746FB-AC35-433B-B5CD-BC70BA99DD49}" dt="2020-12-15T22:08:48.162" v="2200" actId="113"/>
          <ac:spMkLst>
            <pc:docMk/>
            <pc:sldMk cId="1666562243" sldId="512"/>
            <ac:spMk id="2" creationId="{DC50680F-DF99-4913-99AE-3B053323C8A1}"/>
          </ac:spMkLst>
        </pc:spChg>
        <pc:spChg chg="mod">
          <ac:chgData name="Evgenia Korneva" userId="e62070071816427d" providerId="LiveId" clId="{E6C746FB-AC35-433B-B5CD-BC70BA99DD49}" dt="2020-12-15T22:12:53.760" v="2350" actId="20577"/>
          <ac:spMkLst>
            <pc:docMk/>
            <pc:sldMk cId="1666562243" sldId="512"/>
            <ac:spMk id="3" creationId="{C9CB8028-6CE5-457F-B608-DE7199A7E1D9}"/>
          </ac:spMkLst>
        </pc:spChg>
        <pc:spChg chg="add mod">
          <ac:chgData name="Evgenia Korneva" userId="e62070071816427d" providerId="LiveId" clId="{E6C746FB-AC35-433B-B5CD-BC70BA99DD49}" dt="2020-12-15T22:11:24.353" v="2336" actId="164"/>
          <ac:spMkLst>
            <pc:docMk/>
            <pc:sldMk cId="1666562243" sldId="512"/>
            <ac:spMk id="5" creationId="{494782B6-C8AD-46B6-B808-D67B9AD1BD93}"/>
          </ac:spMkLst>
        </pc:spChg>
        <pc:spChg chg="add mod">
          <ac:chgData name="Evgenia Korneva" userId="e62070071816427d" providerId="LiveId" clId="{E6C746FB-AC35-433B-B5CD-BC70BA99DD49}" dt="2020-12-15T22:11:24.353" v="2336" actId="164"/>
          <ac:spMkLst>
            <pc:docMk/>
            <pc:sldMk cId="1666562243" sldId="512"/>
            <ac:spMk id="6" creationId="{7EC6CABB-20DF-4E1C-98A8-6B070C63F204}"/>
          </ac:spMkLst>
        </pc:spChg>
        <pc:spChg chg="add mod">
          <ac:chgData name="Evgenia Korneva" userId="e62070071816427d" providerId="LiveId" clId="{E6C746FB-AC35-433B-B5CD-BC70BA99DD49}" dt="2020-12-15T22:11:24.353" v="2336" actId="164"/>
          <ac:spMkLst>
            <pc:docMk/>
            <pc:sldMk cId="1666562243" sldId="512"/>
            <ac:spMk id="7" creationId="{367F686E-ABA7-4FCF-A78B-92064F70F32C}"/>
          </ac:spMkLst>
        </pc:spChg>
        <pc:spChg chg="add mod">
          <ac:chgData name="Evgenia Korneva" userId="e62070071816427d" providerId="LiveId" clId="{E6C746FB-AC35-433B-B5CD-BC70BA99DD49}" dt="2020-12-15T22:11:24.353" v="2336" actId="164"/>
          <ac:spMkLst>
            <pc:docMk/>
            <pc:sldMk cId="1666562243" sldId="512"/>
            <ac:spMk id="8" creationId="{7968DFE6-5C56-43D8-B2E8-5D84268EE748}"/>
          </ac:spMkLst>
        </pc:spChg>
        <pc:spChg chg="add mod">
          <ac:chgData name="Evgenia Korneva" userId="e62070071816427d" providerId="LiveId" clId="{E6C746FB-AC35-433B-B5CD-BC70BA99DD49}" dt="2020-12-15T22:11:24.353" v="2336" actId="164"/>
          <ac:spMkLst>
            <pc:docMk/>
            <pc:sldMk cId="1666562243" sldId="512"/>
            <ac:spMk id="9" creationId="{F5F81FE7-13ED-4AFA-A1A3-92ADC345CC81}"/>
          </ac:spMkLst>
        </pc:spChg>
        <pc:spChg chg="mod">
          <ac:chgData name="Evgenia Korneva" userId="e62070071816427d" providerId="LiveId" clId="{E6C746FB-AC35-433B-B5CD-BC70BA99DD49}" dt="2020-12-15T22:11:36.263" v="2339" actId="14100"/>
          <ac:spMkLst>
            <pc:docMk/>
            <pc:sldMk cId="1666562243" sldId="512"/>
            <ac:spMk id="13" creationId="{61740900-8739-4B1A-8FCE-81DF15ECFC21}"/>
          </ac:spMkLst>
        </pc:spChg>
        <pc:spChg chg="add mod">
          <ac:chgData name="Evgenia Korneva" userId="e62070071816427d" providerId="LiveId" clId="{E6C746FB-AC35-433B-B5CD-BC70BA99DD49}" dt="2020-12-15T22:12:11.421" v="2344" actId="208"/>
          <ac:spMkLst>
            <pc:docMk/>
            <pc:sldMk cId="1666562243" sldId="512"/>
            <ac:spMk id="23" creationId="{E1AB3678-1AF0-4238-94D9-628326C47DE3}"/>
          </ac:spMkLst>
        </pc:spChg>
        <pc:grpChg chg="add mod">
          <ac:chgData name="Evgenia Korneva" userId="e62070071816427d" providerId="LiveId" clId="{E6C746FB-AC35-433B-B5CD-BC70BA99DD49}" dt="2020-12-15T22:11:24.353" v="2336" actId="164"/>
          <ac:grpSpMkLst>
            <pc:docMk/>
            <pc:sldMk cId="1666562243" sldId="512"/>
            <ac:grpSpMk id="10" creationId="{BC37C864-2907-4B62-9AFD-4CBA8E40D16B}"/>
          </ac:grpSpMkLst>
        </pc:grpChg>
        <pc:grpChg chg="add mod">
          <ac:chgData name="Evgenia Korneva" userId="e62070071816427d" providerId="LiveId" clId="{E6C746FB-AC35-433B-B5CD-BC70BA99DD49}" dt="2020-12-15T22:11:30.975" v="2338" actId="1076"/>
          <ac:grpSpMkLst>
            <pc:docMk/>
            <pc:sldMk cId="1666562243" sldId="512"/>
            <ac:grpSpMk id="11" creationId="{341E02F8-7ECA-404C-A5A9-2EB7471942EB}"/>
          </ac:grpSpMkLst>
        </pc:grpChg>
        <pc:grpChg chg="add mod">
          <ac:chgData name="Evgenia Korneva" userId="e62070071816427d" providerId="LiveId" clId="{E6C746FB-AC35-433B-B5CD-BC70BA99DD49}" dt="2020-12-15T22:11:44.444" v="2341" actId="1076"/>
          <ac:grpSpMkLst>
            <pc:docMk/>
            <pc:sldMk cId="1666562243" sldId="512"/>
            <ac:grpSpMk id="17" creationId="{4D7AE058-7C7D-44C1-9D89-3E5F25BCEB74}"/>
          </ac:grpSpMkLst>
        </pc:grpChg>
        <pc:picChg chg="add mod modCrop">
          <ac:chgData name="Evgenia Korneva" userId="e62070071816427d" providerId="LiveId" clId="{E6C746FB-AC35-433B-B5CD-BC70BA99DD49}" dt="2020-12-15T22:10:36.986" v="2325" actId="1076"/>
          <ac:picMkLst>
            <pc:docMk/>
            <pc:sldMk cId="1666562243" sldId="512"/>
            <ac:picMk id="4" creationId="{DF70FBBE-BBEC-4BC9-AB45-AD87C8685E05}"/>
          </ac:picMkLst>
        </pc:picChg>
      </pc:sldChg>
      <pc:sldChg chg="delSp modSp add">
        <pc:chgData name="Evgenia Korneva" userId="e62070071816427d" providerId="LiveId" clId="{E6C746FB-AC35-433B-B5CD-BC70BA99DD49}" dt="2020-12-15T22:12:44.260" v="2348" actId="20577"/>
        <pc:sldMkLst>
          <pc:docMk/>
          <pc:sldMk cId="2600459405" sldId="513"/>
        </pc:sldMkLst>
        <pc:spChg chg="mod">
          <ac:chgData name="Evgenia Korneva" userId="e62070071816427d" providerId="LiveId" clId="{E6C746FB-AC35-433B-B5CD-BC70BA99DD49}" dt="2020-12-15T22:12:44.260" v="2348" actId="20577"/>
          <ac:spMkLst>
            <pc:docMk/>
            <pc:sldMk cId="2600459405" sldId="513"/>
            <ac:spMk id="3" creationId="{C9CB8028-6CE5-457F-B608-DE7199A7E1D9}"/>
          </ac:spMkLst>
        </pc:spChg>
        <pc:grpChg chg="del">
          <ac:chgData name="Evgenia Korneva" userId="e62070071816427d" providerId="LiveId" clId="{E6C746FB-AC35-433B-B5CD-BC70BA99DD49}" dt="2020-12-15T22:12:34.703" v="2346" actId="478"/>
          <ac:grpSpMkLst>
            <pc:docMk/>
            <pc:sldMk cId="2600459405" sldId="513"/>
            <ac:grpSpMk id="10" creationId="{BC37C864-2907-4B62-9AFD-4CBA8E40D16B}"/>
          </ac:grpSpMkLst>
        </pc:grpChg>
      </pc:sldChg>
      <pc:sldChg chg="delSp add">
        <pc:chgData name="Evgenia Korneva" userId="e62070071816427d" providerId="LiveId" clId="{E6C746FB-AC35-433B-B5CD-BC70BA99DD49}" dt="2020-12-15T22:13:00.138" v="2352" actId="478"/>
        <pc:sldMkLst>
          <pc:docMk/>
          <pc:sldMk cId="290311481" sldId="514"/>
        </pc:sldMkLst>
        <pc:grpChg chg="del">
          <ac:chgData name="Evgenia Korneva" userId="e62070071816427d" providerId="LiveId" clId="{E6C746FB-AC35-433B-B5CD-BC70BA99DD49}" dt="2020-12-15T22:13:00.138" v="2352" actId="478"/>
          <ac:grpSpMkLst>
            <pc:docMk/>
            <pc:sldMk cId="290311481" sldId="514"/>
            <ac:grpSpMk id="11" creationId="{341E02F8-7ECA-404C-A5A9-2EB7471942EB}"/>
          </ac:grpSpMkLst>
        </pc:grpChg>
      </pc:sldChg>
      <pc:sldChg chg="delSp add">
        <pc:chgData name="Evgenia Korneva" userId="e62070071816427d" providerId="LiveId" clId="{E6C746FB-AC35-433B-B5CD-BC70BA99DD49}" dt="2020-12-15T22:13:04.920" v="2354" actId="478"/>
        <pc:sldMkLst>
          <pc:docMk/>
          <pc:sldMk cId="2703254555" sldId="515"/>
        </pc:sldMkLst>
        <pc:grpChg chg="del">
          <ac:chgData name="Evgenia Korneva" userId="e62070071816427d" providerId="LiveId" clId="{E6C746FB-AC35-433B-B5CD-BC70BA99DD49}" dt="2020-12-15T22:13:04.920" v="2354" actId="478"/>
          <ac:grpSpMkLst>
            <pc:docMk/>
            <pc:sldMk cId="2703254555" sldId="515"/>
            <ac:grpSpMk id="17" creationId="{4D7AE058-7C7D-44C1-9D89-3E5F25BCEB74}"/>
          </ac:grpSpMkLst>
        </pc:grpChg>
      </pc:sldChg>
      <pc:sldChg chg="delSp modSp add ord">
        <pc:chgData name="Evgenia Korneva" userId="e62070071816427d" providerId="LiveId" clId="{E6C746FB-AC35-433B-B5CD-BC70BA99DD49}" dt="2020-12-16T18:51:04.300" v="5962" actId="20577"/>
        <pc:sldMkLst>
          <pc:docMk/>
          <pc:sldMk cId="3495238361" sldId="516"/>
        </pc:sldMkLst>
        <pc:spChg chg="mod">
          <ac:chgData name="Evgenia Korneva" userId="e62070071816427d" providerId="LiveId" clId="{E6C746FB-AC35-433B-B5CD-BC70BA99DD49}" dt="2020-12-16T18:51:04.300" v="5962" actId="20577"/>
          <ac:spMkLst>
            <pc:docMk/>
            <pc:sldMk cId="3495238361" sldId="516"/>
            <ac:spMk id="3" creationId="{C9CB8028-6CE5-457F-B608-DE7199A7E1D9}"/>
          </ac:spMkLst>
        </pc:spChg>
        <pc:spChg chg="del">
          <ac:chgData name="Evgenia Korneva" userId="e62070071816427d" providerId="LiveId" clId="{E6C746FB-AC35-433B-B5CD-BC70BA99DD49}" dt="2020-12-15T22:13:13.900" v="2356" actId="478"/>
          <ac:spMkLst>
            <pc:docMk/>
            <pc:sldMk cId="3495238361" sldId="516"/>
            <ac:spMk id="23" creationId="{E1AB3678-1AF0-4238-94D9-628326C47DE3}"/>
          </ac:spMkLst>
        </pc:spChg>
      </pc:sldChg>
      <pc:sldChg chg="modSp add">
        <pc:chgData name="Evgenia Korneva" userId="e62070071816427d" providerId="LiveId" clId="{E6C746FB-AC35-433B-B5CD-BC70BA99DD49}" dt="2020-12-16T18:50:59.734" v="5959" actId="20577"/>
        <pc:sldMkLst>
          <pc:docMk/>
          <pc:sldMk cId="1897635445" sldId="517"/>
        </pc:sldMkLst>
        <pc:spChg chg="mod">
          <ac:chgData name="Evgenia Korneva" userId="e62070071816427d" providerId="LiveId" clId="{E6C746FB-AC35-433B-B5CD-BC70BA99DD49}" dt="2020-12-16T18:50:59.734" v="5959" actId="20577"/>
          <ac:spMkLst>
            <pc:docMk/>
            <pc:sldMk cId="1897635445" sldId="517"/>
            <ac:spMk id="3" creationId="{C9CB8028-6CE5-457F-B608-DE7199A7E1D9}"/>
          </ac:spMkLst>
        </pc:spChg>
      </pc:sldChg>
      <pc:sldChg chg="modSp add">
        <pc:chgData name="Evgenia Korneva" userId="e62070071816427d" providerId="LiveId" clId="{E6C746FB-AC35-433B-B5CD-BC70BA99DD49}" dt="2020-12-15T22:18:33.428" v="2517" actId="207"/>
        <pc:sldMkLst>
          <pc:docMk/>
          <pc:sldMk cId="3360119824" sldId="518"/>
        </pc:sldMkLst>
        <pc:spChg chg="mod">
          <ac:chgData name="Evgenia Korneva" userId="e62070071816427d" providerId="LiveId" clId="{E6C746FB-AC35-433B-B5CD-BC70BA99DD49}" dt="2020-12-15T22:18:33.428" v="2517" actId="207"/>
          <ac:spMkLst>
            <pc:docMk/>
            <pc:sldMk cId="3360119824" sldId="518"/>
            <ac:spMk id="3" creationId="{C9CB8028-6CE5-457F-B608-DE7199A7E1D9}"/>
          </ac:spMkLst>
        </pc:spChg>
      </pc:sldChg>
      <pc:sldChg chg="modSp add">
        <pc:chgData name="Evgenia Korneva" userId="e62070071816427d" providerId="LiveId" clId="{E6C746FB-AC35-433B-B5CD-BC70BA99DD49}" dt="2020-12-16T18:51:42.766" v="5983" actId="20577"/>
        <pc:sldMkLst>
          <pc:docMk/>
          <pc:sldMk cId="4206508913" sldId="519"/>
        </pc:sldMkLst>
        <pc:spChg chg="mod">
          <ac:chgData name="Evgenia Korneva" userId="e62070071816427d" providerId="LiveId" clId="{E6C746FB-AC35-433B-B5CD-BC70BA99DD49}" dt="2020-12-15T22:19:31.611" v="2547" actId="113"/>
          <ac:spMkLst>
            <pc:docMk/>
            <pc:sldMk cId="4206508913" sldId="519"/>
            <ac:spMk id="2" creationId="{F1B7995D-8D25-4FD8-87FE-196E8B76C46A}"/>
          </ac:spMkLst>
        </pc:spChg>
        <pc:spChg chg="mod">
          <ac:chgData name="Evgenia Korneva" userId="e62070071816427d" providerId="LiveId" clId="{E6C746FB-AC35-433B-B5CD-BC70BA99DD49}" dt="2020-12-16T18:51:42.766" v="5983" actId="20577"/>
          <ac:spMkLst>
            <pc:docMk/>
            <pc:sldMk cId="4206508913" sldId="519"/>
            <ac:spMk id="3" creationId="{F66579A6-B163-4E81-9C5C-1DA2975CF095}"/>
          </ac:spMkLst>
        </pc:spChg>
      </pc:sldChg>
      <pc:sldChg chg="modSp add">
        <pc:chgData name="Evgenia Korneva" userId="e62070071816427d" providerId="LiveId" clId="{E6C746FB-AC35-433B-B5CD-BC70BA99DD49}" dt="2020-12-16T18:47:41.617" v="5888"/>
        <pc:sldMkLst>
          <pc:docMk/>
          <pc:sldMk cId="683852269" sldId="520"/>
        </pc:sldMkLst>
        <pc:spChg chg="mod">
          <ac:chgData name="Evgenia Korneva" userId="e62070071816427d" providerId="LiveId" clId="{E6C746FB-AC35-433B-B5CD-BC70BA99DD49}" dt="2020-12-15T22:23:38.770" v="2892" actId="113"/>
          <ac:spMkLst>
            <pc:docMk/>
            <pc:sldMk cId="683852269" sldId="520"/>
            <ac:spMk id="2" creationId="{453F51D9-6E7A-48D6-B32A-387322A485A9}"/>
          </ac:spMkLst>
        </pc:spChg>
        <pc:spChg chg="mod">
          <ac:chgData name="Evgenia Korneva" userId="e62070071816427d" providerId="LiveId" clId="{E6C746FB-AC35-433B-B5CD-BC70BA99DD49}" dt="2020-12-16T18:47:41.617" v="5888"/>
          <ac:spMkLst>
            <pc:docMk/>
            <pc:sldMk cId="683852269" sldId="520"/>
            <ac:spMk id="3" creationId="{CCB6CFBE-DEB8-4B49-B6B4-E1E6983AA5E9}"/>
          </ac:spMkLst>
        </pc:spChg>
      </pc:sldChg>
      <pc:sldChg chg="modSp add">
        <pc:chgData name="Evgenia Korneva" userId="e62070071816427d" providerId="LiveId" clId="{E6C746FB-AC35-433B-B5CD-BC70BA99DD49}" dt="2020-12-16T07:48:38.806" v="5055" actId="114"/>
        <pc:sldMkLst>
          <pc:docMk/>
          <pc:sldMk cId="411144769" sldId="521"/>
        </pc:sldMkLst>
        <pc:spChg chg="mod">
          <ac:chgData name="Evgenia Korneva" userId="e62070071816427d" providerId="LiveId" clId="{E6C746FB-AC35-433B-B5CD-BC70BA99DD49}" dt="2020-12-15T22:27:42.864" v="3025" actId="113"/>
          <ac:spMkLst>
            <pc:docMk/>
            <pc:sldMk cId="411144769" sldId="521"/>
            <ac:spMk id="2" creationId="{284B74BA-592B-40C8-B762-9681079DC169}"/>
          </ac:spMkLst>
        </pc:spChg>
        <pc:spChg chg="mod">
          <ac:chgData name="Evgenia Korneva" userId="e62070071816427d" providerId="LiveId" clId="{E6C746FB-AC35-433B-B5CD-BC70BA99DD49}" dt="2020-12-16T07:48:38.806" v="5055" actId="114"/>
          <ac:spMkLst>
            <pc:docMk/>
            <pc:sldMk cId="411144769" sldId="521"/>
            <ac:spMk id="3" creationId="{A29CA1D0-B8F1-466C-8270-783779D45AA2}"/>
          </ac:spMkLst>
        </pc:spChg>
      </pc:sldChg>
      <pc:sldChg chg="addSp delSp modSp add">
        <pc:chgData name="Evgenia Korneva" userId="e62070071816427d" providerId="LiveId" clId="{E6C746FB-AC35-433B-B5CD-BC70BA99DD49}" dt="2020-12-15T22:28:14.360" v="3055" actId="1076"/>
        <pc:sldMkLst>
          <pc:docMk/>
          <pc:sldMk cId="360571120" sldId="522"/>
        </pc:sldMkLst>
        <pc:spChg chg="mod">
          <ac:chgData name="Evgenia Korneva" userId="e62070071816427d" providerId="LiveId" clId="{E6C746FB-AC35-433B-B5CD-BC70BA99DD49}" dt="2020-12-15T22:27:54.839" v="3050" actId="113"/>
          <ac:spMkLst>
            <pc:docMk/>
            <pc:sldMk cId="360571120" sldId="522"/>
            <ac:spMk id="2" creationId="{1F317864-9AE7-490A-8BCB-E0351C56B5CF}"/>
          </ac:spMkLst>
        </pc:spChg>
        <pc:spChg chg="del mod">
          <ac:chgData name="Evgenia Korneva" userId="e62070071816427d" providerId="LiveId" clId="{E6C746FB-AC35-433B-B5CD-BC70BA99DD49}" dt="2020-12-15T22:28:05.415" v="3053"/>
          <ac:spMkLst>
            <pc:docMk/>
            <pc:sldMk cId="360571120" sldId="522"/>
            <ac:spMk id="3" creationId="{8EED7250-AFEA-41BB-9465-FA737EC01308}"/>
          </ac:spMkLst>
        </pc:spChg>
        <pc:picChg chg="add mod">
          <ac:chgData name="Evgenia Korneva" userId="e62070071816427d" providerId="LiveId" clId="{E6C746FB-AC35-433B-B5CD-BC70BA99DD49}" dt="2020-12-15T22:28:14.360" v="3055" actId="1076"/>
          <ac:picMkLst>
            <pc:docMk/>
            <pc:sldMk cId="360571120" sldId="522"/>
            <ac:picMk id="4" creationId="{CC77330C-0586-4251-BE31-3B4C386ECD29}"/>
          </ac:picMkLst>
        </pc:picChg>
      </pc:sldChg>
      <pc:sldChg chg="addSp delSp modSp add">
        <pc:chgData name="Evgenia Korneva" userId="e62070071816427d" providerId="LiveId" clId="{E6C746FB-AC35-433B-B5CD-BC70BA99DD49}" dt="2020-12-16T07:11:40.712" v="4893" actId="1076"/>
        <pc:sldMkLst>
          <pc:docMk/>
          <pc:sldMk cId="928063558" sldId="523"/>
        </pc:sldMkLst>
        <pc:spChg chg="mod">
          <ac:chgData name="Evgenia Korneva" userId="e62070071816427d" providerId="LiveId" clId="{E6C746FB-AC35-433B-B5CD-BC70BA99DD49}" dt="2020-12-15T22:28:32.331" v="3061" actId="207"/>
          <ac:spMkLst>
            <pc:docMk/>
            <pc:sldMk cId="928063558" sldId="523"/>
            <ac:spMk id="2" creationId="{284B74BA-592B-40C8-B762-9681079DC169}"/>
          </ac:spMkLst>
        </pc:spChg>
        <pc:spChg chg="del">
          <ac:chgData name="Evgenia Korneva" userId="e62070071816427d" providerId="LiveId" clId="{E6C746FB-AC35-433B-B5CD-BC70BA99DD49}" dt="2020-12-16T07:10:57.479" v="4883"/>
          <ac:spMkLst>
            <pc:docMk/>
            <pc:sldMk cId="928063558" sldId="523"/>
            <ac:spMk id="3" creationId="{A29CA1D0-B8F1-466C-8270-783779D45AA2}"/>
          </ac:spMkLst>
        </pc:spChg>
        <pc:picChg chg="add mod modCrop">
          <ac:chgData name="Evgenia Korneva" userId="e62070071816427d" providerId="LiveId" clId="{E6C746FB-AC35-433B-B5CD-BC70BA99DD49}" dt="2020-12-16T07:11:40.712" v="4893" actId="1076"/>
          <ac:picMkLst>
            <pc:docMk/>
            <pc:sldMk cId="928063558" sldId="523"/>
            <ac:picMk id="5" creationId="{8BD7D2F9-E4DB-4AAC-9D7A-3A9C0F633551}"/>
          </ac:picMkLst>
        </pc:picChg>
      </pc:sldChg>
      <pc:sldChg chg="addSp delSp modSp add del ord">
        <pc:chgData name="Evgenia Korneva" userId="e62070071816427d" providerId="LiveId" clId="{E6C746FB-AC35-433B-B5CD-BC70BA99DD49}" dt="2020-12-16T18:46:22.795" v="5868" actId="2696"/>
        <pc:sldMkLst>
          <pc:docMk/>
          <pc:sldMk cId="1314594810" sldId="524"/>
        </pc:sldMkLst>
        <pc:spChg chg="mod">
          <ac:chgData name="Evgenia Korneva" userId="e62070071816427d" providerId="LiveId" clId="{E6C746FB-AC35-433B-B5CD-BC70BA99DD49}" dt="2020-12-15T22:29:09.886" v="3099" actId="400"/>
          <ac:spMkLst>
            <pc:docMk/>
            <pc:sldMk cId="1314594810" sldId="524"/>
            <ac:spMk id="2" creationId="{A804C912-257A-418E-9B71-3AF0983D8072}"/>
          </ac:spMkLst>
        </pc:spChg>
        <pc:spChg chg="del">
          <ac:chgData name="Evgenia Korneva" userId="e62070071816427d" providerId="LiveId" clId="{E6C746FB-AC35-433B-B5CD-BC70BA99DD49}" dt="2020-12-16T06:42:33.287" v="4233"/>
          <ac:spMkLst>
            <pc:docMk/>
            <pc:sldMk cId="1314594810" sldId="524"/>
            <ac:spMk id="3" creationId="{FACB28E2-F34E-4757-B10C-951417A80D65}"/>
          </ac:spMkLst>
        </pc:spChg>
        <pc:spChg chg="add mod">
          <ac:chgData name="Evgenia Korneva" userId="e62070071816427d" providerId="LiveId" clId="{E6C746FB-AC35-433B-B5CD-BC70BA99DD49}" dt="2020-12-16T06:46:06.053" v="4266" actId="1582"/>
          <ac:spMkLst>
            <pc:docMk/>
            <pc:sldMk cId="1314594810" sldId="524"/>
            <ac:spMk id="10" creationId="{73FC6244-52C8-464A-A1FB-E79127AA31DA}"/>
          </ac:spMkLst>
        </pc:spChg>
        <pc:spChg chg="add mod">
          <ac:chgData name="Evgenia Korneva" userId="e62070071816427d" providerId="LiveId" clId="{E6C746FB-AC35-433B-B5CD-BC70BA99DD49}" dt="2020-12-16T06:46:41.246" v="4286" actId="164"/>
          <ac:spMkLst>
            <pc:docMk/>
            <pc:sldMk cId="1314594810" sldId="524"/>
            <ac:spMk id="14" creationId="{1D18888D-3948-461D-889C-CAA45D4B6EB3}"/>
          </ac:spMkLst>
        </pc:spChg>
        <pc:spChg chg="add mod">
          <ac:chgData name="Evgenia Korneva" userId="e62070071816427d" providerId="LiveId" clId="{E6C746FB-AC35-433B-B5CD-BC70BA99DD49}" dt="2020-12-16T06:47:09.132" v="4296" actId="164"/>
          <ac:spMkLst>
            <pc:docMk/>
            <pc:sldMk cId="1314594810" sldId="524"/>
            <ac:spMk id="17" creationId="{5437B119-0E30-4A51-B773-B1CBA9C5AFF7}"/>
          </ac:spMkLst>
        </pc:spChg>
        <pc:grpChg chg="add mod">
          <ac:chgData name="Evgenia Korneva" userId="e62070071816427d" providerId="LiveId" clId="{E6C746FB-AC35-433B-B5CD-BC70BA99DD49}" dt="2020-12-16T06:46:41.246" v="4286" actId="164"/>
          <ac:grpSpMkLst>
            <pc:docMk/>
            <pc:sldMk cId="1314594810" sldId="524"/>
            <ac:grpSpMk id="9" creationId="{88FF34DD-2F1C-4150-A4C4-887E893A4982}"/>
          </ac:grpSpMkLst>
        </pc:grpChg>
        <pc:grpChg chg="add mod">
          <ac:chgData name="Evgenia Korneva" userId="e62070071816427d" providerId="LiveId" clId="{E6C746FB-AC35-433B-B5CD-BC70BA99DD49}" dt="2020-12-16T06:47:09.132" v="4296" actId="164"/>
          <ac:grpSpMkLst>
            <pc:docMk/>
            <pc:sldMk cId="1314594810" sldId="524"/>
            <ac:grpSpMk id="11" creationId="{6223BB44-C551-46D6-9443-25743096D35B}"/>
          </ac:grpSpMkLst>
        </pc:grpChg>
        <pc:grpChg chg="add mod">
          <ac:chgData name="Evgenia Korneva" userId="e62070071816427d" providerId="LiveId" clId="{E6C746FB-AC35-433B-B5CD-BC70BA99DD49}" dt="2020-12-16T06:46:41.246" v="4286" actId="164"/>
          <ac:grpSpMkLst>
            <pc:docMk/>
            <pc:sldMk cId="1314594810" sldId="524"/>
            <ac:grpSpMk id="15" creationId="{416D1361-693B-4EEF-9485-C0E45A848CC9}"/>
          </ac:grpSpMkLst>
        </pc:grpChg>
        <pc:grpChg chg="add mod">
          <ac:chgData name="Evgenia Korneva" userId="e62070071816427d" providerId="LiveId" clId="{E6C746FB-AC35-433B-B5CD-BC70BA99DD49}" dt="2020-12-16T06:47:09.132" v="4296" actId="164"/>
          <ac:grpSpMkLst>
            <pc:docMk/>
            <pc:sldMk cId="1314594810" sldId="524"/>
            <ac:grpSpMk id="16" creationId="{537C6D72-558E-4E1A-819D-1BBE17023BD6}"/>
          </ac:grpSpMkLst>
        </pc:grpChg>
        <pc:picChg chg="add mod">
          <ac:chgData name="Evgenia Korneva" userId="e62070071816427d" providerId="LiveId" clId="{E6C746FB-AC35-433B-B5CD-BC70BA99DD49}" dt="2020-12-16T06:45:11.331" v="4254" actId="1076"/>
          <ac:picMkLst>
            <pc:docMk/>
            <pc:sldMk cId="1314594810" sldId="524"/>
            <ac:picMk id="3074" creationId="{131DF006-DA73-41C0-B552-3775DA33B5FB}"/>
          </ac:picMkLst>
        </pc:picChg>
        <pc:cxnChg chg="add mod">
          <ac:chgData name="Evgenia Korneva" userId="e62070071816427d" providerId="LiveId" clId="{E6C746FB-AC35-433B-B5CD-BC70BA99DD49}" dt="2020-12-16T06:43:53.431" v="4248" actId="208"/>
          <ac:cxnSpMkLst>
            <pc:docMk/>
            <pc:sldMk cId="1314594810" sldId="524"/>
            <ac:cxnSpMk id="5" creationId="{B881B52D-FEB3-421F-8EF9-861CF37178B0}"/>
          </ac:cxnSpMkLst>
        </pc:cxnChg>
        <pc:cxnChg chg="add mod">
          <ac:chgData name="Evgenia Korneva" userId="e62070071816427d" providerId="LiveId" clId="{E6C746FB-AC35-433B-B5CD-BC70BA99DD49}" dt="2020-12-16T06:43:53.431" v="4248" actId="208"/>
          <ac:cxnSpMkLst>
            <pc:docMk/>
            <pc:sldMk cId="1314594810" sldId="524"/>
            <ac:cxnSpMk id="7" creationId="{07234F44-E546-46C6-AD82-18A333883B40}"/>
          </ac:cxnSpMkLst>
        </pc:cxnChg>
        <pc:cxnChg chg="mod">
          <ac:chgData name="Evgenia Korneva" userId="e62070071816427d" providerId="LiveId" clId="{E6C746FB-AC35-433B-B5CD-BC70BA99DD49}" dt="2020-12-16T06:44:58.227" v="4253" actId="208"/>
          <ac:cxnSpMkLst>
            <pc:docMk/>
            <pc:sldMk cId="1314594810" sldId="524"/>
            <ac:cxnSpMk id="12" creationId="{0A78272F-4C74-43A3-A74E-D4137E8E8650}"/>
          </ac:cxnSpMkLst>
        </pc:cxnChg>
        <pc:cxnChg chg="mod">
          <ac:chgData name="Evgenia Korneva" userId="e62070071816427d" providerId="LiveId" clId="{E6C746FB-AC35-433B-B5CD-BC70BA99DD49}" dt="2020-12-16T06:44:58.227" v="4253" actId="208"/>
          <ac:cxnSpMkLst>
            <pc:docMk/>
            <pc:sldMk cId="1314594810" sldId="524"/>
            <ac:cxnSpMk id="13" creationId="{8851A352-CD8F-45F9-AD30-1C0B8A3110CC}"/>
          </ac:cxnSpMkLst>
        </pc:cxnChg>
      </pc:sldChg>
      <pc:sldChg chg="addSp delSp modSp add del ord">
        <pc:chgData name="Evgenia Korneva" userId="e62070071816427d" providerId="LiveId" clId="{E6C746FB-AC35-433B-B5CD-BC70BA99DD49}" dt="2020-12-16T18:46:22.926" v="5869" actId="2696"/>
        <pc:sldMkLst>
          <pc:docMk/>
          <pc:sldMk cId="1001089609" sldId="525"/>
        </pc:sldMkLst>
        <pc:spChg chg="del">
          <ac:chgData name="Evgenia Korneva" userId="e62070071816427d" providerId="LiveId" clId="{E6C746FB-AC35-433B-B5CD-BC70BA99DD49}" dt="2020-12-15T22:29:22.337" v="3102"/>
          <ac:spMkLst>
            <pc:docMk/>
            <pc:sldMk cId="1001089609" sldId="525"/>
            <ac:spMk id="3" creationId="{FACB28E2-F34E-4757-B10C-951417A80D65}"/>
          </ac:spMkLst>
        </pc:spChg>
        <pc:picChg chg="add mod">
          <ac:chgData name="Evgenia Korneva" userId="e62070071816427d" providerId="LiveId" clId="{E6C746FB-AC35-433B-B5CD-BC70BA99DD49}" dt="2020-12-16T06:47:21.001" v="4298" actId="1076"/>
          <ac:picMkLst>
            <pc:docMk/>
            <pc:sldMk cId="1001089609" sldId="525"/>
            <ac:picMk id="4" creationId="{791F7C97-AC1D-43EC-8185-1CE18A8C47AC}"/>
          </ac:picMkLst>
        </pc:picChg>
      </pc:sldChg>
      <pc:sldChg chg="modSp add del">
        <pc:chgData name="Evgenia Korneva" userId="e62070071816427d" providerId="LiveId" clId="{E6C746FB-AC35-433B-B5CD-BC70BA99DD49}" dt="2020-12-16T18:46:22.493" v="5864" actId="2696"/>
        <pc:sldMkLst>
          <pc:docMk/>
          <pc:sldMk cId="759937835" sldId="526"/>
        </pc:sldMkLst>
        <pc:spChg chg="mod">
          <ac:chgData name="Evgenia Korneva" userId="e62070071816427d" providerId="LiveId" clId="{E6C746FB-AC35-433B-B5CD-BC70BA99DD49}" dt="2020-12-15T22:29:52.713" v="3119" actId="20577"/>
          <ac:spMkLst>
            <pc:docMk/>
            <pc:sldMk cId="759937835" sldId="526"/>
            <ac:spMk id="2" creationId="{392FFB94-352A-42A8-8989-1AFED018C5D8}"/>
          </ac:spMkLst>
        </pc:spChg>
        <pc:spChg chg="mod">
          <ac:chgData name="Evgenia Korneva" userId="e62070071816427d" providerId="LiveId" clId="{E6C746FB-AC35-433B-B5CD-BC70BA99DD49}" dt="2020-12-16T06:33:12.421" v="4230" actId="20577"/>
          <ac:spMkLst>
            <pc:docMk/>
            <pc:sldMk cId="759937835" sldId="526"/>
            <ac:spMk id="3" creationId="{96511CDC-3318-47E7-B5BB-95B98073F61B}"/>
          </ac:spMkLst>
        </pc:spChg>
      </pc:sldChg>
      <pc:sldChg chg="addSp modSp add del">
        <pc:chgData name="Evgenia Korneva" userId="e62070071816427d" providerId="LiveId" clId="{E6C746FB-AC35-433B-B5CD-BC70BA99DD49}" dt="2020-12-16T18:46:20.683" v="5859" actId="2696"/>
        <pc:sldMkLst>
          <pc:docMk/>
          <pc:sldMk cId="3868198454" sldId="527"/>
        </pc:sldMkLst>
        <pc:spChg chg="mod">
          <ac:chgData name="Evgenia Korneva" userId="e62070071816427d" providerId="LiveId" clId="{E6C746FB-AC35-433B-B5CD-BC70BA99DD49}" dt="2020-12-15T22:30:04.960" v="3132" actId="20577"/>
          <ac:spMkLst>
            <pc:docMk/>
            <pc:sldMk cId="3868198454" sldId="527"/>
            <ac:spMk id="2" creationId="{392FFB94-352A-42A8-8989-1AFED018C5D8}"/>
          </ac:spMkLst>
        </pc:spChg>
        <pc:spChg chg="mod">
          <ac:chgData name="Evgenia Korneva" userId="e62070071816427d" providerId="LiveId" clId="{E6C746FB-AC35-433B-B5CD-BC70BA99DD49}" dt="2020-12-16T06:18:15.857" v="3735" actId="20577"/>
          <ac:spMkLst>
            <pc:docMk/>
            <pc:sldMk cId="3868198454" sldId="527"/>
            <ac:spMk id="3" creationId="{96511CDC-3318-47E7-B5BB-95B98073F61B}"/>
          </ac:spMkLst>
        </pc:spChg>
        <pc:picChg chg="add mod">
          <ac:chgData name="Evgenia Korneva" userId="e62070071816427d" providerId="LiveId" clId="{E6C746FB-AC35-433B-B5CD-BC70BA99DD49}" dt="2020-12-16T06:28:06.415" v="4006" actId="1076"/>
          <ac:picMkLst>
            <pc:docMk/>
            <pc:sldMk cId="3868198454" sldId="527"/>
            <ac:picMk id="1026" creationId="{2B7E67C7-2D4F-42D4-B4F4-60B5B6066734}"/>
          </ac:picMkLst>
        </pc:picChg>
      </pc:sldChg>
      <pc:sldChg chg="modSp add del ord">
        <pc:chgData name="Evgenia Korneva" userId="e62070071816427d" providerId="LiveId" clId="{E6C746FB-AC35-433B-B5CD-BC70BA99DD49}" dt="2020-12-16T18:46:14.371" v="5844" actId="2696"/>
        <pc:sldMkLst>
          <pc:docMk/>
          <pc:sldMk cId="2765333094" sldId="528"/>
        </pc:sldMkLst>
        <pc:spChg chg="mod">
          <ac:chgData name="Evgenia Korneva" userId="e62070071816427d" providerId="LiveId" clId="{E6C746FB-AC35-433B-B5CD-BC70BA99DD49}" dt="2020-12-15T22:30:14.786" v="3140" actId="20577"/>
          <ac:spMkLst>
            <pc:docMk/>
            <pc:sldMk cId="2765333094" sldId="528"/>
            <ac:spMk id="2" creationId="{392FFB94-352A-42A8-8989-1AFED018C5D8}"/>
          </ac:spMkLst>
        </pc:spChg>
        <pc:spChg chg="mod">
          <ac:chgData name="Evgenia Korneva" userId="e62070071816427d" providerId="LiveId" clId="{E6C746FB-AC35-433B-B5CD-BC70BA99DD49}" dt="2020-12-15T23:44:26.651" v="3707" actId="122"/>
          <ac:spMkLst>
            <pc:docMk/>
            <pc:sldMk cId="2765333094" sldId="528"/>
            <ac:spMk id="3" creationId="{96511CDC-3318-47E7-B5BB-95B98073F61B}"/>
          </ac:spMkLst>
        </pc:spChg>
      </pc:sldChg>
      <pc:sldChg chg="addSp modSp add del ord">
        <pc:chgData name="Evgenia Korneva" userId="e62070071816427d" providerId="LiveId" clId="{E6C746FB-AC35-433B-B5CD-BC70BA99DD49}" dt="2020-12-16T18:46:20.543" v="5857" actId="2696"/>
        <pc:sldMkLst>
          <pc:docMk/>
          <pc:sldMk cId="2014413908" sldId="529"/>
        </pc:sldMkLst>
        <pc:spChg chg="mod">
          <ac:chgData name="Evgenia Korneva" userId="e62070071816427d" providerId="LiveId" clId="{E6C746FB-AC35-433B-B5CD-BC70BA99DD49}" dt="2020-12-15T22:30:45.007" v="3153" actId="113"/>
          <ac:spMkLst>
            <pc:docMk/>
            <pc:sldMk cId="2014413908" sldId="529"/>
            <ac:spMk id="2" creationId="{16D33D29-4893-494E-8399-963E75FC1C7C}"/>
          </ac:spMkLst>
        </pc:spChg>
        <pc:spChg chg="mod">
          <ac:chgData name="Evgenia Korneva" userId="e62070071816427d" providerId="LiveId" clId="{E6C746FB-AC35-433B-B5CD-BC70BA99DD49}" dt="2020-12-15T23:36:18.400" v="3634" actId="404"/>
          <ac:spMkLst>
            <pc:docMk/>
            <pc:sldMk cId="2014413908" sldId="529"/>
            <ac:spMk id="3" creationId="{2C6FF9FB-70A9-4B7B-B2AF-0C9FAED8951A}"/>
          </ac:spMkLst>
        </pc:spChg>
        <pc:picChg chg="add mod modCrop">
          <ac:chgData name="Evgenia Korneva" userId="e62070071816427d" providerId="LiveId" clId="{E6C746FB-AC35-433B-B5CD-BC70BA99DD49}" dt="2020-12-15T23:33:58.356" v="3475" actId="1036"/>
          <ac:picMkLst>
            <pc:docMk/>
            <pc:sldMk cId="2014413908" sldId="529"/>
            <ac:picMk id="4" creationId="{C9A311FE-684F-4B4E-8DD2-867EF9EA4220}"/>
          </ac:picMkLst>
        </pc:picChg>
      </pc:sldChg>
      <pc:sldChg chg="modSp add del">
        <pc:chgData name="Evgenia Korneva" userId="e62070071816427d" providerId="LiveId" clId="{E6C746FB-AC35-433B-B5CD-BC70BA99DD49}" dt="2020-12-16T18:46:15.763" v="5848" actId="2696"/>
        <pc:sldMkLst>
          <pc:docMk/>
          <pc:sldMk cId="3887495578" sldId="530"/>
        </pc:sldMkLst>
        <pc:spChg chg="mod">
          <ac:chgData name="Evgenia Korneva" userId="e62070071816427d" providerId="LiveId" clId="{E6C746FB-AC35-433B-B5CD-BC70BA99DD49}" dt="2020-12-15T22:31:06.626" v="3186" actId="113"/>
          <ac:spMkLst>
            <pc:docMk/>
            <pc:sldMk cId="3887495578" sldId="530"/>
            <ac:spMk id="2" creationId="{06DFF003-E9AF-49C4-A471-3F3A27D521ED}"/>
          </ac:spMkLst>
        </pc:spChg>
        <pc:spChg chg="mod">
          <ac:chgData name="Evgenia Korneva" userId="e62070071816427d" providerId="LiveId" clId="{E6C746FB-AC35-433B-B5CD-BC70BA99DD49}" dt="2020-12-16T09:53:34.832" v="5821" actId="20577"/>
          <ac:spMkLst>
            <pc:docMk/>
            <pc:sldMk cId="3887495578" sldId="530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09:47:08.715" v="5560" actId="2696"/>
        <pc:sldMkLst>
          <pc:docMk/>
          <pc:sldMk cId="2375547708" sldId="531"/>
        </pc:sldMkLst>
        <pc:spChg chg="mod">
          <ac:chgData name="Evgenia Korneva" userId="e62070071816427d" providerId="LiveId" clId="{E6C746FB-AC35-433B-B5CD-BC70BA99DD49}" dt="2020-12-15T23:27:25.478" v="3200" actId="20577"/>
          <ac:spMkLst>
            <pc:docMk/>
            <pc:sldMk cId="2375547708" sldId="531"/>
            <ac:spMk id="2" creationId="{4EE25659-49C9-4711-8086-A6F285E968CE}"/>
          </ac:spMkLst>
        </pc:spChg>
        <pc:spChg chg="mod">
          <ac:chgData name="Evgenia Korneva" userId="e62070071816427d" providerId="LiveId" clId="{E6C746FB-AC35-433B-B5CD-BC70BA99DD49}" dt="2020-12-15T23:29:13.807" v="3311" actId="255"/>
          <ac:spMkLst>
            <pc:docMk/>
            <pc:sldMk cId="2375547708" sldId="531"/>
            <ac:spMk id="3" creationId="{B08335A5-51AD-4D1B-8F30-F61134839E9B}"/>
          </ac:spMkLst>
        </pc:spChg>
      </pc:sldChg>
      <pc:sldChg chg="modSp add del">
        <pc:chgData name="Evgenia Korneva" userId="e62070071816427d" providerId="LiveId" clId="{E6C746FB-AC35-433B-B5CD-BC70BA99DD49}" dt="2020-12-16T09:42:55.739" v="5377" actId="2696"/>
        <pc:sldMkLst>
          <pc:docMk/>
          <pc:sldMk cId="538369572" sldId="532"/>
        </pc:sldMkLst>
        <pc:spChg chg="mod">
          <ac:chgData name="Evgenia Korneva" userId="e62070071816427d" providerId="LiveId" clId="{E6C746FB-AC35-433B-B5CD-BC70BA99DD49}" dt="2020-12-15T23:29:52.813" v="3348" actId="20577"/>
          <ac:spMkLst>
            <pc:docMk/>
            <pc:sldMk cId="538369572" sldId="532"/>
            <ac:spMk id="2" creationId="{F3859CC2-DD5F-4B72-8C96-A154CD642D9C}"/>
          </ac:spMkLst>
        </pc:spChg>
      </pc:sldChg>
      <pc:sldChg chg="addSp delSp modSp add del">
        <pc:chgData name="Evgenia Korneva" userId="e62070071816427d" providerId="LiveId" clId="{E6C746FB-AC35-433B-B5CD-BC70BA99DD49}" dt="2020-12-16T18:46:20.586" v="5858" actId="2696"/>
        <pc:sldMkLst>
          <pc:docMk/>
          <pc:sldMk cId="2361194749" sldId="533"/>
        </pc:sldMkLst>
        <pc:spChg chg="mod">
          <ac:chgData name="Evgenia Korneva" userId="e62070071816427d" providerId="LiveId" clId="{E6C746FB-AC35-433B-B5CD-BC70BA99DD49}" dt="2020-12-15T23:31:13.665" v="3365" actId="113"/>
          <ac:spMkLst>
            <pc:docMk/>
            <pc:sldMk cId="2361194749" sldId="533"/>
            <ac:spMk id="2" creationId="{6BE9A8CD-0B5D-4A51-A4C2-7D7C587CDE2D}"/>
          </ac:spMkLst>
        </pc:spChg>
        <pc:spChg chg="del mod">
          <ac:chgData name="Evgenia Korneva" userId="e62070071816427d" providerId="LiveId" clId="{E6C746FB-AC35-433B-B5CD-BC70BA99DD49}" dt="2020-12-15T23:31:16.208" v="3367"/>
          <ac:spMkLst>
            <pc:docMk/>
            <pc:sldMk cId="2361194749" sldId="533"/>
            <ac:spMk id="3" creationId="{BD1A05CD-C2A6-4DAF-8F60-E1C42EE63D13}"/>
          </ac:spMkLst>
        </pc:spChg>
        <pc:picChg chg="add mod modCrop">
          <ac:chgData name="Evgenia Korneva" userId="e62070071816427d" providerId="LiveId" clId="{E6C746FB-AC35-433B-B5CD-BC70BA99DD49}" dt="2020-12-15T23:31:50.165" v="3374" actId="1076"/>
          <ac:picMkLst>
            <pc:docMk/>
            <pc:sldMk cId="2361194749" sldId="533"/>
            <ac:picMk id="4" creationId="{2F637B5A-A2A8-4AD6-B680-9DD41A2E99B5}"/>
          </ac:picMkLst>
        </pc:picChg>
      </pc:sldChg>
      <pc:sldChg chg="modSp add del">
        <pc:chgData name="Evgenia Korneva" userId="e62070071816427d" providerId="LiveId" clId="{E6C746FB-AC35-433B-B5CD-BC70BA99DD49}" dt="2020-12-16T18:46:21.326" v="5861" actId="2696"/>
        <pc:sldMkLst>
          <pc:docMk/>
          <pc:sldMk cId="404716040" sldId="534"/>
        </pc:sldMkLst>
        <pc:spChg chg="mod">
          <ac:chgData name="Evgenia Korneva" userId="e62070071816427d" providerId="LiveId" clId="{E6C746FB-AC35-433B-B5CD-BC70BA99DD49}" dt="2020-12-16T06:21:06.353" v="4000" actId="115"/>
          <ac:spMkLst>
            <pc:docMk/>
            <pc:sldMk cId="404716040" sldId="534"/>
            <ac:spMk id="3" creationId="{96511CDC-3318-47E7-B5BB-95B98073F61B}"/>
          </ac:spMkLst>
        </pc:spChg>
      </pc:sldChg>
      <pc:sldChg chg="addSp modSp add del">
        <pc:chgData name="Evgenia Korneva" userId="e62070071816427d" providerId="LiveId" clId="{E6C746FB-AC35-433B-B5CD-BC70BA99DD49}" dt="2020-12-16T18:46:21.683" v="5862" actId="2696"/>
        <pc:sldMkLst>
          <pc:docMk/>
          <pc:sldMk cId="615676475" sldId="535"/>
        </pc:sldMkLst>
        <pc:spChg chg="mod">
          <ac:chgData name="Evgenia Korneva" userId="e62070071816427d" providerId="LiveId" clId="{E6C746FB-AC35-433B-B5CD-BC70BA99DD49}" dt="2020-12-16T06:29:19.478" v="4029" actId="14100"/>
          <ac:spMkLst>
            <pc:docMk/>
            <pc:sldMk cId="615676475" sldId="535"/>
            <ac:spMk id="3" creationId="{96511CDC-3318-47E7-B5BB-95B98073F61B}"/>
          </ac:spMkLst>
        </pc:spChg>
        <pc:picChg chg="add mod">
          <ac:chgData name="Evgenia Korneva" userId="e62070071816427d" providerId="LiveId" clId="{E6C746FB-AC35-433B-B5CD-BC70BA99DD49}" dt="2020-12-16T06:29:25.032" v="4030" actId="1076"/>
          <ac:picMkLst>
            <pc:docMk/>
            <pc:sldMk cId="615676475" sldId="535"/>
            <ac:picMk id="2050" creationId="{211386DE-9FDA-47A7-9F23-1D1F6D2D2007}"/>
          </ac:picMkLst>
        </pc:picChg>
      </pc:sldChg>
      <pc:sldChg chg="modSp add">
        <pc:chgData name="Evgenia Korneva" userId="e62070071816427d" providerId="LiveId" clId="{E6C746FB-AC35-433B-B5CD-BC70BA99DD49}" dt="2020-12-16T06:50:44.433" v="4304" actId="207"/>
        <pc:sldMkLst>
          <pc:docMk/>
          <pc:sldMk cId="2076276977" sldId="536"/>
        </pc:sldMkLst>
        <pc:spChg chg="mod">
          <ac:chgData name="Evgenia Korneva" userId="e62070071816427d" providerId="LiveId" clId="{E6C746FB-AC35-433B-B5CD-BC70BA99DD49}" dt="2020-12-16T06:50:44.433" v="4304" actId="207"/>
          <ac:spMkLst>
            <pc:docMk/>
            <pc:sldMk cId="2076276977" sldId="536"/>
            <ac:spMk id="3" creationId="{254DFBAB-F156-4509-B86D-AF93AFC9ACB6}"/>
          </ac:spMkLst>
        </pc:spChg>
      </pc:sldChg>
      <pc:sldChg chg="modSp add">
        <pc:chgData name="Evgenia Korneva" userId="e62070071816427d" providerId="LiveId" clId="{E6C746FB-AC35-433B-B5CD-BC70BA99DD49}" dt="2020-12-16T06:51:01.904" v="4307" actId="207"/>
        <pc:sldMkLst>
          <pc:docMk/>
          <pc:sldMk cId="256886402" sldId="537"/>
        </pc:sldMkLst>
        <pc:spChg chg="mod">
          <ac:chgData name="Evgenia Korneva" userId="e62070071816427d" providerId="LiveId" clId="{E6C746FB-AC35-433B-B5CD-BC70BA99DD49}" dt="2020-12-16T06:51:01.904" v="4307" actId="207"/>
          <ac:spMkLst>
            <pc:docMk/>
            <pc:sldMk cId="256886402" sldId="537"/>
            <ac:spMk id="3" creationId="{254DFBAB-F156-4509-B86D-AF93AFC9ACB6}"/>
          </ac:spMkLst>
        </pc:spChg>
      </pc:sldChg>
      <pc:sldChg chg="modSp add">
        <pc:chgData name="Evgenia Korneva" userId="e62070071816427d" providerId="LiveId" clId="{E6C746FB-AC35-433B-B5CD-BC70BA99DD49}" dt="2020-12-16T06:51:09.330" v="4309" actId="207"/>
        <pc:sldMkLst>
          <pc:docMk/>
          <pc:sldMk cId="345612190" sldId="538"/>
        </pc:sldMkLst>
        <pc:spChg chg="mod">
          <ac:chgData name="Evgenia Korneva" userId="e62070071816427d" providerId="LiveId" clId="{E6C746FB-AC35-433B-B5CD-BC70BA99DD49}" dt="2020-12-16T06:51:09.330" v="4309" actId="207"/>
          <ac:spMkLst>
            <pc:docMk/>
            <pc:sldMk cId="345612190" sldId="538"/>
            <ac:spMk id="3" creationId="{254DFBAB-F156-4509-B86D-AF93AFC9ACB6}"/>
          </ac:spMkLst>
        </pc:spChg>
      </pc:sldChg>
      <pc:sldChg chg="modSp add">
        <pc:chgData name="Evgenia Korneva" userId="e62070071816427d" providerId="LiveId" clId="{E6C746FB-AC35-433B-B5CD-BC70BA99DD49}" dt="2020-12-16T06:51:15.889" v="4311" actId="207"/>
        <pc:sldMkLst>
          <pc:docMk/>
          <pc:sldMk cId="2844358143" sldId="539"/>
        </pc:sldMkLst>
        <pc:spChg chg="mod">
          <ac:chgData name="Evgenia Korneva" userId="e62070071816427d" providerId="LiveId" clId="{E6C746FB-AC35-433B-B5CD-BC70BA99DD49}" dt="2020-12-16T06:51:15.889" v="4311" actId="207"/>
          <ac:spMkLst>
            <pc:docMk/>
            <pc:sldMk cId="2844358143" sldId="539"/>
            <ac:spMk id="3" creationId="{254DFBAB-F156-4509-B86D-AF93AFC9ACB6}"/>
          </ac:spMkLst>
        </pc:spChg>
      </pc:sldChg>
      <pc:sldChg chg="modSp add">
        <pc:chgData name="Evgenia Korneva" userId="e62070071816427d" providerId="LiveId" clId="{E6C746FB-AC35-433B-B5CD-BC70BA99DD49}" dt="2020-12-16T06:56:02.120" v="4479" actId="207"/>
        <pc:sldMkLst>
          <pc:docMk/>
          <pc:sldMk cId="596798108" sldId="540"/>
        </pc:sldMkLst>
        <pc:spChg chg="mod">
          <ac:chgData name="Evgenia Korneva" userId="e62070071816427d" providerId="LiveId" clId="{E6C746FB-AC35-433B-B5CD-BC70BA99DD49}" dt="2020-12-16T06:56:02.120" v="4479" actId="207"/>
          <ac:spMkLst>
            <pc:docMk/>
            <pc:sldMk cId="596798108" sldId="540"/>
            <ac:spMk id="3" creationId="{7AE25D62-64F7-4303-BE54-32E3EF498249}"/>
          </ac:spMkLst>
        </pc:spChg>
      </pc:sldChg>
      <pc:sldChg chg="modSp add">
        <pc:chgData name="Evgenia Korneva" userId="e62070071816427d" providerId="LiveId" clId="{E6C746FB-AC35-433B-B5CD-BC70BA99DD49}" dt="2020-12-16T06:56:11.960" v="4481" actId="207"/>
        <pc:sldMkLst>
          <pc:docMk/>
          <pc:sldMk cId="2458448413" sldId="541"/>
        </pc:sldMkLst>
        <pc:spChg chg="mod">
          <ac:chgData name="Evgenia Korneva" userId="e62070071816427d" providerId="LiveId" clId="{E6C746FB-AC35-433B-B5CD-BC70BA99DD49}" dt="2020-12-16T06:56:11.960" v="4481" actId="207"/>
          <ac:spMkLst>
            <pc:docMk/>
            <pc:sldMk cId="2458448413" sldId="541"/>
            <ac:spMk id="3" creationId="{7AE25D62-64F7-4303-BE54-32E3EF498249}"/>
          </ac:spMkLst>
        </pc:spChg>
      </pc:sldChg>
      <pc:sldChg chg="modSp add">
        <pc:chgData name="Evgenia Korneva" userId="e62070071816427d" providerId="LiveId" clId="{E6C746FB-AC35-433B-B5CD-BC70BA99DD49}" dt="2020-12-16T06:59:36.145" v="4645"/>
        <pc:sldMkLst>
          <pc:docMk/>
          <pc:sldMk cId="134065042" sldId="542"/>
        </pc:sldMkLst>
        <pc:spChg chg="mod">
          <ac:chgData name="Evgenia Korneva" userId="e62070071816427d" providerId="LiveId" clId="{E6C746FB-AC35-433B-B5CD-BC70BA99DD49}" dt="2020-12-16T06:56:24.324" v="4483"/>
          <ac:spMkLst>
            <pc:docMk/>
            <pc:sldMk cId="134065042" sldId="542"/>
            <ac:spMk id="2" creationId="{82A39DD7-0DF7-44DA-AA8D-5809EFC226E0}"/>
          </ac:spMkLst>
        </pc:spChg>
        <pc:spChg chg="mod">
          <ac:chgData name="Evgenia Korneva" userId="e62070071816427d" providerId="LiveId" clId="{E6C746FB-AC35-433B-B5CD-BC70BA99DD49}" dt="2020-12-16T06:59:36.145" v="4645"/>
          <ac:spMkLst>
            <pc:docMk/>
            <pc:sldMk cId="134065042" sldId="542"/>
            <ac:spMk id="3" creationId="{84D3FA6D-4369-41B0-9950-DF38C4CBE0E1}"/>
          </ac:spMkLst>
        </pc:spChg>
      </pc:sldChg>
      <pc:sldChg chg="modSp add">
        <pc:chgData name="Evgenia Korneva" userId="e62070071816427d" providerId="LiveId" clId="{E6C746FB-AC35-433B-B5CD-BC70BA99DD49}" dt="2020-12-16T07:00:33.962" v="4673" actId="20577"/>
        <pc:sldMkLst>
          <pc:docMk/>
          <pc:sldMk cId="4152743280" sldId="543"/>
        </pc:sldMkLst>
        <pc:spChg chg="mod">
          <ac:chgData name="Evgenia Korneva" userId="e62070071816427d" providerId="LiveId" clId="{E6C746FB-AC35-433B-B5CD-BC70BA99DD49}" dt="2020-12-16T07:00:33.962" v="4673" actId="20577"/>
          <ac:spMkLst>
            <pc:docMk/>
            <pc:sldMk cId="4152743280" sldId="543"/>
            <ac:spMk id="2" creationId="{82A39DD7-0DF7-44DA-AA8D-5809EFC226E0}"/>
          </ac:spMkLst>
        </pc:spChg>
        <pc:spChg chg="mod">
          <ac:chgData name="Evgenia Korneva" userId="e62070071816427d" providerId="LiveId" clId="{E6C746FB-AC35-433B-B5CD-BC70BA99DD49}" dt="2020-12-16T07:00:21.544" v="4663" actId="14100"/>
          <ac:spMkLst>
            <pc:docMk/>
            <pc:sldMk cId="4152743280" sldId="543"/>
            <ac:spMk id="3" creationId="{84D3FA6D-4369-41B0-9950-DF38C4CBE0E1}"/>
          </ac:spMkLst>
        </pc:spChg>
      </pc:sldChg>
      <pc:sldChg chg="modSp add">
        <pc:chgData name="Evgenia Korneva" userId="e62070071816427d" providerId="LiveId" clId="{E6C746FB-AC35-433B-B5CD-BC70BA99DD49}" dt="2020-12-16T06:59:23.686" v="4644" actId="20577"/>
        <pc:sldMkLst>
          <pc:docMk/>
          <pc:sldMk cId="879524855" sldId="544"/>
        </pc:sldMkLst>
        <pc:spChg chg="mod">
          <ac:chgData name="Evgenia Korneva" userId="e62070071816427d" providerId="LiveId" clId="{E6C746FB-AC35-433B-B5CD-BC70BA99DD49}" dt="2020-12-16T06:59:23.686" v="4644" actId="20577"/>
          <ac:spMkLst>
            <pc:docMk/>
            <pc:sldMk cId="879524855" sldId="544"/>
            <ac:spMk id="3" creationId="{84D3FA6D-4369-41B0-9950-DF38C4CBE0E1}"/>
          </ac:spMkLst>
        </pc:spChg>
      </pc:sldChg>
      <pc:sldChg chg="modSp add">
        <pc:chgData name="Evgenia Korneva" userId="e62070071816427d" providerId="LiveId" clId="{E6C746FB-AC35-433B-B5CD-BC70BA99DD49}" dt="2020-12-16T18:48:48.413" v="5905"/>
        <pc:sldMkLst>
          <pc:docMk/>
          <pc:sldMk cId="4034345630" sldId="545"/>
        </pc:sldMkLst>
        <pc:spChg chg="mod">
          <ac:chgData name="Evgenia Korneva" userId="e62070071816427d" providerId="LiveId" clId="{E6C746FB-AC35-433B-B5CD-BC70BA99DD49}" dt="2020-12-16T18:48:48.413" v="5905"/>
          <ac:spMkLst>
            <pc:docMk/>
            <pc:sldMk cId="4034345630" sldId="545"/>
            <ac:spMk id="3" creationId="{8FC53F1F-CCB3-498F-92E6-0FE248CD7169}"/>
          </ac:spMkLst>
        </pc:spChg>
      </pc:sldChg>
      <pc:sldChg chg="add del">
        <pc:chgData name="Evgenia Korneva" userId="e62070071816427d" providerId="LiveId" clId="{E6C746FB-AC35-433B-B5CD-BC70BA99DD49}" dt="2020-12-16T07:00:55.252" v="4677" actId="2696"/>
        <pc:sldMkLst>
          <pc:docMk/>
          <pc:sldMk cId="1068768832" sldId="546"/>
        </pc:sldMkLst>
      </pc:sldChg>
      <pc:sldChg chg="modSp add">
        <pc:chgData name="Evgenia Korneva" userId="e62070071816427d" providerId="LiveId" clId="{E6C746FB-AC35-433B-B5CD-BC70BA99DD49}" dt="2020-12-16T18:49:13.334" v="5916" actId="20577"/>
        <pc:sldMkLst>
          <pc:docMk/>
          <pc:sldMk cId="2632002908" sldId="546"/>
        </pc:sldMkLst>
        <pc:spChg chg="mod">
          <ac:chgData name="Evgenia Korneva" userId="e62070071816427d" providerId="LiveId" clId="{E6C746FB-AC35-433B-B5CD-BC70BA99DD49}" dt="2020-12-16T18:49:13.334" v="5916" actId="20577"/>
          <ac:spMkLst>
            <pc:docMk/>
            <pc:sldMk cId="2632002908" sldId="546"/>
            <ac:spMk id="3" creationId="{8FC53F1F-CCB3-498F-92E6-0FE248CD7169}"/>
          </ac:spMkLst>
        </pc:spChg>
      </pc:sldChg>
      <pc:sldChg chg="modSp add">
        <pc:chgData name="Evgenia Korneva" userId="e62070071816427d" providerId="LiveId" clId="{E6C746FB-AC35-433B-B5CD-BC70BA99DD49}" dt="2020-12-16T18:50:21.893" v="5956" actId="20577"/>
        <pc:sldMkLst>
          <pc:docMk/>
          <pc:sldMk cId="3738767018" sldId="547"/>
        </pc:sldMkLst>
        <pc:spChg chg="mod">
          <ac:chgData name="Evgenia Korneva" userId="e62070071816427d" providerId="LiveId" clId="{E6C746FB-AC35-433B-B5CD-BC70BA99DD49}" dt="2020-12-16T18:50:21.893" v="5956" actId="20577"/>
          <ac:spMkLst>
            <pc:docMk/>
            <pc:sldMk cId="3738767018" sldId="547"/>
            <ac:spMk id="3" creationId="{8FC53F1F-CCB3-498F-92E6-0FE248CD7169}"/>
          </ac:spMkLst>
        </pc:spChg>
      </pc:sldChg>
      <pc:sldChg chg="modSp add">
        <pc:chgData name="Evgenia Korneva" userId="e62070071816427d" providerId="LiveId" clId="{E6C746FB-AC35-433B-B5CD-BC70BA99DD49}" dt="2020-12-16T18:50:06.936" v="5950" actId="20577"/>
        <pc:sldMkLst>
          <pc:docMk/>
          <pc:sldMk cId="3294343734" sldId="548"/>
        </pc:sldMkLst>
        <pc:spChg chg="mod">
          <ac:chgData name="Evgenia Korneva" userId="e62070071816427d" providerId="LiveId" clId="{E6C746FB-AC35-433B-B5CD-BC70BA99DD49}" dt="2020-12-16T18:50:06.936" v="5950" actId="20577"/>
          <ac:spMkLst>
            <pc:docMk/>
            <pc:sldMk cId="3294343734" sldId="548"/>
            <ac:spMk id="3" creationId="{8FC53F1F-CCB3-498F-92E6-0FE248CD7169}"/>
          </ac:spMkLst>
        </pc:spChg>
      </pc:sldChg>
      <pc:sldChg chg="modSp add">
        <pc:chgData name="Evgenia Korneva" userId="e62070071816427d" providerId="LiveId" clId="{E6C746FB-AC35-433B-B5CD-BC70BA99DD49}" dt="2020-12-16T18:49:57.383" v="5944" actId="20577"/>
        <pc:sldMkLst>
          <pc:docMk/>
          <pc:sldMk cId="547960062" sldId="549"/>
        </pc:sldMkLst>
        <pc:spChg chg="mod">
          <ac:chgData name="Evgenia Korneva" userId="e62070071816427d" providerId="LiveId" clId="{E6C746FB-AC35-433B-B5CD-BC70BA99DD49}" dt="2020-12-16T18:49:57.383" v="5944" actId="20577"/>
          <ac:spMkLst>
            <pc:docMk/>
            <pc:sldMk cId="547960062" sldId="549"/>
            <ac:spMk id="3" creationId="{8FC53F1F-CCB3-498F-92E6-0FE248CD7169}"/>
          </ac:spMkLst>
        </pc:spChg>
      </pc:sldChg>
      <pc:sldChg chg="modSp add">
        <pc:chgData name="Evgenia Korneva" userId="e62070071816427d" providerId="LiveId" clId="{E6C746FB-AC35-433B-B5CD-BC70BA99DD49}" dt="2020-12-16T18:49:52.637" v="5941" actId="20577"/>
        <pc:sldMkLst>
          <pc:docMk/>
          <pc:sldMk cId="161385185" sldId="550"/>
        </pc:sldMkLst>
        <pc:spChg chg="mod">
          <ac:chgData name="Evgenia Korneva" userId="e62070071816427d" providerId="LiveId" clId="{E6C746FB-AC35-433B-B5CD-BC70BA99DD49}" dt="2020-12-16T18:49:52.637" v="5941" actId="20577"/>
          <ac:spMkLst>
            <pc:docMk/>
            <pc:sldMk cId="161385185" sldId="550"/>
            <ac:spMk id="3" creationId="{8FC53F1F-CCB3-498F-92E6-0FE248CD7169}"/>
          </ac:spMkLst>
        </pc:spChg>
      </pc:sldChg>
      <pc:sldChg chg="modSp add">
        <pc:chgData name="Evgenia Korneva" userId="e62070071816427d" providerId="LiveId" clId="{E6C746FB-AC35-433B-B5CD-BC70BA99DD49}" dt="2020-12-16T18:51:36.435" v="5980" actId="20577"/>
        <pc:sldMkLst>
          <pc:docMk/>
          <pc:sldMk cId="3531810756" sldId="551"/>
        </pc:sldMkLst>
        <pc:spChg chg="mod">
          <ac:chgData name="Evgenia Korneva" userId="e62070071816427d" providerId="LiveId" clId="{E6C746FB-AC35-433B-B5CD-BC70BA99DD49}" dt="2020-12-16T18:51:36.435" v="5980" actId="20577"/>
          <ac:spMkLst>
            <pc:docMk/>
            <pc:sldMk cId="3531810756" sldId="551"/>
            <ac:spMk id="3" creationId="{F66579A6-B163-4E81-9C5C-1DA2975CF095}"/>
          </ac:spMkLst>
        </pc:spChg>
      </pc:sldChg>
      <pc:sldChg chg="modSp add">
        <pc:chgData name="Evgenia Korneva" userId="e62070071816427d" providerId="LiveId" clId="{E6C746FB-AC35-433B-B5CD-BC70BA99DD49}" dt="2020-12-16T18:51:31.583" v="5977" actId="20577"/>
        <pc:sldMkLst>
          <pc:docMk/>
          <pc:sldMk cId="4267660728" sldId="552"/>
        </pc:sldMkLst>
        <pc:spChg chg="mod">
          <ac:chgData name="Evgenia Korneva" userId="e62070071816427d" providerId="LiveId" clId="{E6C746FB-AC35-433B-B5CD-BC70BA99DD49}" dt="2020-12-16T18:51:31.583" v="5977" actId="20577"/>
          <ac:spMkLst>
            <pc:docMk/>
            <pc:sldMk cId="4267660728" sldId="552"/>
            <ac:spMk id="3" creationId="{F66579A6-B163-4E81-9C5C-1DA2975CF095}"/>
          </ac:spMkLst>
        </pc:spChg>
      </pc:sldChg>
      <pc:sldChg chg="modSp add">
        <pc:chgData name="Evgenia Korneva" userId="e62070071816427d" providerId="LiveId" clId="{E6C746FB-AC35-433B-B5CD-BC70BA99DD49}" dt="2020-12-16T18:51:26.503" v="5974" actId="20577"/>
        <pc:sldMkLst>
          <pc:docMk/>
          <pc:sldMk cId="365350094" sldId="553"/>
        </pc:sldMkLst>
        <pc:spChg chg="mod">
          <ac:chgData name="Evgenia Korneva" userId="e62070071816427d" providerId="LiveId" clId="{E6C746FB-AC35-433B-B5CD-BC70BA99DD49}" dt="2020-12-16T18:51:26.503" v="5974" actId="20577"/>
          <ac:spMkLst>
            <pc:docMk/>
            <pc:sldMk cId="365350094" sldId="553"/>
            <ac:spMk id="3" creationId="{F66579A6-B163-4E81-9C5C-1DA2975CF095}"/>
          </ac:spMkLst>
        </pc:spChg>
      </pc:sldChg>
      <pc:sldChg chg="modSp add">
        <pc:chgData name="Evgenia Korneva" userId="e62070071816427d" providerId="LiveId" clId="{E6C746FB-AC35-433B-B5CD-BC70BA99DD49}" dt="2020-12-16T18:51:21.556" v="5971" actId="20577"/>
        <pc:sldMkLst>
          <pc:docMk/>
          <pc:sldMk cId="263952945" sldId="554"/>
        </pc:sldMkLst>
        <pc:spChg chg="mod">
          <ac:chgData name="Evgenia Korneva" userId="e62070071816427d" providerId="LiveId" clId="{E6C746FB-AC35-433B-B5CD-BC70BA99DD49}" dt="2020-12-16T18:51:21.556" v="5971" actId="20577"/>
          <ac:spMkLst>
            <pc:docMk/>
            <pc:sldMk cId="263952945" sldId="554"/>
            <ac:spMk id="3" creationId="{F66579A6-B163-4E81-9C5C-1DA2975CF095}"/>
          </ac:spMkLst>
        </pc:spChg>
      </pc:sldChg>
      <pc:sldChg chg="modSp add">
        <pc:chgData name="Evgenia Korneva" userId="e62070071816427d" providerId="LiveId" clId="{E6C746FB-AC35-433B-B5CD-BC70BA99DD49}" dt="2020-12-16T18:47:33.496" v="5887" actId="20577"/>
        <pc:sldMkLst>
          <pc:docMk/>
          <pc:sldMk cId="706742294" sldId="555"/>
        </pc:sldMkLst>
        <pc:spChg chg="mod">
          <ac:chgData name="Evgenia Korneva" userId="e62070071816427d" providerId="LiveId" clId="{E6C746FB-AC35-433B-B5CD-BC70BA99DD49}" dt="2020-12-16T18:47:33.496" v="5887" actId="20577"/>
          <ac:spMkLst>
            <pc:docMk/>
            <pc:sldMk cId="706742294" sldId="555"/>
            <ac:spMk id="3" creationId="{CCB6CFBE-DEB8-4B49-B6B4-E1E6983AA5E9}"/>
          </ac:spMkLst>
        </pc:spChg>
      </pc:sldChg>
      <pc:sldChg chg="modSp add">
        <pc:chgData name="Evgenia Korneva" userId="e62070071816427d" providerId="LiveId" clId="{E6C746FB-AC35-433B-B5CD-BC70BA99DD49}" dt="2020-12-16T18:47:47.998" v="5889"/>
        <pc:sldMkLst>
          <pc:docMk/>
          <pc:sldMk cId="3489330194" sldId="556"/>
        </pc:sldMkLst>
        <pc:spChg chg="mod">
          <ac:chgData name="Evgenia Korneva" userId="e62070071816427d" providerId="LiveId" clId="{E6C746FB-AC35-433B-B5CD-BC70BA99DD49}" dt="2020-12-16T18:47:47.998" v="5889"/>
          <ac:spMkLst>
            <pc:docMk/>
            <pc:sldMk cId="3489330194" sldId="556"/>
            <ac:spMk id="3" creationId="{CCB6CFBE-DEB8-4B49-B6B4-E1E6983AA5E9}"/>
          </ac:spMkLst>
        </pc:spChg>
      </pc:sldChg>
      <pc:sldChg chg="modSp add">
        <pc:chgData name="Evgenia Korneva" userId="e62070071816427d" providerId="LiveId" clId="{E6C746FB-AC35-433B-B5CD-BC70BA99DD49}" dt="2020-12-16T07:11:48.787" v="4895" actId="207"/>
        <pc:sldMkLst>
          <pc:docMk/>
          <pc:sldMk cId="294718808" sldId="557"/>
        </pc:sldMkLst>
        <pc:spChg chg="mod">
          <ac:chgData name="Evgenia Korneva" userId="e62070071816427d" providerId="LiveId" clId="{E6C746FB-AC35-433B-B5CD-BC70BA99DD49}" dt="2020-12-16T07:11:48.787" v="4895" actId="207"/>
          <ac:spMkLst>
            <pc:docMk/>
            <pc:sldMk cId="294718808" sldId="557"/>
            <ac:spMk id="2" creationId="{284B74BA-592B-40C8-B762-9681079DC169}"/>
          </ac:spMkLst>
        </pc:spChg>
      </pc:sldChg>
      <pc:sldChg chg="addSp delSp modSp add">
        <pc:chgData name="Evgenia Korneva" userId="e62070071816427d" providerId="LiveId" clId="{E6C746FB-AC35-433B-B5CD-BC70BA99DD49}" dt="2020-12-16T07:14:34.818" v="4955" actId="20577"/>
        <pc:sldMkLst>
          <pc:docMk/>
          <pc:sldMk cId="2327351874" sldId="558"/>
        </pc:sldMkLst>
        <pc:spChg chg="del">
          <ac:chgData name="Evgenia Korneva" userId="e62070071816427d" providerId="LiveId" clId="{E6C746FB-AC35-433B-B5CD-BC70BA99DD49}" dt="2020-12-16T07:12:07.257" v="4897"/>
          <ac:spMkLst>
            <pc:docMk/>
            <pc:sldMk cId="2327351874" sldId="558"/>
            <ac:spMk id="2" creationId="{F16234EA-82F0-4FAC-AF6A-A3F60D742FCD}"/>
          </ac:spMkLst>
        </pc:spChg>
        <pc:spChg chg="del">
          <ac:chgData name="Evgenia Korneva" userId="e62070071816427d" providerId="LiveId" clId="{E6C746FB-AC35-433B-B5CD-BC70BA99DD49}" dt="2020-12-16T07:12:07.257" v="4897"/>
          <ac:spMkLst>
            <pc:docMk/>
            <pc:sldMk cId="2327351874" sldId="558"/>
            <ac:spMk id="3" creationId="{7045697E-9C11-4810-A63E-E766557DCC57}"/>
          </ac:spMkLst>
        </pc:spChg>
        <pc:spChg chg="add mod">
          <ac:chgData name="Evgenia Korneva" userId="e62070071816427d" providerId="LiveId" clId="{E6C746FB-AC35-433B-B5CD-BC70BA99DD49}" dt="2020-12-16T07:12:11.842" v="4912" actId="20577"/>
          <ac:spMkLst>
            <pc:docMk/>
            <pc:sldMk cId="2327351874" sldId="558"/>
            <ac:spMk id="5" creationId="{D310F65E-B4AA-4F84-97E3-FB797F867FB8}"/>
          </ac:spMkLst>
        </pc:spChg>
        <pc:spChg chg="add mod">
          <ac:chgData name="Evgenia Korneva" userId="e62070071816427d" providerId="LiveId" clId="{E6C746FB-AC35-433B-B5CD-BC70BA99DD49}" dt="2020-12-16T07:14:34.818" v="4955" actId="20577"/>
          <ac:spMkLst>
            <pc:docMk/>
            <pc:sldMk cId="2327351874" sldId="558"/>
            <ac:spMk id="6" creationId="{C60CC28C-78D5-4394-BE99-BF9D8FF0ABFE}"/>
          </ac:spMkLst>
        </pc:spChg>
      </pc:sldChg>
      <pc:sldChg chg="modSp add">
        <pc:chgData name="Evgenia Korneva" userId="e62070071816427d" providerId="LiveId" clId="{E6C746FB-AC35-433B-B5CD-BC70BA99DD49}" dt="2020-12-16T07:13:02.614" v="4953" actId="113"/>
        <pc:sldMkLst>
          <pc:docMk/>
          <pc:sldMk cId="646166003" sldId="559"/>
        </pc:sldMkLst>
        <pc:spChg chg="mod">
          <ac:chgData name="Evgenia Korneva" userId="e62070071816427d" providerId="LiveId" clId="{E6C746FB-AC35-433B-B5CD-BC70BA99DD49}" dt="2020-12-16T07:13:02.614" v="4953" actId="113"/>
          <ac:spMkLst>
            <pc:docMk/>
            <pc:sldMk cId="646166003" sldId="559"/>
            <ac:spMk id="2" creationId="{94C3D7E6-706D-469A-BCFB-AF981A1CCE0F}"/>
          </ac:spMkLst>
        </pc:spChg>
        <pc:spChg chg="mod">
          <ac:chgData name="Evgenia Korneva" userId="e62070071816427d" providerId="LiveId" clId="{E6C746FB-AC35-433B-B5CD-BC70BA99DD49}" dt="2020-12-16T07:12:59.758" v="4952" actId="1076"/>
          <ac:spMkLst>
            <pc:docMk/>
            <pc:sldMk cId="646166003" sldId="559"/>
            <ac:spMk id="3" creationId="{A600CBE9-0BBB-4D52-BFB8-DA43E0FAC07C}"/>
          </ac:spMkLst>
        </pc:spChg>
      </pc:sldChg>
      <pc:sldChg chg="addSp delSp modSp add del">
        <pc:chgData name="Evgenia Korneva" userId="e62070071816427d" providerId="LiveId" clId="{E6C746FB-AC35-433B-B5CD-BC70BA99DD49}" dt="2020-12-16T18:46:23.074" v="5870" actId="2696"/>
        <pc:sldMkLst>
          <pc:docMk/>
          <pc:sldMk cId="1671203911" sldId="560"/>
        </pc:sldMkLst>
        <pc:spChg chg="del">
          <ac:chgData name="Evgenia Korneva" userId="e62070071816427d" providerId="LiveId" clId="{E6C746FB-AC35-433B-B5CD-BC70BA99DD49}" dt="2020-12-16T07:53:59.208" v="5059"/>
          <ac:spMkLst>
            <pc:docMk/>
            <pc:sldMk cId="1671203911" sldId="560"/>
            <ac:spMk id="2" creationId="{35DE3B1E-A1AA-4BD6-BCEF-0C8CA6A1CD85}"/>
          </ac:spMkLst>
        </pc:spChg>
        <pc:spChg chg="del">
          <ac:chgData name="Evgenia Korneva" userId="e62070071816427d" providerId="LiveId" clId="{E6C746FB-AC35-433B-B5CD-BC70BA99DD49}" dt="2020-12-16T07:53:59.208" v="5059"/>
          <ac:spMkLst>
            <pc:docMk/>
            <pc:sldMk cId="1671203911" sldId="560"/>
            <ac:spMk id="3" creationId="{4EE11BD7-8497-425D-9562-44304578DB06}"/>
          </ac:spMkLst>
        </pc:spChg>
        <pc:spChg chg="add mod">
          <ac:chgData name="Evgenia Korneva" userId="e62070071816427d" providerId="LiveId" clId="{E6C746FB-AC35-433B-B5CD-BC70BA99DD49}" dt="2020-12-16T07:54:07.190" v="5069" actId="113"/>
          <ac:spMkLst>
            <pc:docMk/>
            <pc:sldMk cId="1671203911" sldId="560"/>
            <ac:spMk id="5" creationId="{4794A104-DF7C-4686-B79E-B570D70D0FFB}"/>
          </ac:spMkLst>
        </pc:spChg>
        <pc:spChg chg="add mod">
          <ac:chgData name="Evgenia Korneva" userId="e62070071816427d" providerId="LiveId" clId="{E6C746FB-AC35-433B-B5CD-BC70BA99DD49}" dt="2020-12-16T07:54:27.175" v="5139" actId="20577"/>
          <ac:spMkLst>
            <pc:docMk/>
            <pc:sldMk cId="1671203911" sldId="560"/>
            <ac:spMk id="6" creationId="{396F7C18-638F-43F1-8577-578C38D14AB7}"/>
          </ac:spMkLst>
        </pc:spChg>
      </pc:sldChg>
      <pc:sldChg chg="addSp delSp modSp add del">
        <pc:chgData name="Evgenia Korneva" userId="e62070071816427d" providerId="LiveId" clId="{E6C746FB-AC35-433B-B5CD-BC70BA99DD49}" dt="2020-12-16T18:46:13.651" v="5842" actId="2696"/>
        <pc:sldMkLst>
          <pc:docMk/>
          <pc:sldMk cId="4092027922" sldId="561"/>
        </pc:sldMkLst>
        <pc:spChg chg="add mod">
          <ac:chgData name="Evgenia Korneva" userId="e62070071816427d" providerId="LiveId" clId="{E6C746FB-AC35-433B-B5CD-BC70BA99DD49}" dt="2020-12-16T09:31:26.881" v="5236" actId="478"/>
          <ac:spMkLst>
            <pc:docMk/>
            <pc:sldMk cId="4092027922" sldId="561"/>
            <ac:spMk id="4" creationId="{8BF34F22-48E0-4168-9597-D34A804BDCF6}"/>
          </ac:spMkLst>
        </pc:spChg>
        <pc:picChg chg="del">
          <ac:chgData name="Evgenia Korneva" userId="e62070071816427d" providerId="LiveId" clId="{E6C746FB-AC35-433B-B5CD-BC70BA99DD49}" dt="2020-12-16T09:31:26.881" v="5236" actId="478"/>
          <ac:picMkLst>
            <pc:docMk/>
            <pc:sldMk cId="4092027922" sldId="561"/>
            <ac:picMk id="7" creationId="{B73528AD-BD7B-45A4-AF4B-B7B0A4132FBA}"/>
          </ac:picMkLst>
        </pc:picChg>
      </pc:sldChg>
      <pc:sldChg chg="modSp add del">
        <pc:chgData name="Evgenia Korneva" userId="e62070071816427d" providerId="LiveId" clId="{E6C746FB-AC35-433B-B5CD-BC70BA99DD49}" dt="2020-12-16T18:46:13.324" v="5841" actId="2696"/>
        <pc:sldMkLst>
          <pc:docMk/>
          <pc:sldMk cId="3241602318" sldId="562"/>
        </pc:sldMkLst>
        <pc:spChg chg="mod">
          <ac:chgData name="Evgenia Korneva" userId="e62070071816427d" providerId="LiveId" clId="{E6C746FB-AC35-433B-B5CD-BC70BA99DD49}" dt="2020-12-16T09:31:34.235" v="5238" actId="207"/>
          <ac:spMkLst>
            <pc:docMk/>
            <pc:sldMk cId="3241602318" sldId="562"/>
            <ac:spMk id="5" creationId="{84031C84-DAA5-48A5-9FD2-0BF0E1807922}"/>
          </ac:spMkLst>
        </pc:spChg>
      </pc:sldChg>
      <pc:sldChg chg="modSp add del">
        <pc:chgData name="Evgenia Korneva" userId="e62070071816427d" providerId="LiveId" clId="{E6C746FB-AC35-433B-B5CD-BC70BA99DD49}" dt="2020-12-16T18:46:12.962" v="5840" actId="2696"/>
        <pc:sldMkLst>
          <pc:docMk/>
          <pc:sldMk cId="1620069954" sldId="563"/>
        </pc:sldMkLst>
        <pc:spChg chg="mod">
          <ac:chgData name="Evgenia Korneva" userId="e62070071816427d" providerId="LiveId" clId="{E6C746FB-AC35-433B-B5CD-BC70BA99DD49}" dt="2020-12-16T09:31:47.100" v="5240" actId="207"/>
          <ac:spMkLst>
            <pc:docMk/>
            <pc:sldMk cId="1620069954" sldId="563"/>
            <ac:spMk id="5" creationId="{84031C84-DAA5-48A5-9FD2-0BF0E1807922}"/>
          </ac:spMkLst>
        </pc:spChg>
      </pc:sldChg>
      <pc:sldChg chg="modSp add del">
        <pc:chgData name="Evgenia Korneva" userId="e62070071816427d" providerId="LiveId" clId="{E6C746FB-AC35-433B-B5CD-BC70BA99DD49}" dt="2020-12-16T18:46:18.066" v="5852" actId="2696"/>
        <pc:sldMkLst>
          <pc:docMk/>
          <pc:sldMk cId="1055281933" sldId="564"/>
        </pc:sldMkLst>
        <pc:spChg chg="mod">
          <ac:chgData name="Evgenia Korneva" userId="e62070071816427d" providerId="LiveId" clId="{E6C746FB-AC35-433B-B5CD-BC70BA99DD49}" dt="2020-12-16T09:48:21.418" v="5585" actId="20577"/>
          <ac:spMkLst>
            <pc:docMk/>
            <pc:sldMk cId="1055281933" sldId="564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9.845" v="5855" actId="2696"/>
        <pc:sldMkLst>
          <pc:docMk/>
          <pc:sldMk cId="2568529992" sldId="565"/>
        </pc:sldMkLst>
        <pc:spChg chg="mod">
          <ac:chgData name="Evgenia Korneva" userId="e62070071816427d" providerId="LiveId" clId="{E6C746FB-AC35-433B-B5CD-BC70BA99DD49}" dt="2020-12-16T09:50:11.388" v="5668" actId="255"/>
          <ac:spMkLst>
            <pc:docMk/>
            <pc:sldMk cId="2568529992" sldId="565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20.328" v="5856" actId="2696"/>
        <pc:sldMkLst>
          <pc:docMk/>
          <pc:sldMk cId="3961355579" sldId="566"/>
        </pc:sldMkLst>
        <pc:spChg chg="mod">
          <ac:chgData name="Evgenia Korneva" userId="e62070071816427d" providerId="LiveId" clId="{E6C746FB-AC35-433B-B5CD-BC70BA99DD49}" dt="2020-12-16T09:52:30.616" v="5776" actId="113"/>
          <ac:spMkLst>
            <pc:docMk/>
            <pc:sldMk cId="3961355579" sldId="566"/>
            <ac:spMk id="3" creationId="{F7A38EE1-F5BE-463C-85AA-607961DB6214}"/>
          </ac:spMkLst>
        </pc:spChg>
      </pc:sldChg>
      <pc:sldChg chg="add del">
        <pc:chgData name="Evgenia Korneva" userId="e62070071816427d" providerId="LiveId" clId="{E6C746FB-AC35-433B-B5CD-BC70BA99DD49}" dt="2020-12-16T09:52:41.868" v="5778" actId="2696"/>
        <pc:sldMkLst>
          <pc:docMk/>
          <pc:sldMk cId="143419533" sldId="567"/>
        </pc:sldMkLst>
      </pc:sldChg>
      <pc:sldChg chg="modSp add del">
        <pc:chgData name="Evgenia Korneva" userId="e62070071816427d" providerId="LiveId" clId="{E6C746FB-AC35-433B-B5CD-BC70BA99DD49}" dt="2020-12-16T18:46:19.394" v="5854" actId="2696"/>
        <pc:sldMkLst>
          <pc:docMk/>
          <pc:sldMk cId="2149481180" sldId="567"/>
        </pc:sldMkLst>
        <pc:spChg chg="mod">
          <ac:chgData name="Evgenia Korneva" userId="e62070071816427d" providerId="LiveId" clId="{E6C746FB-AC35-433B-B5CD-BC70BA99DD49}" dt="2020-12-16T09:52:50.596" v="5780" actId="207"/>
          <ac:spMkLst>
            <pc:docMk/>
            <pc:sldMk cId="2149481180" sldId="567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8.752" v="5853" actId="2696"/>
        <pc:sldMkLst>
          <pc:docMk/>
          <pc:sldMk cId="544278299" sldId="568"/>
        </pc:sldMkLst>
        <pc:spChg chg="mod">
          <ac:chgData name="Evgenia Korneva" userId="e62070071816427d" providerId="LiveId" clId="{E6C746FB-AC35-433B-B5CD-BC70BA99DD49}" dt="2020-12-16T09:52:56.199" v="5782" actId="207"/>
          <ac:spMkLst>
            <pc:docMk/>
            <pc:sldMk cId="544278299" sldId="568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7.232" v="5851" actId="2696"/>
        <pc:sldMkLst>
          <pc:docMk/>
          <pc:sldMk cId="1583990144" sldId="569"/>
        </pc:sldMkLst>
        <pc:spChg chg="mod">
          <ac:chgData name="Evgenia Korneva" userId="e62070071816427d" providerId="LiveId" clId="{E6C746FB-AC35-433B-B5CD-BC70BA99DD49}" dt="2020-12-16T09:53:03.985" v="5784" actId="207"/>
          <ac:spMkLst>
            <pc:docMk/>
            <pc:sldMk cId="1583990144" sldId="569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6.746" v="5850" actId="2696"/>
        <pc:sldMkLst>
          <pc:docMk/>
          <pc:sldMk cId="3005815368" sldId="570"/>
        </pc:sldMkLst>
        <pc:spChg chg="mod">
          <ac:chgData name="Evgenia Korneva" userId="e62070071816427d" providerId="LiveId" clId="{E6C746FB-AC35-433B-B5CD-BC70BA99DD49}" dt="2020-12-16T09:53:09.861" v="5786" actId="207"/>
          <ac:spMkLst>
            <pc:docMk/>
            <pc:sldMk cId="3005815368" sldId="570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6.220" v="5849" actId="2696"/>
        <pc:sldMkLst>
          <pc:docMk/>
          <pc:sldMk cId="3469073063" sldId="571"/>
        </pc:sldMkLst>
        <pc:spChg chg="mod">
          <ac:chgData name="Evgenia Korneva" userId="e62070071816427d" providerId="LiveId" clId="{E6C746FB-AC35-433B-B5CD-BC70BA99DD49}" dt="2020-12-16T09:53:16.794" v="5788" actId="207"/>
          <ac:spMkLst>
            <pc:docMk/>
            <pc:sldMk cId="3469073063" sldId="571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5.358" v="5847" actId="2696"/>
        <pc:sldMkLst>
          <pc:docMk/>
          <pc:sldMk cId="4224272942" sldId="572"/>
        </pc:sldMkLst>
        <pc:spChg chg="mod">
          <ac:chgData name="Evgenia Korneva" userId="e62070071816427d" providerId="LiveId" clId="{E6C746FB-AC35-433B-B5CD-BC70BA99DD49}" dt="2020-12-16T09:53:43.010" v="5823" actId="207"/>
          <ac:spMkLst>
            <pc:docMk/>
            <pc:sldMk cId="4224272942" sldId="572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5.012" v="5846" actId="2696"/>
        <pc:sldMkLst>
          <pc:docMk/>
          <pc:sldMk cId="314813382" sldId="573"/>
        </pc:sldMkLst>
        <pc:spChg chg="mod">
          <ac:chgData name="Evgenia Korneva" userId="e62070071816427d" providerId="LiveId" clId="{E6C746FB-AC35-433B-B5CD-BC70BA99DD49}" dt="2020-12-16T09:53:50.451" v="5825" actId="207"/>
          <ac:spMkLst>
            <pc:docMk/>
            <pc:sldMk cId="314813382" sldId="573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14.700" v="5845" actId="2696"/>
        <pc:sldMkLst>
          <pc:docMk/>
          <pc:sldMk cId="4093314685" sldId="574"/>
        </pc:sldMkLst>
        <pc:spChg chg="mod">
          <ac:chgData name="Evgenia Korneva" userId="e62070071816427d" providerId="LiveId" clId="{E6C746FB-AC35-433B-B5CD-BC70BA99DD49}" dt="2020-12-16T09:53:56.204" v="5827" actId="207"/>
          <ac:spMkLst>
            <pc:docMk/>
            <pc:sldMk cId="4093314685" sldId="574"/>
            <ac:spMk id="3" creationId="{F7A38EE1-F5BE-463C-85AA-607961DB6214}"/>
          </ac:spMkLst>
        </pc:spChg>
      </pc:sldChg>
      <pc:sldChg chg="modSp add del">
        <pc:chgData name="Evgenia Korneva" userId="e62070071816427d" providerId="LiveId" clId="{E6C746FB-AC35-433B-B5CD-BC70BA99DD49}" dt="2020-12-16T18:46:21.060" v="5860" actId="2696"/>
        <pc:sldMkLst>
          <pc:docMk/>
          <pc:sldMk cId="424207194" sldId="575"/>
        </pc:sldMkLst>
        <pc:spChg chg="mod">
          <ac:chgData name="Evgenia Korneva" userId="e62070071816427d" providerId="LiveId" clId="{E6C746FB-AC35-433B-B5CD-BC70BA99DD49}" dt="2020-12-16T09:54:34.281" v="5829" actId="207"/>
          <ac:spMkLst>
            <pc:docMk/>
            <pc:sldMk cId="424207194" sldId="575"/>
            <ac:spMk id="3" creationId="{96511CDC-3318-47E7-B5BB-95B98073F61B}"/>
          </ac:spMkLst>
        </pc:spChg>
      </pc:sldChg>
      <pc:sldChg chg="modSp add del">
        <pc:chgData name="Evgenia Korneva" userId="e62070071816427d" providerId="LiveId" clId="{E6C746FB-AC35-433B-B5CD-BC70BA99DD49}" dt="2020-12-16T18:46:22.173" v="5863" actId="2696"/>
        <pc:sldMkLst>
          <pc:docMk/>
          <pc:sldMk cId="3259381557" sldId="576"/>
        </pc:sldMkLst>
        <pc:spChg chg="mod">
          <ac:chgData name="Evgenia Korneva" userId="e62070071816427d" providerId="LiveId" clId="{E6C746FB-AC35-433B-B5CD-BC70BA99DD49}" dt="2020-12-16T09:54:50.339" v="5831" actId="207"/>
          <ac:spMkLst>
            <pc:docMk/>
            <pc:sldMk cId="3259381557" sldId="576"/>
            <ac:spMk id="3" creationId="{96511CDC-3318-47E7-B5BB-95B98073F61B}"/>
          </ac:spMkLst>
        </pc:spChg>
      </pc:sldChg>
      <pc:sldChg chg="delSp add del">
        <pc:chgData name="Evgenia Korneva" userId="e62070071816427d" providerId="LiveId" clId="{E6C746FB-AC35-433B-B5CD-BC70BA99DD49}" dt="2020-12-16T18:46:22.743" v="5867" actId="2696"/>
        <pc:sldMkLst>
          <pc:docMk/>
          <pc:sldMk cId="739816314" sldId="577"/>
        </pc:sldMkLst>
        <pc:spChg chg="del topLvl">
          <ac:chgData name="Evgenia Korneva" userId="e62070071816427d" providerId="LiveId" clId="{E6C746FB-AC35-433B-B5CD-BC70BA99DD49}" dt="2020-12-16T09:55:00.143" v="5833" actId="478"/>
          <ac:spMkLst>
            <pc:docMk/>
            <pc:sldMk cId="739816314" sldId="577"/>
            <ac:spMk id="17" creationId="{5437B119-0E30-4A51-B773-B1CBA9C5AFF7}"/>
          </ac:spMkLst>
        </pc:spChg>
        <pc:grpChg chg="del topLvl">
          <ac:chgData name="Evgenia Korneva" userId="e62070071816427d" providerId="LiveId" clId="{E6C746FB-AC35-433B-B5CD-BC70BA99DD49}" dt="2020-12-16T09:55:02.661" v="5834" actId="478"/>
          <ac:grpSpMkLst>
            <pc:docMk/>
            <pc:sldMk cId="739816314" sldId="577"/>
            <ac:grpSpMk id="11" creationId="{6223BB44-C551-46D6-9443-25743096D35B}"/>
          </ac:grpSpMkLst>
        </pc:grpChg>
        <pc:grpChg chg="del">
          <ac:chgData name="Evgenia Korneva" userId="e62070071816427d" providerId="LiveId" clId="{E6C746FB-AC35-433B-B5CD-BC70BA99DD49}" dt="2020-12-16T09:55:00.143" v="5833" actId="478"/>
          <ac:grpSpMkLst>
            <pc:docMk/>
            <pc:sldMk cId="739816314" sldId="577"/>
            <ac:grpSpMk id="16" creationId="{537C6D72-558E-4E1A-819D-1BBE17023BD6}"/>
          </ac:grpSpMkLst>
        </pc:grpChg>
      </pc:sldChg>
      <pc:sldChg chg="delSp add del">
        <pc:chgData name="Evgenia Korneva" userId="e62070071816427d" providerId="LiveId" clId="{E6C746FB-AC35-433B-B5CD-BC70BA99DD49}" dt="2020-12-16T18:46:22.575" v="5866" actId="2696"/>
        <pc:sldMkLst>
          <pc:docMk/>
          <pc:sldMk cId="352836554" sldId="578"/>
        </pc:sldMkLst>
        <pc:spChg chg="del topLvl">
          <ac:chgData name="Evgenia Korneva" userId="e62070071816427d" providerId="LiveId" clId="{E6C746FB-AC35-433B-B5CD-BC70BA99DD49}" dt="2020-12-16T09:55:11.284" v="5836" actId="478"/>
          <ac:spMkLst>
            <pc:docMk/>
            <pc:sldMk cId="352836554" sldId="578"/>
            <ac:spMk id="14" creationId="{1D18888D-3948-461D-889C-CAA45D4B6EB3}"/>
          </ac:spMkLst>
        </pc:spChg>
        <pc:grpChg chg="topLvl">
          <ac:chgData name="Evgenia Korneva" userId="e62070071816427d" providerId="LiveId" clId="{E6C746FB-AC35-433B-B5CD-BC70BA99DD49}" dt="2020-12-16T09:55:11.284" v="5836" actId="478"/>
          <ac:grpSpMkLst>
            <pc:docMk/>
            <pc:sldMk cId="352836554" sldId="578"/>
            <ac:grpSpMk id="9" creationId="{88FF34DD-2F1C-4150-A4C4-887E893A4982}"/>
          </ac:grpSpMkLst>
        </pc:grpChg>
        <pc:grpChg chg="del">
          <ac:chgData name="Evgenia Korneva" userId="e62070071816427d" providerId="LiveId" clId="{E6C746FB-AC35-433B-B5CD-BC70BA99DD49}" dt="2020-12-16T09:55:11.284" v="5836" actId="478"/>
          <ac:grpSpMkLst>
            <pc:docMk/>
            <pc:sldMk cId="352836554" sldId="578"/>
            <ac:grpSpMk id="15" creationId="{416D1361-693B-4EEF-9485-C0E45A848CC9}"/>
          </ac:grpSpMkLst>
        </pc:grpChg>
      </pc:sldChg>
      <pc:sldChg chg="delSp add del">
        <pc:chgData name="Evgenia Korneva" userId="e62070071816427d" providerId="LiveId" clId="{E6C746FB-AC35-433B-B5CD-BC70BA99DD49}" dt="2020-12-16T18:46:22.541" v="5865" actId="2696"/>
        <pc:sldMkLst>
          <pc:docMk/>
          <pc:sldMk cId="1103916901" sldId="579"/>
        </pc:sldMkLst>
        <pc:spChg chg="del">
          <ac:chgData name="Evgenia Korneva" userId="e62070071816427d" providerId="LiveId" clId="{E6C746FB-AC35-433B-B5CD-BC70BA99DD49}" dt="2020-12-16T09:55:17.359" v="5838" actId="478"/>
          <ac:spMkLst>
            <pc:docMk/>
            <pc:sldMk cId="1103916901" sldId="579"/>
            <ac:spMk id="10" creationId="{73FC6244-52C8-464A-A1FB-E79127AA31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CF63-CBA0-4E03-9B37-23178335D844}" type="datetimeFigureOut">
              <a:rPr lang="en-BE" smtClean="0"/>
              <a:t>16/12/2020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D236-E47A-4EE4-9F3A-DF29157C0F2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04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50F7-887C-43E8-9B2B-B85920008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F4734-8CB1-4EEF-A9DD-47BBD9C64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9526D-41D9-4774-8283-0ECE434A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032C-045C-4E7A-AEA6-7DBBD02456BE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554B-1C1C-482D-8FD7-12CB5EED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CF6A-B1CF-44E9-9D5C-8E485C1A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017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795A-8ED3-46D3-8F6F-4CAF596A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811F-DE96-4F57-A764-82977F7E8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F7E-473B-41F0-B721-05C682AD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0045-0607-4768-B755-E3854F1337B9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0DEE-B156-49AB-9B69-C0433695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848F-54E3-424E-BBFF-B76B4695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323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FCA37-7B3F-4161-9155-21426CFC0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51C0-28B2-4149-A106-1BF7DDEE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787E-E4DD-448F-A468-7CC6DD47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1F87-40C0-4D86-B9D4-DA0569EC90AB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FA94-9604-4949-BAE8-AF420DFE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893D-A018-4F1F-A2E0-4A40BA3B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67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DC4-9E48-4C8B-8534-C2A569ED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9613-31EA-45F0-8465-C5FA7E8B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7338C-5F0C-4AB6-9CD7-452C6F0B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C200-B0D8-456D-B41D-66869160939B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FCDE-FD02-4244-A734-1930D8D9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ED08-ACC8-4654-8763-23B72DF0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22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FD52-6FDD-416B-8DDB-1B63BAC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FBE4-F0D6-4D87-AAC5-D2AC7494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E6CC-5EF6-4E39-AF34-D7F94C4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72F6-EB67-4CD3-9D67-7B205A4E9761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D504-39C8-4D5F-A94B-CEAFE5E9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ABA9-B1E4-4FA5-B3D7-1A0BED7C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540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ADCD-3ECA-4A8E-887A-4BD3F455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2189-CA9C-4CC3-BB3A-B7CEF37ED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0B69-1BA9-4A7B-927A-FABCBC48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8AE42-90ED-420D-B049-248F58DB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D16A-00D0-4A33-871C-23CAC443AF49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D47E1-7AFF-4CB2-AF07-FD113BDA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93F94-1413-4852-97A4-60676048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54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7B51-3010-4B15-99DD-76DA781C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2D38C-BFC9-4039-B254-9BBAFC1A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1985-467F-4E1E-B051-40E2E13D5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D2A3B-571D-4CCE-9C9F-10EF1509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019D5-6063-49EA-B74E-DD8A7DC6F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3AD7F-22D0-4A9E-90C2-C46F3DFC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80B-FC2F-4E38-A035-7CEDC07AD3F5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58524-8B01-4B40-A7E9-F1203B2C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AEA93-2C57-4C48-B4BD-415C0D2C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023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E528-3E98-4489-8644-FDA7CED8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C8C6C-646D-4DCD-B742-F1E8805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CE80-98E9-4D98-95FE-6E4104A56ECE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9CC76-5A96-43ED-A313-A07C5139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90FA2-BFE5-406F-BFB4-DB0B2B8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410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CD26F-05D2-4A0B-B155-110906A9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CE7-BAE2-4316-86E6-CF0CD1B85568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81C6B-EF89-4805-BF3B-65BDAC5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DD8E-DB4B-44A2-9ED7-EEBA90AE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674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9B0C-5D91-4A28-A003-6B1B8594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A444-D7F6-4C30-A176-76DC9043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8841-5738-4550-AE82-C186AE7F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1250E-0424-462E-8E8C-813431A7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682D-28F8-4A94-AB8B-E3D8C2ACE756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BD9BD-D690-4312-9F69-D9ACF0E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2BEF4-8505-4EA3-83E8-B96CF5F2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8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4BD9-1C4A-4D37-A99A-EF052022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BE4F2-A2EB-49C1-9944-0B5A8C6F4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B941-BB23-4465-B43F-90905548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FB84-099D-4821-9778-391CCD81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C5A5-AA71-4D1A-B244-BC2C094F3842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D72C6-E3F5-4762-9167-916F7168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B9E6-D68C-43F6-8971-2564737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69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076D6-A0A2-4E08-8CCD-930220F9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5CF05-FE2D-4589-8AE7-A335E6FD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42A2-1C9E-4BF5-B7FA-5FF3D618D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4FFD-FA32-4D51-A677-BC6C81E3933E}" type="datetime8">
              <a:rPr lang="en-BE" smtClean="0"/>
              <a:t>16/12/2020 07:51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5303-5F7F-477F-A7A6-73726230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2A67-3104-4FBB-AD98-F4A692AB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ADC7-1D53-4480-8E52-67C6157976C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864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RzDMEW5omc" TargetMode="Externa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CF6F-DDC5-4348-ACF4-0AE12913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9749"/>
            <a:ext cx="9144000" cy="2295525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 </a:t>
            </a:r>
            <a:b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Gill Sans Nova" panose="020B0602020104020203" pitchFamily="34" charset="0"/>
              </a:rPr>
              <a:t>TO STATISTICS</a:t>
            </a:r>
            <a:endParaRPr lang="en-BE" sz="6600" b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24D2-AF1F-4F44-BB7E-7C6F5485C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199"/>
            <a:ext cx="9144000" cy="1704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Nova" panose="020B0602020104020203" pitchFamily="34" charset="0"/>
              </a:rPr>
              <a:t>LECTURE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85274-AF0F-4C80-BCA2-4C902B8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5ACB-0CED-447D-967D-AE349B05037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03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74D-7341-4984-9239-7B1C346B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ONCE AGAIN ABOUT ONE- AND TWO-SIDED TESTS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one-sample test for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Two-sided alternative: 	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One-sided alternatives: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bg1"/>
                    </a:solidFill>
                  </a:rPr>
                  <a:t>Pay attention: the null hypothesis is still just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Never use a one-sided alternative unless absolutely sure that the opposite of it isn’t possible.</a:t>
                </a:r>
                <a:endParaRPr lang="en-B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  <a:blipFill>
                <a:blip r:embed="rId2"/>
                <a:stretch>
                  <a:fillRect l="-1217" t="-2663" r="-2145" b="-169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D0C3-5984-46AA-87AD-C3DA5765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435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74D-7341-4984-9239-7B1C346B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ONCE AGAIN ABOUT ONE- AND TWO-SIDED TESTS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one-sample test for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/>
                  <a:t>Two-sided alternative: 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One-sided alternatives:</a:t>
                </a:r>
              </a:p>
              <a:p>
                <a:pPr marL="0" indent="0">
                  <a:buNone/>
                </a:pPr>
                <a:endParaRPr lang="en-US" sz="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bg1"/>
                    </a:solidFill>
                  </a:rPr>
                  <a:t>Pay attention: the null hypothesis is still just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Never use a one-sided alternative unless absolutely sure that the opposite of it isn’t possible.</a:t>
                </a:r>
                <a:endParaRPr lang="en-B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  <a:blipFill>
                <a:blip r:embed="rId2"/>
                <a:stretch>
                  <a:fillRect l="-1217" t="-2663" r="-2145" b="-169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CE306-CF1A-439A-AF4B-BC9D0674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61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74D-7341-4984-9239-7B1C346B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ONCE AGAIN ABOUT ONE- AND TWO-SIDED TESTS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one-sample test for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/>
                  <a:t>Two-sided alternative: 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One-sided alternatives: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bg1"/>
                    </a:solidFill>
                  </a:rPr>
                  <a:t>Pay attention: the null hypothesis is still just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u="sng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Never use a one-sided alternative unless absolutely sure that the opposite of it isn’t possible.</a:t>
                </a:r>
                <a:endParaRPr lang="en-B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  <a:blipFill>
                <a:blip r:embed="rId2"/>
                <a:stretch>
                  <a:fillRect l="-1217" t="-2663" r="-2145" b="-169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9ECFF-9872-4E42-A835-3C6A77ED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88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74D-7341-4984-9239-7B1C346B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ONCE AGAIN ABOUT ONE- AND TWO-SIDED TESTS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one-sample test for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/>
                  <a:t>Two-sided alternative: 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One-sided alternatives: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u="sng" dirty="0"/>
                  <a:t>Pay attention: the null hypothesis is still just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u="sng" dirty="0"/>
                  <a:t>.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Never use a one-sided alternative unless absolutely sure that the opposite of it isn’t possible.</a:t>
                </a:r>
                <a:endParaRPr lang="en-B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  <a:blipFill>
                <a:blip r:embed="rId2"/>
                <a:stretch>
                  <a:fillRect l="-1217" t="-2663" r="-2145" b="-169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F554-57B7-47B5-8940-A163CC6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627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B74D-7341-4984-9239-7B1C346B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ONCE AGAIN ABOUT ONE- AND TWO-SIDED TESTS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Example: one-sample test for population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dirty="0"/>
                  <a:t>Two-sided alternative: 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One-sided alternatives: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u="sng" dirty="0"/>
                  <a:t>Pay attention: the null hypothesis is still just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u="sng" dirty="0"/>
                  <a:t>.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buNone/>
                </a:pPr>
                <a:r>
                  <a:rPr lang="en-US" b="1" dirty="0"/>
                  <a:t>Never use a one-sided alternative unless </a:t>
                </a:r>
                <a:r>
                  <a:rPr lang="en-US" b="1" dirty="0">
                    <a:solidFill>
                      <a:srgbClr val="C00000"/>
                    </a:solidFill>
                  </a:rPr>
                  <a:t>absolutely sure</a:t>
                </a:r>
                <a:r>
                  <a:rPr lang="en-US" b="1" dirty="0"/>
                  <a:t> that the opposite of it isn’t possible.</a:t>
                </a:r>
                <a:endParaRPr lang="en-BE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DFBAB-F156-4509-B86D-AF93AFC9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3961"/>
              </a:xfrm>
              <a:blipFill>
                <a:blip r:embed="rId2"/>
                <a:stretch>
                  <a:fillRect l="-1217" t="-2663" r="-2145" b="-169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9B379-DA3A-4338-890B-A55C0D20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344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F92FA-BA4B-46F8-988A-C023869B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99" y="1122363"/>
            <a:ext cx="11191875" cy="2387600"/>
          </a:xfrm>
        </p:spPr>
        <p:txBody>
          <a:bodyPr/>
          <a:lstStyle/>
          <a:p>
            <a:r>
              <a:rPr lang="en-US" b="1" dirty="0"/>
              <a:t>NON-PARAMETRIC TESTS</a:t>
            </a:r>
            <a:endParaRPr lang="en-BE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1EFF2A-E021-4151-A43D-03AA77C1F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61C2A-FE9F-4DF5-9EBF-5E87C690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637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2B6-1782-4D9D-8033-2C05C5C4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NON-PARAMETRIC TESTS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BE256-1AA4-41BE-8371-B1B54B99C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Up till now: </a:t>
                </a:r>
                <a:r>
                  <a:rPr lang="en-US" sz="3200" b="1" dirty="0"/>
                  <a:t>parametric</a:t>
                </a:r>
                <a:r>
                  <a:rPr lang="en-US" sz="3200" dirty="0"/>
                  <a:t> models</a:t>
                </a:r>
              </a:p>
              <a:p>
                <a:endParaRPr lang="en-US" sz="800" dirty="0"/>
              </a:p>
              <a:p>
                <a:pPr lvl="1"/>
                <a:r>
                  <a:rPr lang="en-US" sz="2800" dirty="0"/>
                  <a:t>Example: mean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lvl="1"/>
                <a:endParaRPr lang="en-US" sz="2800" dirty="0"/>
              </a:p>
              <a:p>
                <a:r>
                  <a:rPr lang="en-US" sz="3200" b="1" dirty="0">
                    <a:solidFill>
                      <a:schemeClr val="bg1"/>
                    </a:solidFill>
                  </a:rPr>
                  <a:t>Non-parametric statistics </a:t>
                </a:r>
                <a:r>
                  <a:rPr lang="en-US" sz="3200" dirty="0">
                    <a:solidFill>
                      <a:schemeClr val="bg1"/>
                    </a:solidFill>
                  </a:rPr>
                  <a:t>doesn’t rely on data belonging to any parametric family of probability distributions:</a:t>
                </a:r>
              </a:p>
              <a:p>
                <a:endParaRPr lang="en-US" sz="8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bg1"/>
                    </a:solidFill>
                  </a:rPr>
                  <a:t>distribution-free or </a:t>
                </a:r>
              </a:p>
              <a:p>
                <a:pPr lvl="1"/>
                <a:r>
                  <a:rPr lang="en-US" sz="2800" dirty="0">
                    <a:solidFill>
                      <a:schemeClr val="bg1"/>
                    </a:solidFill>
                  </a:rPr>
                  <a:t>having a specified distribution but with the distribution's parameters unspecified.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BE256-1AA4-41BE-8371-B1B54B99C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 r="-19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1CDD-B7DB-48B7-A7C8-62C40623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797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2B6-1782-4D9D-8033-2C05C5C4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NON-PARAMETRIC TESTS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BE256-1AA4-41BE-8371-B1B54B99C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Up till now: </a:t>
                </a:r>
                <a:r>
                  <a:rPr lang="en-US" sz="3200" b="1" dirty="0"/>
                  <a:t>parametric</a:t>
                </a:r>
                <a:r>
                  <a:rPr lang="en-US" sz="3200" dirty="0"/>
                  <a:t> models</a:t>
                </a:r>
              </a:p>
              <a:p>
                <a:endParaRPr lang="en-US" sz="800" dirty="0"/>
              </a:p>
              <a:p>
                <a:pPr lvl="1"/>
                <a:r>
                  <a:rPr lang="en-US" sz="2800" dirty="0"/>
                  <a:t>Example: mean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lvl="1"/>
                <a:endParaRPr lang="en-US" sz="2800" dirty="0"/>
              </a:p>
              <a:p>
                <a:r>
                  <a:rPr lang="en-US" sz="3200" b="1" dirty="0"/>
                  <a:t>Non-parametric statistics </a:t>
                </a:r>
                <a:r>
                  <a:rPr lang="en-US" sz="3200" dirty="0"/>
                  <a:t>doesn’t rely on data belonging to any parametric family of probability distributions:</a:t>
                </a:r>
              </a:p>
              <a:p>
                <a:endParaRPr lang="en-US" sz="800" dirty="0"/>
              </a:p>
              <a:p>
                <a:pPr lvl="1"/>
                <a:r>
                  <a:rPr lang="en-US" sz="2800" dirty="0"/>
                  <a:t>distribution-free or </a:t>
                </a:r>
              </a:p>
              <a:p>
                <a:pPr lvl="1"/>
                <a:r>
                  <a:rPr lang="en-US" sz="2800" dirty="0"/>
                  <a:t>having a specified distribution but with the distribution's parameters unspecified.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BE256-1AA4-41BE-8371-B1B54B99C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742" r="-197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1CDD-B7DB-48B7-A7C8-62C40623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740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2F8C-1907-47B6-BAE3-47FC7AB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NON-PARAMETRIC TESTS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C3C0D-55A5-4C3D-9ABB-FD46539B4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PARAMETRIC HYPOTHESES</a:t>
            </a:r>
            <a:endParaRPr lang="en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42449-19CE-4A8C-9EB6-FD107EB9D8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Data comes from the normal distribution with specified mean and variance.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comes from the normal distribution with specified mean and unspecified variance.</a:t>
            </a:r>
            <a:endParaRPr lang="en-BE" dirty="0"/>
          </a:p>
          <a:p>
            <a:pPr marL="0" indent="0" algn="just">
              <a:buNone/>
            </a:pP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0B9F6A-3D46-4BB4-84CC-79C74F49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pc="-150" dirty="0"/>
              <a:t>NON-PARAMETRIC HYPOTHESES</a:t>
            </a:r>
            <a:endParaRPr lang="en-BE" spc="-15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B1C55-9E3F-4D06-98B8-E1FA4BEE10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Data comes from a normal distribution form with both mean and variance unspecified.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Two unspecified continuous distributions are identical. 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6EFD53-47F9-4D80-9912-B304DF73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76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2F8C-1907-47B6-BAE3-47FC7AB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NON-PARAMETRIC TESTS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C3C0D-55A5-4C3D-9ABB-FD46539B4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PARAMETRIC HYPOTHESES</a:t>
            </a:r>
            <a:endParaRPr lang="en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42449-19CE-4A8C-9EB6-FD107EB9D8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Data comes from the normal distribution with specified mean and variance.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comes from the normal distribution with specified mean and unspecified variance.</a:t>
            </a:r>
            <a:endParaRPr lang="en-BE" dirty="0"/>
          </a:p>
          <a:p>
            <a:pPr marL="0" indent="0" algn="just">
              <a:buNone/>
            </a:pP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0B9F6A-3D46-4BB4-84CC-79C74F49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pc="-150" dirty="0"/>
              <a:t>NON-PARAMETRIC HYPOTHESES</a:t>
            </a:r>
            <a:endParaRPr lang="en-BE" spc="-15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B1C55-9E3F-4D06-98B8-E1FA4BEE10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dirty="0"/>
              <a:t>Data comes from a normal distribution form with both mean and variance unspecified.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Two unspecified continuous distributions are identical. 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6EFD53-47F9-4D80-9912-B304DF73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10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BCB4-2E69-46A3-BC78-E7749A3D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TIME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1305-ECA2-42E0-A0E4-35E83AB7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Hypothesis testing</a:t>
            </a:r>
          </a:p>
          <a:p>
            <a:endParaRPr lang="en-US" sz="1000" dirty="0"/>
          </a:p>
          <a:p>
            <a:r>
              <a:rPr lang="en-US" dirty="0"/>
              <a:t>P-values</a:t>
            </a:r>
          </a:p>
          <a:p>
            <a:endParaRPr lang="en-US" sz="1000" dirty="0"/>
          </a:p>
          <a:p>
            <a:r>
              <a:rPr lang="en-US" dirty="0"/>
              <a:t>Overview of some statistical tests</a:t>
            </a:r>
          </a:p>
          <a:p>
            <a:pPr lvl="1"/>
            <a:r>
              <a:rPr lang="en-US" dirty="0"/>
              <a:t>One-sample tests</a:t>
            </a:r>
          </a:p>
          <a:p>
            <a:pPr lvl="2"/>
            <a:r>
              <a:rPr lang="en-US" dirty="0"/>
              <a:t>t-test</a:t>
            </a:r>
          </a:p>
          <a:p>
            <a:pPr lvl="2"/>
            <a:r>
              <a:rPr lang="en-US" dirty="0"/>
              <a:t>One sample t-test</a:t>
            </a:r>
          </a:p>
          <a:p>
            <a:pPr lvl="2"/>
            <a:endParaRPr lang="en-US" sz="800" dirty="0"/>
          </a:p>
          <a:p>
            <a:pPr lvl="1"/>
            <a:r>
              <a:rPr lang="en-US" dirty="0"/>
              <a:t>Two-sample tests</a:t>
            </a:r>
          </a:p>
          <a:p>
            <a:pPr lvl="2"/>
            <a:r>
              <a:rPr lang="en-US" dirty="0"/>
              <a:t>Two sample t-test</a:t>
            </a:r>
          </a:p>
          <a:p>
            <a:pPr lvl="2"/>
            <a:r>
              <a:rPr lang="en-US" dirty="0"/>
              <a:t>Welch’s test</a:t>
            </a:r>
          </a:p>
          <a:p>
            <a:pPr lvl="2"/>
            <a:r>
              <a:rPr lang="en-US" dirty="0"/>
              <a:t>Pair samples t-test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76280-9888-495D-B18A-B7B375AF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625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E40E2-0119-4545-A979-A195F9A6F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MANN-WHITNEY U TEST</a:t>
            </a:r>
            <a:endParaRPr lang="en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0564CA-11E2-4FF3-970C-F57063721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alternative to the two-sample t-test </a:t>
            </a:r>
            <a:br>
              <a:rPr lang="en-US" dirty="0"/>
            </a:br>
            <a:r>
              <a:rPr lang="en-US" dirty="0"/>
              <a:t>when the distribution of the data cannot be assumed to be normal</a:t>
            </a:r>
            <a:endParaRPr lang="en-BE" dirty="0"/>
          </a:p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865A-0930-4CF9-A420-5A55FF4F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522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79A-0D42-449F-B170-3E7563B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MANN-WHITNEY U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21275"/>
              </a:xfrm>
            </p:spPr>
            <p:txBody>
              <a:bodyPr/>
              <a:lstStyle/>
              <a:p>
                <a:r>
                  <a:rPr lang="en-US" dirty="0"/>
                  <a:t>Two independent </a:t>
                </a:r>
                <a:r>
                  <a:rPr lang="en-US" dirty="0" err="1"/>
                  <a:t>i.i.d</a:t>
                </a:r>
                <a:r>
                  <a:rPr lang="en-US" dirty="0"/>
                  <a:t>. sets of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hypothesis:</a:t>
                </a:r>
              </a:p>
              <a:p>
                <a:endParaRPr lang="en-US" sz="8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 For randomly selected values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>
                    <a:solidFill>
                      <a:schemeClr val="bg1"/>
                    </a:solidFill>
                  </a:rPr>
                  <a:t> and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Y</a:t>
                </a:r>
                <a:r>
                  <a:rPr lang="en-US" sz="2800" dirty="0">
                    <a:solidFill>
                      <a:schemeClr val="bg1"/>
                    </a:solidFill>
                  </a:rPr>
                  <a:t> from two populations,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:endParaRPr lang="en-US" sz="8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Alternatives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Two-sided: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One-sided: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21275"/>
              </a:xfrm>
              <a:blipFill>
                <a:blip r:embed="rId2"/>
                <a:stretch>
                  <a:fillRect l="-1043" t="-21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A431-2FCA-498F-897D-50B20FA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599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79A-0D42-449F-B170-3E7563B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MANN-WHITNEY U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21275"/>
              </a:xfrm>
            </p:spPr>
            <p:txBody>
              <a:bodyPr/>
              <a:lstStyle/>
              <a:p>
                <a:r>
                  <a:rPr lang="en-US" dirty="0"/>
                  <a:t>Two independent </a:t>
                </a:r>
                <a:r>
                  <a:rPr lang="en-US" dirty="0" err="1"/>
                  <a:t>i.i.d</a:t>
                </a:r>
                <a:r>
                  <a:rPr lang="en-US" dirty="0"/>
                  <a:t>. sets of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Null hypothesis:</a:t>
                </a:r>
              </a:p>
              <a:p>
                <a:endParaRPr lang="en-US" sz="8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 For randomly selected values </a:t>
                </a:r>
                <a:r>
                  <a:rPr lang="en-US" sz="2800" i="1" dirty="0"/>
                  <a:t>X</a:t>
                </a:r>
                <a:r>
                  <a:rPr lang="en-US" sz="2800" dirty="0"/>
                  <a:t> and </a:t>
                </a:r>
                <a:r>
                  <a:rPr lang="en-US" sz="2800" i="1" dirty="0"/>
                  <a:t>Y</a:t>
                </a:r>
                <a:r>
                  <a:rPr lang="en-US" sz="2800" dirty="0"/>
                  <a:t> from two populations,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sz="8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Alternatives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Two-sided: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One-sided: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21275"/>
              </a:xfrm>
              <a:blipFill>
                <a:blip r:embed="rId2"/>
                <a:stretch>
                  <a:fillRect l="-1043" t="-21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A431-2FCA-498F-897D-50B20FA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05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79A-0D42-449F-B170-3E7563B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MANN-WHITNEY U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5121275"/>
              </a:xfrm>
            </p:spPr>
            <p:txBody>
              <a:bodyPr/>
              <a:lstStyle/>
              <a:p>
                <a:r>
                  <a:rPr lang="en-US" dirty="0"/>
                  <a:t>Two independent </a:t>
                </a:r>
                <a:r>
                  <a:rPr lang="en-US" dirty="0" err="1"/>
                  <a:t>i.i.d</a:t>
                </a:r>
                <a:r>
                  <a:rPr lang="en-US" dirty="0"/>
                  <a:t>. sets of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Null hypothesis:</a:t>
                </a:r>
              </a:p>
              <a:p>
                <a:endParaRPr lang="en-US" sz="8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 For randomly selected values </a:t>
                </a:r>
                <a:r>
                  <a:rPr lang="en-US" sz="2800" i="1" dirty="0"/>
                  <a:t>X</a:t>
                </a:r>
                <a:r>
                  <a:rPr lang="en-US" sz="2800" dirty="0"/>
                  <a:t> and </a:t>
                </a:r>
                <a:r>
                  <a:rPr lang="en-US" sz="2800" i="1" dirty="0"/>
                  <a:t>Y</a:t>
                </a:r>
                <a:r>
                  <a:rPr lang="en-US" sz="2800" dirty="0"/>
                  <a:t> from two populations,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sz="800" dirty="0"/>
              </a:p>
              <a:p>
                <a:r>
                  <a:rPr lang="en-US" dirty="0"/>
                  <a:t>Alternatives</a:t>
                </a:r>
              </a:p>
              <a:p>
                <a:pPr lvl="1"/>
                <a:r>
                  <a:rPr lang="en-US" dirty="0"/>
                  <a:t>Two-sided: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One-sided: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5121275"/>
              </a:xfrm>
              <a:blipFill>
                <a:blip r:embed="rId2"/>
                <a:stretch>
                  <a:fillRect l="-1043" t="-214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A431-2FCA-498F-897D-50B20FA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749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79A-0D42-449F-B170-3E7563B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MANN-WHITNEY U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distribution:</a:t>
                </a:r>
              </a:p>
              <a:p>
                <a:endParaRPr lang="en-US" sz="9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tabulated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normal</m:t>
                    </m:r>
                  </m:oMath>
                </a14:m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043" t="-279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A431-2FCA-498F-897D-50B20FA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230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79A-0D42-449F-B170-3E7563B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MANN-WHITNEY U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Null distribution:</a:t>
                </a:r>
              </a:p>
              <a:p>
                <a:endParaRPr lang="en-US" sz="900" dirty="0"/>
              </a:p>
              <a:p>
                <a:pPr marL="0" indent="0" algn="ctr">
                  <a:buNone/>
                </a:pPr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tabulated</a:t>
                </a:r>
              </a:p>
              <a:p>
                <a:pPr marL="0" indent="0" algn="ctr">
                  <a:buNone/>
                </a:pPr>
                <a:r>
                  <a:rPr lang="en-US" dirty="0"/>
                  <a:t>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≥30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normal</m:t>
                    </m:r>
                  </m:oMath>
                </a14:m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36657-19FE-4C03-BC48-38977071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l="-1043" t="-279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A431-2FCA-498F-897D-50B20FA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0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BF92FA-BA4B-46F8-988A-C023869B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506200" cy="2387600"/>
          </a:xfrm>
        </p:spPr>
        <p:txBody>
          <a:bodyPr/>
          <a:lstStyle/>
          <a:p>
            <a:r>
              <a:rPr lang="en-US" dirty="0"/>
              <a:t>WILCOXON SIGNED RANK TEST</a:t>
            </a:r>
            <a:endParaRPr lang="en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1EFF2A-E021-4151-A43D-03AA77C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275" y="3602038"/>
            <a:ext cx="10115549" cy="1655762"/>
          </a:xfrm>
        </p:spPr>
        <p:txBody>
          <a:bodyPr/>
          <a:lstStyle/>
          <a:p>
            <a:r>
              <a:rPr lang="en-US" dirty="0"/>
              <a:t>An alternative to the paired t-test </a:t>
            </a:r>
            <a:br>
              <a:rPr lang="en-US" dirty="0"/>
            </a:br>
            <a:r>
              <a:rPr lang="en-US" dirty="0"/>
              <a:t>when the distribution of the differences cannot be assumed to be normal</a:t>
            </a:r>
            <a:endParaRPr lang="en-B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3B740-4876-4F82-AE07-C2F41A15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863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002F-C939-4031-9F93-964CADF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109D-58BA-4211-842B-6E894EF4B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050"/>
                <a:ext cx="10515600" cy="51784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paired </a:t>
                </a:r>
                <a:r>
                  <a:rPr lang="en-US" dirty="0" err="1"/>
                  <a:t>i.i.d</a:t>
                </a:r>
                <a:r>
                  <a:rPr lang="en-US" dirty="0"/>
                  <a:t>. sets of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hypothesis:</a:t>
                </a:r>
              </a:p>
              <a:p>
                <a:endParaRPr lang="en-US" sz="800" dirty="0">
                  <a:solidFill>
                    <a:schemeClr val="bg1"/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 difference between the pairs follows a symmetric distribution around zero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Alternatives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Two-sided:  difference between the pairs doesn’t follow a symmetric 			     distribution around zero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One-sided:  distribution is skewed to one particular side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109D-58BA-4211-842B-6E894EF4B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050"/>
                <a:ext cx="10515600" cy="5178425"/>
              </a:xfrm>
              <a:blipFill>
                <a:blip r:embed="rId2"/>
                <a:stretch>
                  <a:fillRect l="-1043" t="-2000" r="-6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C456-F75A-418F-9C14-D28E2B4A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7739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002F-C939-4031-9F93-964CADF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109D-58BA-4211-842B-6E894EF4B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050"/>
                <a:ext cx="10515600" cy="51784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paired </a:t>
                </a:r>
                <a:r>
                  <a:rPr lang="en-US" dirty="0" err="1"/>
                  <a:t>i.i.d</a:t>
                </a:r>
                <a:r>
                  <a:rPr lang="en-US" dirty="0"/>
                  <a:t>. sets of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Null hypothesis:</a:t>
                </a:r>
              </a:p>
              <a:p>
                <a:endParaRPr lang="en-US" sz="8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 difference between the pairs follows a symmetric distribution around zero</a:t>
                </a:r>
                <a:endParaRPr lang="en-US" sz="8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Alternatives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Two-sided:  difference between the pairs doesn’t follow a symmetric 			     distribution around zero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One-sided:  distribution is skewed to one particular side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109D-58BA-4211-842B-6E894EF4B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050"/>
                <a:ext cx="10515600" cy="5178425"/>
              </a:xfrm>
              <a:blipFill>
                <a:blip r:embed="rId2"/>
                <a:stretch>
                  <a:fillRect l="-1043" t="-2000" r="-6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C456-F75A-418F-9C14-D28E2B4A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078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002F-C939-4031-9F93-964CADF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109D-58BA-4211-842B-6E894EF4B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050"/>
                <a:ext cx="10515600" cy="51784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paired </a:t>
                </a:r>
                <a:r>
                  <a:rPr lang="en-US" dirty="0" err="1"/>
                  <a:t>i.i.d</a:t>
                </a:r>
                <a:r>
                  <a:rPr lang="en-US" dirty="0"/>
                  <a:t>. sets of data:</a:t>
                </a:r>
              </a:p>
              <a:p>
                <a:endParaRPr lang="en-US" sz="1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Null hypothesis:</a:t>
                </a:r>
              </a:p>
              <a:p>
                <a:endParaRPr lang="en-US" sz="8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 difference between the pairs follows a symmetric distribution around zero</a:t>
                </a:r>
                <a:endParaRPr lang="en-US" sz="800" dirty="0"/>
              </a:p>
              <a:p>
                <a:r>
                  <a:rPr lang="en-US" dirty="0"/>
                  <a:t>Alternatives</a:t>
                </a:r>
              </a:p>
              <a:p>
                <a:pPr lvl="1"/>
                <a:r>
                  <a:rPr lang="en-US" dirty="0"/>
                  <a:t>Two-sided:  difference between the pairs doesn’t follow a symmetric 			     distribution around zero</a:t>
                </a:r>
              </a:p>
              <a:p>
                <a:pPr lvl="1"/>
                <a:r>
                  <a:rPr lang="en-US" dirty="0"/>
                  <a:t>One-sided:  distribution is skewed to one particular side</a:t>
                </a:r>
              </a:p>
              <a:p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109D-58BA-4211-842B-6E894EF4B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050"/>
                <a:ext cx="10515600" cy="5178425"/>
              </a:xfrm>
              <a:blipFill>
                <a:blip r:embed="rId2"/>
                <a:stretch>
                  <a:fillRect l="-1043" t="-2000" r="-6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C456-F75A-418F-9C14-D28E2B4A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673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84CD-5E32-4A11-8F06-24B9C4A1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2352-6577-4F53-9A2B-68EC61C0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Wrap-up hypothesis testing</a:t>
            </a:r>
          </a:p>
          <a:p>
            <a:pPr lvl="1"/>
            <a:r>
              <a:rPr lang="en-US" sz="2800" dirty="0"/>
              <a:t>Non-parametric tests: an overview</a:t>
            </a:r>
          </a:p>
          <a:p>
            <a:pPr lvl="1"/>
            <a:r>
              <a:rPr lang="en-US" sz="2800" dirty="0"/>
              <a:t>Practice</a:t>
            </a:r>
          </a:p>
          <a:p>
            <a:endParaRPr lang="en-US" sz="3200" dirty="0"/>
          </a:p>
          <a:p>
            <a:r>
              <a:rPr lang="en-US" sz="3200" dirty="0"/>
              <a:t>Two random variables</a:t>
            </a:r>
          </a:p>
          <a:p>
            <a:pPr lvl="1"/>
            <a:r>
              <a:rPr lang="en-US" sz="2800" dirty="0"/>
              <a:t>Covariance</a:t>
            </a:r>
          </a:p>
          <a:p>
            <a:pPr lvl="1"/>
            <a:r>
              <a:rPr lang="en-US" sz="2800"/>
              <a:t>Correlation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A3E4-043A-4635-B1BA-81EB50FB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968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DD6-4707-478A-8AED-B67C0A27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800" dirty="0"/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r>
                  <a:rPr lang="en-US" b="0" dirty="0">
                    <a:solidFill>
                      <a:schemeClr val="bg1"/>
                    </a:solidFill>
                  </a:rPr>
                  <a:t>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Exclude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Rank the remaining pairs from smallest to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distributions: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some specific tabulated distribution.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  <a:blipFill>
                <a:blip r:embed="rId2"/>
                <a:stretch>
                  <a:fillRect l="-1043" t="-20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B6AE-A212-4E84-BB09-6B28B25C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229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DD6-4707-478A-8AED-B67C0A27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800" dirty="0"/>
              </a:p>
              <a:p>
                <a:pPr marL="0" indent="0" algn="ctr">
                  <a:buNone/>
                </a:pPr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="0" dirty="0"/>
                  <a:t>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Exclude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Rank the remaining pairs from smallest to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distributions: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some specific tabulated distribution.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  <a:blipFill>
                <a:blip r:embed="rId2"/>
                <a:stretch>
                  <a:fillRect l="-1043" t="-20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B6AE-A212-4E84-BB09-6B28B25C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5231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DD6-4707-478A-8AED-B67C0A27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800" dirty="0"/>
              </a:p>
              <a:p>
                <a:pPr marL="0" indent="0" algn="ctr">
                  <a:buNone/>
                </a:pPr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="0" dirty="0"/>
                  <a:t>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Exclude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Rank the remaining pairs from smallest to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distributions: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some specific tabulated distribution.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  <a:blipFill>
                <a:blip r:embed="rId2"/>
                <a:stretch>
                  <a:fillRect l="-1043" t="-20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B6AE-A212-4E84-BB09-6B28B25C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398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DD6-4707-478A-8AED-B67C0A27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800" dirty="0"/>
              </a:p>
              <a:p>
                <a:pPr marL="0" indent="0" algn="ctr">
                  <a:buNone/>
                </a:pPr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="0" dirty="0"/>
                  <a:t>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Exclude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/>
                  <a:t>Rank the remaining pairs from smallest to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distributions: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some specific tabulated distribution.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  <a:blipFill>
                <a:blip r:embed="rId2"/>
                <a:stretch>
                  <a:fillRect l="-1043" t="-20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B6AE-A212-4E84-BB09-6B28B25C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1946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DD6-4707-478A-8AED-B67C0A27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800" dirty="0"/>
              </a:p>
              <a:p>
                <a:pPr marL="0" indent="0" algn="ctr">
                  <a:buNone/>
                </a:pPr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="0" dirty="0"/>
                  <a:t>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Exclude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/>
                  <a:t>Rank the remaining pairs from smallest to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Null distributions: 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some specific tabulated distribution.</a:t>
                </a:r>
                <a:endParaRPr lang="en-B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  <a:blipFill>
                <a:blip r:embed="rId2"/>
                <a:stretch>
                  <a:fillRect l="-1043" t="-20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B6AE-A212-4E84-BB09-6B28B25C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2006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7DD6-4707-478A-8AED-B67C0A27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 statistic:</a:t>
                </a:r>
              </a:p>
              <a:p>
                <a:endParaRPr lang="en-US" sz="800" dirty="0"/>
              </a:p>
              <a:p>
                <a:pPr marL="0" indent="0" algn="ctr">
                  <a:buNone/>
                </a:pPr>
                <a:r>
                  <a:rPr lang="en-US" b="0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</a:t>
                </a:r>
                <a:r>
                  <a:rPr lang="en-US" b="0" dirty="0"/>
                  <a:t>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 algn="ctr">
                  <a:buNone/>
                </a:pPr>
                <a:r>
                  <a:rPr lang="en-US" dirty="0"/>
                  <a:t>Exclude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/>
                  <a:t>Rank the remaining pairs from smallest to largest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200" dirty="0"/>
              </a:p>
              <a:p>
                <a:r>
                  <a:rPr lang="en-US" dirty="0"/>
                  <a:t>Null distributions: </a:t>
                </a:r>
              </a:p>
              <a:p>
                <a:pPr lvl="1"/>
                <a:r>
                  <a:rPr lang="en-US" dirty="0"/>
                  <a:t>some specific tabulated distribution.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B132A-2420-45AD-97B9-6D1E627A4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100"/>
                <a:ext cx="10515600" cy="5159375"/>
              </a:xfrm>
              <a:blipFill>
                <a:blip r:embed="rId2"/>
                <a:stretch>
                  <a:fillRect l="-1043" t="-20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B6AE-A212-4E84-BB09-6B28B25C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840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2BF92FA-BA4B-46F8-988A-C023869B7EE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-TEST</a:t>
                </a:r>
                <a:endParaRPr lang="en-B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2BF92FA-BA4B-46F8-988A-C023869B7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602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111EFF2A-E021-4151-A43D-03AA77C1F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Independence of two categorical variables based on contingency table</a:t>
            </a:r>
            <a:endParaRPr lang="en-B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6B712-7B70-43A7-8C4E-29F38092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9872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consider the following </a:t>
            </a:r>
            <a:r>
              <a:rPr lang="en-US" b="1" dirty="0"/>
              <a:t>contingency table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Are education levels and number of marriages (one / many) independent?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37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F348-8987-4BA1-B223-583D265B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55695" r="31250" b="30000"/>
          <a:stretch/>
        </p:blipFill>
        <p:spPr>
          <a:xfrm>
            <a:off x="2537580" y="2543174"/>
            <a:ext cx="7116839" cy="14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consider the following </a:t>
            </a:r>
            <a:r>
              <a:rPr lang="en-US" b="1" dirty="0"/>
              <a:t>contingency table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education levels and number of marriages (one / many) independent?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38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F348-8987-4BA1-B223-583D265B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55695" r="31250" b="30000"/>
          <a:stretch/>
        </p:blipFill>
        <p:spPr>
          <a:xfrm>
            <a:off x="2537580" y="2543174"/>
            <a:ext cx="7116839" cy="145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7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3263900"/>
          </a:xfrm>
        </p:spPr>
        <p:txBody>
          <a:bodyPr/>
          <a:lstStyle/>
          <a:p>
            <a:pPr algn="just"/>
            <a:r>
              <a:rPr lang="en-US" dirty="0"/>
              <a:t>Are education levels and number of marriages (one / many) independent? </a:t>
            </a:r>
          </a:p>
          <a:p>
            <a:pPr marL="0" indent="0" algn="ctr">
              <a:buNone/>
            </a:pPr>
            <a:r>
              <a:rPr lang="en-US" i="1" dirty="0"/>
              <a:t>If so, cell probabilities are the product of the marginal ones:</a:t>
            </a: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39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F348-8987-4BA1-B223-583D265B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55695" r="31250" b="30000"/>
          <a:stretch/>
        </p:blipFill>
        <p:spPr>
          <a:xfrm>
            <a:off x="2442330" y="1646238"/>
            <a:ext cx="7116839" cy="14573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9285B83-F01C-4AF4-9B8C-AA1EEED33984}"/>
              </a:ext>
            </a:extLst>
          </p:cNvPr>
          <p:cNvGrpSpPr/>
          <p:nvPr/>
        </p:nvGrpSpPr>
        <p:grpSpPr>
          <a:xfrm>
            <a:off x="1996953" y="4796732"/>
            <a:ext cx="7985247" cy="1559618"/>
            <a:chOff x="1796928" y="4568132"/>
            <a:chExt cx="7985247" cy="15596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8D4A4C-5621-4DDC-B93E-700AEB7C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62" t="47778" r="30938" b="38333"/>
            <a:stretch/>
          </p:blipFill>
          <p:spPr>
            <a:xfrm>
              <a:off x="1796928" y="4568132"/>
              <a:ext cx="7985247" cy="155961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96650-3B12-4443-989E-5D17FAA4DB2E}"/>
                </a:ext>
              </a:extLst>
            </p:cNvPr>
            <p:cNvSpPr/>
            <p:nvPr/>
          </p:nvSpPr>
          <p:spPr>
            <a:xfrm>
              <a:off x="3771900" y="5024021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060876-8C0F-4402-BC36-ED2A64BD5577}"/>
                </a:ext>
              </a:extLst>
            </p:cNvPr>
            <p:cNvSpPr/>
            <p:nvPr/>
          </p:nvSpPr>
          <p:spPr>
            <a:xfrm>
              <a:off x="3771900" y="5388846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248B90-C665-41A8-9A41-4744672ADBBB}"/>
                </a:ext>
              </a:extLst>
            </p:cNvPr>
            <p:cNvSpPr/>
            <p:nvPr/>
          </p:nvSpPr>
          <p:spPr>
            <a:xfrm>
              <a:off x="6219824" y="5024021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A19288-2725-448A-8ADB-E67BED699F17}"/>
                </a:ext>
              </a:extLst>
            </p:cNvPr>
            <p:cNvSpPr/>
            <p:nvPr/>
          </p:nvSpPr>
          <p:spPr>
            <a:xfrm>
              <a:off x="6219824" y="5388846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00546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B31C-194C-4C64-9D9A-2DE9DC147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	QUICK QUIZ</a:t>
            </a:r>
            <a:endParaRPr lang="en-BE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739CFD-565A-4408-ABA7-BCD6E3AF3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B30B-92FD-44DF-B280-679F1DE0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8798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3263900"/>
          </a:xfrm>
        </p:spPr>
        <p:txBody>
          <a:bodyPr/>
          <a:lstStyle/>
          <a:p>
            <a:pPr algn="just"/>
            <a:r>
              <a:rPr lang="en-US" dirty="0"/>
              <a:t>Are education levels and number of marriages (one / many) independent? </a:t>
            </a:r>
          </a:p>
          <a:p>
            <a:pPr marL="0" indent="0" algn="ctr">
              <a:buNone/>
            </a:pPr>
            <a:r>
              <a:rPr lang="en-US" i="1" dirty="0"/>
              <a:t>If so, cell probabilities are the product of the marginal ones:</a:t>
            </a: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40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F348-8987-4BA1-B223-583D265B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55695" r="31250" b="30000"/>
          <a:stretch/>
        </p:blipFill>
        <p:spPr>
          <a:xfrm>
            <a:off x="2442330" y="1646238"/>
            <a:ext cx="7116839" cy="14573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9285B83-F01C-4AF4-9B8C-AA1EEED33984}"/>
              </a:ext>
            </a:extLst>
          </p:cNvPr>
          <p:cNvGrpSpPr/>
          <p:nvPr/>
        </p:nvGrpSpPr>
        <p:grpSpPr>
          <a:xfrm>
            <a:off x="1996953" y="4796732"/>
            <a:ext cx="7985247" cy="1559618"/>
            <a:chOff x="1796928" y="4568132"/>
            <a:chExt cx="7985247" cy="15596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8D4A4C-5621-4DDC-B93E-700AEB7C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62" t="47778" r="30938" b="38333"/>
            <a:stretch/>
          </p:blipFill>
          <p:spPr>
            <a:xfrm>
              <a:off x="1796928" y="4568132"/>
              <a:ext cx="7985247" cy="15596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060876-8C0F-4402-BC36-ED2A64BD5577}"/>
                </a:ext>
              </a:extLst>
            </p:cNvPr>
            <p:cNvSpPr/>
            <p:nvPr/>
          </p:nvSpPr>
          <p:spPr>
            <a:xfrm>
              <a:off x="3771900" y="5388846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248B90-C665-41A8-9A41-4744672ADBBB}"/>
                </a:ext>
              </a:extLst>
            </p:cNvPr>
            <p:cNvSpPr/>
            <p:nvPr/>
          </p:nvSpPr>
          <p:spPr>
            <a:xfrm>
              <a:off x="6219824" y="5024021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A19288-2725-448A-8ADB-E67BED699F17}"/>
                </a:ext>
              </a:extLst>
            </p:cNvPr>
            <p:cNvSpPr/>
            <p:nvPr/>
          </p:nvSpPr>
          <p:spPr>
            <a:xfrm>
              <a:off x="6219824" y="5388846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292760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3263900"/>
          </a:xfrm>
        </p:spPr>
        <p:txBody>
          <a:bodyPr/>
          <a:lstStyle/>
          <a:p>
            <a:pPr algn="just"/>
            <a:r>
              <a:rPr lang="en-US" dirty="0"/>
              <a:t>Are education levels and number of marriages (one / many) independent? </a:t>
            </a:r>
          </a:p>
          <a:p>
            <a:pPr marL="0" indent="0" algn="ctr">
              <a:buNone/>
            </a:pPr>
            <a:r>
              <a:rPr lang="en-US" i="1" dirty="0"/>
              <a:t>If so, cell probabilities are the product of the marginal ones:</a:t>
            </a: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41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F348-8987-4BA1-B223-583D265B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55695" r="31250" b="30000"/>
          <a:stretch/>
        </p:blipFill>
        <p:spPr>
          <a:xfrm>
            <a:off x="2442330" y="1646238"/>
            <a:ext cx="7116839" cy="14573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9285B83-F01C-4AF4-9B8C-AA1EEED33984}"/>
              </a:ext>
            </a:extLst>
          </p:cNvPr>
          <p:cNvGrpSpPr/>
          <p:nvPr/>
        </p:nvGrpSpPr>
        <p:grpSpPr>
          <a:xfrm>
            <a:off x="1996953" y="4796732"/>
            <a:ext cx="7985247" cy="1559618"/>
            <a:chOff x="1796928" y="4568132"/>
            <a:chExt cx="7985247" cy="15596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8D4A4C-5621-4DDC-B93E-700AEB7C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62" t="47778" r="30938" b="38333"/>
            <a:stretch/>
          </p:blipFill>
          <p:spPr>
            <a:xfrm>
              <a:off x="1796928" y="4568132"/>
              <a:ext cx="7985247" cy="15596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060876-8C0F-4402-BC36-ED2A64BD5577}"/>
                </a:ext>
              </a:extLst>
            </p:cNvPr>
            <p:cNvSpPr/>
            <p:nvPr/>
          </p:nvSpPr>
          <p:spPr>
            <a:xfrm>
              <a:off x="3771900" y="5388846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A19288-2725-448A-8ADB-E67BED699F17}"/>
                </a:ext>
              </a:extLst>
            </p:cNvPr>
            <p:cNvSpPr/>
            <p:nvPr/>
          </p:nvSpPr>
          <p:spPr>
            <a:xfrm>
              <a:off x="6219824" y="5388846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303344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3263900"/>
          </a:xfrm>
        </p:spPr>
        <p:txBody>
          <a:bodyPr/>
          <a:lstStyle/>
          <a:p>
            <a:pPr algn="just"/>
            <a:r>
              <a:rPr lang="en-US" dirty="0"/>
              <a:t>Are education levels and number of marriages (one / many) independent? </a:t>
            </a:r>
          </a:p>
          <a:p>
            <a:pPr marL="0" indent="0" algn="ctr">
              <a:buNone/>
            </a:pPr>
            <a:r>
              <a:rPr lang="en-US" i="1" dirty="0"/>
              <a:t>If so, cell probabilities are the product of the marginal ones:</a:t>
            </a: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42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F348-8987-4BA1-B223-583D265B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55695" r="31250" b="30000"/>
          <a:stretch/>
        </p:blipFill>
        <p:spPr>
          <a:xfrm>
            <a:off x="2442330" y="1646238"/>
            <a:ext cx="7116839" cy="14573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9285B83-F01C-4AF4-9B8C-AA1EEED33984}"/>
              </a:ext>
            </a:extLst>
          </p:cNvPr>
          <p:cNvGrpSpPr/>
          <p:nvPr/>
        </p:nvGrpSpPr>
        <p:grpSpPr>
          <a:xfrm>
            <a:off x="1996953" y="4796732"/>
            <a:ext cx="7985247" cy="1559618"/>
            <a:chOff x="1796928" y="4568132"/>
            <a:chExt cx="7985247" cy="15596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8D4A4C-5621-4DDC-B93E-700AEB7C0D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62" t="47778" r="30938" b="38333"/>
            <a:stretch/>
          </p:blipFill>
          <p:spPr>
            <a:xfrm>
              <a:off x="1796928" y="4568132"/>
              <a:ext cx="7985247" cy="155961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A19288-2725-448A-8ADB-E67BED699F17}"/>
                </a:ext>
              </a:extLst>
            </p:cNvPr>
            <p:cNvSpPr/>
            <p:nvPr/>
          </p:nvSpPr>
          <p:spPr>
            <a:xfrm>
              <a:off x="6219824" y="5388846"/>
              <a:ext cx="1114425" cy="309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969272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3263900"/>
          </a:xfrm>
        </p:spPr>
        <p:txBody>
          <a:bodyPr/>
          <a:lstStyle/>
          <a:p>
            <a:pPr algn="just"/>
            <a:r>
              <a:rPr lang="en-US" dirty="0"/>
              <a:t>Are education levels and number of marriages (one / many) independent? </a:t>
            </a:r>
          </a:p>
          <a:p>
            <a:pPr marL="0" indent="0" algn="ctr">
              <a:buNone/>
            </a:pPr>
            <a:r>
              <a:rPr lang="en-US" i="1" dirty="0"/>
              <a:t>If so, cell probabilities are the product of the marginal ones:</a:t>
            </a: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43</a:t>
            </a:fld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F348-8987-4BA1-B223-583D265B9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3" t="55695" r="31250" b="30000"/>
          <a:stretch/>
        </p:blipFill>
        <p:spPr>
          <a:xfrm>
            <a:off x="2442330" y="1646238"/>
            <a:ext cx="7116839" cy="145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8D4A4C-5621-4DDC-B93E-700AEB7C0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62" t="47778" r="30938" b="38333"/>
          <a:stretch/>
        </p:blipFill>
        <p:spPr>
          <a:xfrm>
            <a:off x="1996953" y="4796732"/>
            <a:ext cx="7985247" cy="15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8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8470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From this, we can get </a:t>
            </a:r>
            <a:r>
              <a:rPr lang="en-US" b="1" i="1" dirty="0"/>
              <a:t>expected counts </a:t>
            </a:r>
            <a:r>
              <a:rPr lang="en-US" i="1" dirty="0"/>
              <a:t>(multiplying cell probabilities by the total number of women surveyed):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D4A4C-5621-4DDC-B93E-700AEB7C0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62" t="47778" r="30938" b="38333"/>
          <a:stretch/>
        </p:blipFill>
        <p:spPr>
          <a:xfrm>
            <a:off x="2103376" y="1440757"/>
            <a:ext cx="7985247" cy="155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4438650"/>
            <a:ext cx="7985247" cy="14811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F7C29-C703-49AE-87BE-2A88906A3DCE}"/>
              </a:ext>
            </a:extLst>
          </p:cNvPr>
          <p:cNvSpPr/>
          <p:nvPr/>
        </p:nvSpPr>
        <p:spPr>
          <a:xfrm>
            <a:off x="5133974" y="5417243"/>
            <a:ext cx="1114425" cy="30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A7791-CBF9-47B3-B9A5-FE094651A3F4}"/>
              </a:ext>
            </a:extLst>
          </p:cNvPr>
          <p:cNvSpPr/>
          <p:nvPr/>
        </p:nvSpPr>
        <p:spPr>
          <a:xfrm>
            <a:off x="8053387" y="4971607"/>
            <a:ext cx="1114425" cy="30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EB8ECF-8B4C-4230-8C88-0123992D9EAF}"/>
              </a:ext>
            </a:extLst>
          </p:cNvPr>
          <p:cNvSpPr/>
          <p:nvPr/>
        </p:nvSpPr>
        <p:spPr>
          <a:xfrm>
            <a:off x="8159808" y="5427846"/>
            <a:ext cx="1114425" cy="30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3457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8470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From this, we can get </a:t>
            </a:r>
            <a:r>
              <a:rPr lang="en-US" b="1" i="1" dirty="0"/>
              <a:t>expected counts </a:t>
            </a:r>
            <a:r>
              <a:rPr lang="en-US" i="1" dirty="0"/>
              <a:t>(multiplying cell probabilities by the total number of women surveyed):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45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D4A4C-5621-4DDC-B93E-700AEB7C0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62" t="47778" r="30938" b="38333"/>
          <a:stretch/>
        </p:blipFill>
        <p:spPr>
          <a:xfrm>
            <a:off x="2103376" y="1440757"/>
            <a:ext cx="7985247" cy="155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4438650"/>
            <a:ext cx="7985247" cy="14811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F7C29-C703-49AE-87BE-2A88906A3DCE}"/>
              </a:ext>
            </a:extLst>
          </p:cNvPr>
          <p:cNvSpPr/>
          <p:nvPr/>
        </p:nvSpPr>
        <p:spPr>
          <a:xfrm>
            <a:off x="5133974" y="5417243"/>
            <a:ext cx="1114425" cy="30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EB8ECF-8B4C-4230-8C88-0123992D9EAF}"/>
              </a:ext>
            </a:extLst>
          </p:cNvPr>
          <p:cNvSpPr/>
          <p:nvPr/>
        </p:nvSpPr>
        <p:spPr>
          <a:xfrm>
            <a:off x="8159808" y="5427846"/>
            <a:ext cx="1114425" cy="30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4832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8470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From this, we can get </a:t>
            </a:r>
            <a:r>
              <a:rPr lang="en-US" b="1" i="1" dirty="0"/>
              <a:t>expected counts </a:t>
            </a:r>
            <a:r>
              <a:rPr lang="en-US" i="1" dirty="0"/>
              <a:t>(multiplying cell probabilities by the total number of women surveyed):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46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D4A4C-5621-4DDC-B93E-700AEB7C0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62" t="47778" r="30938" b="38333"/>
          <a:stretch/>
        </p:blipFill>
        <p:spPr>
          <a:xfrm>
            <a:off x="2103376" y="1440757"/>
            <a:ext cx="7985247" cy="155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4438650"/>
            <a:ext cx="7985247" cy="14811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EB8ECF-8B4C-4230-8C88-0123992D9EAF}"/>
              </a:ext>
            </a:extLst>
          </p:cNvPr>
          <p:cNvSpPr/>
          <p:nvPr/>
        </p:nvSpPr>
        <p:spPr>
          <a:xfrm>
            <a:off x="8159808" y="5427846"/>
            <a:ext cx="1114425" cy="30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402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744B-41B5-424E-A650-8B408432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8975"/>
            <a:ext cx="10515600" cy="8470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From this, we can get </a:t>
            </a:r>
            <a:r>
              <a:rPr lang="en-US" b="1" i="1" dirty="0"/>
              <a:t>expected counts </a:t>
            </a:r>
            <a:r>
              <a:rPr lang="en-US" i="1" dirty="0"/>
              <a:t>(multiplying cell probabilities by the total number of women surveyed):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47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D4A4C-5621-4DDC-B93E-700AEB7C0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62" t="47778" r="30938" b="38333"/>
          <a:stretch/>
        </p:blipFill>
        <p:spPr>
          <a:xfrm>
            <a:off x="2103376" y="1440757"/>
            <a:ext cx="7985247" cy="155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44386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7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chemeClr val="bg1"/>
                    </a:solidFill>
                  </a:rPr>
                  <a:t>Null hypothesis:</a:t>
                </a:r>
              </a:p>
              <a:p>
                <a:pPr algn="just"/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cell probabilities are the product of the marginal ones, the difference, so the difference between them should be small</a:t>
                </a:r>
              </a:p>
              <a:p>
                <a:pPr algn="just"/>
                <a:endParaRPr lang="nl-BE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difference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between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observed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and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expected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counts</a:t>
                </a:r>
                <a:r>
                  <a:rPr lang="nl-BE" dirty="0">
                    <a:solidFill>
                      <a:schemeClr val="bg1"/>
                    </a:solidFill>
                  </a:rPr>
                  <a:t> is large </a:t>
                </a:r>
                <a:br>
                  <a:rPr lang="nl-BE" dirty="0">
                    <a:solidFill>
                      <a:schemeClr val="bg1"/>
                    </a:solidFill>
                  </a:rPr>
                </a:br>
                <a:r>
                  <a:rPr lang="nl-BE" b="1" dirty="0">
                    <a:solidFill>
                      <a:schemeClr val="bg1"/>
                    </a:solidFill>
                  </a:rPr>
                  <a:t>(!!! </a:t>
                </a:r>
                <a:r>
                  <a:rPr lang="nl-BE" b="1" dirty="0" err="1">
                    <a:solidFill>
                      <a:schemeClr val="bg1"/>
                    </a:solidFill>
                  </a:rPr>
                  <a:t>one-sided</a:t>
                </a:r>
                <a:r>
                  <a:rPr lang="nl-BE" b="1" dirty="0">
                    <a:solidFill>
                      <a:schemeClr val="bg1"/>
                    </a:solidFill>
                  </a:rPr>
                  <a:t>)</a:t>
                </a:r>
                <a:endParaRPr lang="nl-BE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48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08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Null hypothesis:</a:t>
                </a:r>
              </a:p>
              <a:p>
                <a:pPr algn="just"/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cell probabilities are the product of the marginal ones, the difference, so the difference between them should be small</a:t>
                </a:r>
              </a:p>
              <a:p>
                <a:pPr algn="just"/>
                <a:endParaRPr lang="nl-BE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difference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between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observed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and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expected</a:t>
                </a:r>
                <a:r>
                  <a:rPr lang="nl-BE" dirty="0">
                    <a:solidFill>
                      <a:schemeClr val="bg1"/>
                    </a:solidFill>
                  </a:rPr>
                  <a:t> </a:t>
                </a:r>
                <a:r>
                  <a:rPr lang="nl-BE" dirty="0" err="1">
                    <a:solidFill>
                      <a:schemeClr val="bg1"/>
                    </a:solidFill>
                  </a:rPr>
                  <a:t>counts</a:t>
                </a:r>
                <a:r>
                  <a:rPr lang="nl-BE" dirty="0">
                    <a:solidFill>
                      <a:schemeClr val="bg1"/>
                    </a:solidFill>
                  </a:rPr>
                  <a:t> is large </a:t>
                </a:r>
                <a:br>
                  <a:rPr lang="nl-BE" dirty="0">
                    <a:solidFill>
                      <a:schemeClr val="bg1"/>
                    </a:solidFill>
                  </a:rPr>
                </a:br>
                <a:r>
                  <a:rPr lang="nl-BE" b="1" dirty="0">
                    <a:solidFill>
                      <a:schemeClr val="bg1"/>
                    </a:solidFill>
                  </a:rPr>
                  <a:t>(!!! </a:t>
                </a:r>
                <a:r>
                  <a:rPr lang="nl-BE" b="1" dirty="0" err="1">
                    <a:solidFill>
                      <a:schemeClr val="bg1"/>
                    </a:solidFill>
                  </a:rPr>
                  <a:t>one-sided</a:t>
                </a:r>
                <a:r>
                  <a:rPr lang="nl-BE" b="1" dirty="0">
                    <a:solidFill>
                      <a:schemeClr val="bg1"/>
                    </a:solidFill>
                  </a:rPr>
                  <a:t>)</a:t>
                </a:r>
                <a:endParaRPr lang="nl-BE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49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562-AAC4-48E4-AC1D-ECEBE28C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You are checking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against a two-sided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at the level of significance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/>
                  <a:t>After running a statistical test, you obtain a </a:t>
                </a:r>
                <a:r>
                  <a:rPr lang="en-US" sz="3200" i="0" dirty="0">
                    <a:latin typeface="+mj-lt"/>
                  </a:rPr>
                  <a:t>p-value </a:t>
                </a:r>
                <a:r>
                  <a:rPr lang="en-US" sz="3200" b="0" i="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What is your conclusion?</a:t>
                </a: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049F-5B5A-46C5-95AD-4E5A20F2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9563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Null hypothesis:</a:t>
                </a:r>
              </a:p>
              <a:p>
                <a:pPr algn="just"/>
                <a:endParaRPr lang="en-US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cell probabilities are the product of the marginal ones, the difference, so the difference between them should be small</a:t>
                </a:r>
              </a:p>
              <a:p>
                <a:pPr algn="just"/>
                <a:endParaRPr lang="nl-BE" sz="1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 err="1"/>
                  <a:t>the</a:t>
                </a:r>
                <a:r>
                  <a:rPr lang="nl-BE" dirty="0"/>
                  <a:t> </a:t>
                </a:r>
                <a:r>
                  <a:rPr lang="nl-BE" dirty="0" err="1"/>
                  <a:t>difference</a:t>
                </a:r>
                <a:r>
                  <a:rPr lang="nl-BE" dirty="0"/>
                  <a:t> </a:t>
                </a:r>
                <a:r>
                  <a:rPr lang="nl-BE" dirty="0" err="1"/>
                  <a:t>between</a:t>
                </a:r>
                <a:r>
                  <a:rPr lang="nl-BE" dirty="0"/>
                  <a:t> </a:t>
                </a:r>
                <a:r>
                  <a:rPr lang="nl-BE" dirty="0" err="1"/>
                  <a:t>observed</a:t>
                </a:r>
                <a:r>
                  <a:rPr lang="nl-BE" dirty="0"/>
                  <a:t> </a:t>
                </a:r>
                <a:r>
                  <a:rPr lang="nl-BE" dirty="0" err="1"/>
                  <a:t>and</a:t>
                </a:r>
                <a:r>
                  <a:rPr lang="nl-BE" dirty="0"/>
                  <a:t> </a:t>
                </a:r>
                <a:r>
                  <a:rPr lang="nl-BE" dirty="0" err="1"/>
                  <a:t>expected</a:t>
                </a:r>
                <a:r>
                  <a:rPr lang="nl-BE" dirty="0"/>
                  <a:t> </a:t>
                </a:r>
                <a:r>
                  <a:rPr lang="nl-BE" dirty="0" err="1"/>
                  <a:t>counts</a:t>
                </a:r>
                <a:r>
                  <a:rPr lang="nl-BE" dirty="0"/>
                  <a:t> is large </a:t>
                </a:r>
                <a:br>
                  <a:rPr lang="nl-BE" dirty="0"/>
                </a:br>
                <a:r>
                  <a:rPr lang="nl-BE" b="1" dirty="0"/>
                  <a:t>(!!! </a:t>
                </a:r>
                <a:r>
                  <a:rPr lang="nl-BE" b="1" dirty="0" err="1"/>
                  <a:t>one-sided</a:t>
                </a:r>
                <a:r>
                  <a:rPr lang="nl-BE" b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50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7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Test statistic: </a:t>
                </a:r>
                <a:r>
                  <a:rPr lang="nl-BE" dirty="0" err="1"/>
                  <a:t>Pearson’s</a:t>
                </a:r>
                <a:r>
                  <a:rPr lang="nl-BE" dirty="0"/>
                  <a:t> </a:t>
                </a:r>
                <a:r>
                  <a:rPr lang="nl-BE" dirty="0" err="1"/>
                  <a:t>chi</a:t>
                </a:r>
                <a:r>
                  <a:rPr lang="nl-BE" dirty="0"/>
                  <a:t>-square </a:t>
                </a:r>
                <a:r>
                  <a:rPr lang="nl-BE" dirty="0" err="1"/>
                  <a:t>statistic</a:t>
                </a:r>
                <a:endParaRPr lang="nl-BE" dirty="0"/>
              </a:p>
              <a:p>
                <a:pPr algn="just"/>
                <a:endParaRPr lang="en-US" sz="8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endParaRPr lang="en-US" sz="800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observed count,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- expected count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51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07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 this case</a:t>
                </a:r>
              </a:p>
              <a:p>
                <a:pPr algn="just"/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16.01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=7.879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16.01&gt;7.879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52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 this case</a:t>
                </a:r>
              </a:p>
              <a:p>
                <a:pPr algn="just"/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=16.01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=7.879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16.01&gt;7.879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53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7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 this case</a:t>
                </a:r>
              </a:p>
              <a:p>
                <a:pPr algn="just"/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=16.01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=7.879</m:t>
                      </m:r>
                    </m:oMath>
                  </m:oMathPara>
                </a14:m>
                <a:endParaRPr lang="en-BE" dirty="0">
                  <a:solidFill>
                    <a:schemeClr val="bg1"/>
                  </a:solidFill>
                </a:endParaRPr>
              </a:p>
              <a:p>
                <a:pPr marL="0" indent="0" algn="just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16.01&gt;7.879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54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5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 this case</a:t>
                </a:r>
              </a:p>
              <a:p>
                <a:pPr algn="just"/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=16.01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=7.879</m:t>
                      </m:r>
                    </m:oMath>
                  </m:oMathPara>
                </a14:m>
                <a:endParaRPr lang="en-BE" dirty="0"/>
              </a:p>
              <a:p>
                <a:pPr marL="0" indent="0" algn="just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16.01&gt;7.879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55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15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-TEST</a:t>
                </a:r>
                <a:endParaRPr lang="en-BE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4FE7F9-24B9-47A3-B597-750E34219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In this case</a:t>
                </a:r>
              </a:p>
              <a:p>
                <a:pPr algn="just"/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=16.01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=7.879</m:t>
                      </m:r>
                    </m:oMath>
                  </m:oMathPara>
                </a14:m>
                <a:endParaRPr lang="en-BE" dirty="0"/>
              </a:p>
              <a:p>
                <a:pPr marL="0" indent="0" algn="just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16.01&gt;7.879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6744B-41B5-424E-A650-8B4084324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2300"/>
                <a:ext cx="10515600" cy="3330575"/>
              </a:xfrm>
              <a:blipFill>
                <a:blip r:embed="rId3"/>
                <a:stretch>
                  <a:fillRect l="-1043" t="-32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0545-8274-4625-8AA8-080A5DB7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56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C766F-8CAF-410F-AAAD-FAA3A1CDC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6" t="66564" r="34569" b="22605"/>
          <a:stretch/>
        </p:blipFill>
        <p:spPr>
          <a:xfrm>
            <a:off x="2103376" y="1543050"/>
            <a:ext cx="7985247" cy="14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61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026E0C-CDE5-4E0E-89AE-2351182D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NON-PARAMETRIC TESTS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FF9BB4-58F2-4E84-86B0-16BDEB5F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Fewer assumptions, wider applicability. </a:t>
            </a:r>
          </a:p>
          <a:p>
            <a:pPr algn="just"/>
            <a:endParaRPr lang="en-BE" sz="3600" dirty="0"/>
          </a:p>
          <a:p>
            <a:pPr algn="just"/>
            <a:r>
              <a:rPr lang="en-US" sz="3600" dirty="0">
                <a:solidFill>
                  <a:schemeClr val="bg1"/>
                </a:solidFill>
              </a:rPr>
              <a:t>This comes with the cost: when parametric tests are applicable, non-parametric ones have less </a:t>
            </a:r>
            <a:r>
              <a:rPr lang="en-US" sz="3600" i="1" dirty="0">
                <a:solidFill>
                  <a:schemeClr val="bg1"/>
                </a:solidFill>
              </a:rPr>
              <a:t>power</a:t>
            </a:r>
          </a:p>
          <a:p>
            <a:pPr algn="just"/>
            <a:endParaRPr lang="en-US" sz="1200" i="1" dirty="0">
              <a:solidFill>
                <a:schemeClr val="bg1"/>
              </a:solidFill>
            </a:endParaRPr>
          </a:p>
          <a:p>
            <a:pPr lvl="1" algn="just"/>
            <a:r>
              <a:rPr lang="en-US" sz="3200" i="1" dirty="0">
                <a:solidFill>
                  <a:schemeClr val="bg1"/>
                </a:solidFill>
              </a:rPr>
              <a:t>a larger sample size can be required to draw conclusions with the same degree of confidence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  <a:endParaRPr lang="en-BE" sz="3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0B541-EE85-4F97-9A1E-0B7A30E4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2649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026E0C-CDE5-4E0E-89AE-2351182D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NON-PARAMETRIC TESTS</a:t>
            </a:r>
            <a:endParaRPr lang="en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FF9BB4-58F2-4E84-86B0-16BDEB5F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Fewer assumptions, wider applicability. </a:t>
            </a:r>
          </a:p>
          <a:p>
            <a:pPr algn="just"/>
            <a:endParaRPr lang="en-BE" sz="3600" dirty="0"/>
          </a:p>
          <a:p>
            <a:pPr algn="just"/>
            <a:r>
              <a:rPr lang="en-US" sz="3600" dirty="0"/>
              <a:t>This comes with the cost: when parametric tests are applicable, non-parametric ones have less </a:t>
            </a:r>
            <a:r>
              <a:rPr lang="en-US" sz="3600" i="1" dirty="0"/>
              <a:t>power</a:t>
            </a:r>
          </a:p>
          <a:p>
            <a:pPr algn="just"/>
            <a:endParaRPr lang="en-US" sz="1200" i="1" dirty="0"/>
          </a:p>
          <a:p>
            <a:pPr lvl="1" algn="just"/>
            <a:r>
              <a:rPr lang="en-US" sz="3200" i="1" dirty="0"/>
              <a:t>a larger sample size can be required to draw conclusions with the same degree of confidence</a:t>
            </a:r>
            <a:r>
              <a:rPr lang="en-US" sz="3200" dirty="0"/>
              <a:t>. </a:t>
            </a:r>
            <a:endParaRPr lang="en-BE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0B541-EE85-4F97-9A1E-0B7A30E4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8084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310BD8-D1A8-41F4-B251-EFD3CBDD6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PRACTICE!</a:t>
            </a:r>
            <a:endParaRPr lang="en-BE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1AC9595-29D4-4F6E-9979-936CD4A73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Classroom -&gt; Lecture 11 -&gt; Two-sample tests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DBD2B-505B-462E-B39A-D0A93F8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A95B-585B-4906-9472-4CAE1C85DFA3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88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562-AAC4-48E4-AC1D-ECEBE28C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You are checking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against a two-sided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at the level of significance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/>
                  <a:t>After running a statistical test, you obtain a </a:t>
                </a:r>
                <a:r>
                  <a:rPr lang="en-US" sz="3200" i="0" dirty="0">
                    <a:latin typeface="+mj-lt"/>
                  </a:rPr>
                  <a:t>p-value </a:t>
                </a:r>
                <a:r>
                  <a:rPr lang="en-US" sz="3200" b="0" i="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What is your conclusion?</a:t>
                </a: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3FC7-2DAC-41F2-B9AD-E71A2966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2022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F388D-4827-4137-A91B-E2AC1CB89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TWO RANDOM VARIABLES</a:t>
            </a:r>
            <a:endParaRPr lang="en-BE" sz="5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BBE761-53A0-4A0F-B4F7-081961357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Covariance and correlation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140B-35C3-4B40-B41A-D189BBA7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9750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5B1C-EEDA-47BC-8D7F-AEAAEEC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25D62-64F7-4303-BE54-32E3EF498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Random variables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are independent if and only if</a:t>
                </a:r>
              </a:p>
              <a:p>
                <a:endParaRPr lang="en-US" sz="105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Discrete case:</a:t>
                </a:r>
              </a:p>
              <a:p>
                <a:endParaRPr lang="en-US" sz="105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105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Continuous case:</a:t>
                </a:r>
              </a:p>
              <a:p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25D62-64F7-4303-BE54-32E3EF498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55213-BEB3-45AC-8F77-C8B4F710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8448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5B1C-EEDA-47BC-8D7F-AEAAEEC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25D62-64F7-4303-BE54-32E3EF498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Random variables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are independent if and only if</a:t>
                </a:r>
              </a:p>
              <a:p>
                <a:endParaRPr lang="en-US" sz="1050" dirty="0"/>
              </a:p>
              <a:p>
                <a:r>
                  <a:rPr lang="en-US" sz="3200" dirty="0"/>
                  <a:t>Discrete case:</a:t>
                </a:r>
              </a:p>
              <a:p>
                <a:endParaRPr lang="en-US" sz="10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105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Continuous case:</a:t>
                </a:r>
              </a:p>
              <a:p>
                <a:endParaRPr lang="en-US" sz="32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25D62-64F7-4303-BE54-32E3EF498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55213-BEB3-45AC-8F77-C8B4F710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6798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5B1C-EEDA-47BC-8D7F-AEAAEEC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25D62-64F7-4303-BE54-32E3EF498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Random variables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are independent if and only if</a:t>
                </a:r>
              </a:p>
              <a:p>
                <a:endParaRPr lang="en-US" sz="1050" dirty="0"/>
              </a:p>
              <a:p>
                <a:r>
                  <a:rPr lang="en-US" sz="3200" dirty="0"/>
                  <a:t>Discrete case:</a:t>
                </a:r>
              </a:p>
              <a:p>
                <a:endParaRPr lang="en-US" sz="10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1050" dirty="0"/>
              </a:p>
              <a:p>
                <a:r>
                  <a:rPr lang="en-US" sz="3200" dirty="0"/>
                  <a:t>Continuous case:</a:t>
                </a:r>
              </a:p>
              <a:p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25D62-64F7-4303-BE54-32E3EF498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55213-BEB3-45AC-8F77-C8B4F710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420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9DD7-0DF7-44DA-AA8D-5809EFC2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INDEPENDENCE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FA6D-4369-41B0-9950-DF38C4CBE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are independent, then</a:t>
                </a:r>
              </a:p>
              <a:p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But what if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are dependent?</a:t>
                </a:r>
                <a:endParaRPr lang="en-BE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FA6D-4369-41B0-9950-DF38C4CBE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5F31-3074-4B8B-9337-ADC5700C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9524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9DD7-0DF7-44DA-AA8D-5809EFC2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REMINDER: INDEPENDENCE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FA6D-4369-41B0-9950-DF38C4CBE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are independent, then</a:t>
                </a:r>
              </a:p>
              <a:p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But what if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are dependent?</a:t>
                </a:r>
                <a:endParaRPr lang="en-BE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FA6D-4369-41B0-9950-DF38C4CBE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5F31-3074-4B8B-9337-ADC5700C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0650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9DD7-0DF7-44DA-AA8D-5809EFC2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FA6D-4369-41B0-9950-DF38C4CBE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25625"/>
                <a:ext cx="11306175" cy="4351338"/>
              </a:xfrm>
            </p:spPr>
            <p:txBody>
              <a:bodyPr anchor="ctr">
                <a:normAutofit/>
              </a:bodyPr>
              <a:lstStyle/>
              <a:p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𝑎𝑋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3FA6D-4369-41B0-9950-DF38C4CBE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25625"/>
                <a:ext cx="1130617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5F31-3074-4B8B-9337-ADC5700C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2743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200" dirty="0"/>
                  <a:t>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</a:rPr>
                  <a:t>Example: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Height and weight of a giraffe have a positive covariance: when one is large, the other also tends to be large.</a:t>
                </a:r>
                <a:endParaRPr lang="en-BE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r="-144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BFFFC-0F96-465F-A799-DE3AAF78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4345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200" dirty="0"/>
                  <a:t>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sz="3200" dirty="0"/>
                  <a:t>Example: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Height and weight of a giraffe have a positive covariance: when one is large, the other also tends to be large.</a:t>
                </a:r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r="-144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BFFFC-0F96-465F-A799-DE3AAF78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40768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200" dirty="0"/>
                  <a:t>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sz="3200" dirty="0">
                    <a:solidFill>
                      <a:schemeClr val="bg1"/>
                    </a:solidFill>
                  </a:rPr>
                  <a:t>Note that covariance of a variable with itself is its variance:</a:t>
                </a:r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44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553D9-3032-427D-BA77-E5071D2F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200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562-AAC4-48E4-AC1D-ECEBE28C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You are checking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against a two-sided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at the level of significance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/>
                  <a:t>After running a statistical test, you obtain a </a:t>
                </a:r>
                <a:r>
                  <a:rPr lang="en-US" sz="3200" i="0" dirty="0">
                    <a:latin typeface="+mj-lt"/>
                  </a:rPr>
                  <a:t>p-value </a:t>
                </a:r>
                <a:r>
                  <a:rPr lang="en-US" sz="3200" b="0" i="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What is the probability to incorrectly reject the null hypothesis (Type I error)?</a:t>
                </a: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5E48F-3B62-4C4C-A926-61F3A013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71017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200" dirty="0"/>
                  <a:t>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sz="3200" dirty="0"/>
                  <a:t>Note that covariance of a variable with itself is its variance:</a:t>
                </a:r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44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553D9-3032-427D-BA77-E5071D2F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15695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 &amp;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are independent, the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chemeClr val="bg1"/>
                    </a:solidFill>
                  </a:rPr>
                  <a:t>Is the opposite true?</a:t>
                </a:r>
                <a:endParaRPr lang="en-BE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3750-9956-4716-AF9A-C4A0C822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3851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 &amp;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are independent, the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chemeClr val="bg1"/>
                    </a:solidFill>
                  </a:rPr>
                  <a:t>Is the opposite true?</a:t>
                </a:r>
                <a:endParaRPr lang="en-BE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3750-9956-4716-AF9A-C4A0C822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79600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 &amp;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are independent, the 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b="1" dirty="0">
                    <a:solidFill>
                      <a:schemeClr val="bg1"/>
                    </a:solidFill>
                  </a:rPr>
                  <a:t>Is the opposite true?</a:t>
                </a:r>
                <a:endParaRPr lang="en-BE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3750-9956-4716-AF9A-C4A0C822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4343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 &amp;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are independent, the 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b="1" dirty="0"/>
                  <a:t>Is the opposite true?</a:t>
                </a:r>
                <a:endParaRPr lang="en-BE" sz="3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3750-9956-4716-AF9A-C4A0C822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8767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680F-DF99-4913-99AE-3B05332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COVARIANCE: EXAMPLE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−1, 0,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with equal probabilities. Compute covariance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0FBBE-BBEC-4BC9-AB45-AD87C8685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0" t="31556" r="41417" b="48593"/>
          <a:stretch/>
        </p:blipFill>
        <p:spPr>
          <a:xfrm>
            <a:off x="3565136" y="3013075"/>
            <a:ext cx="5061727" cy="23469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C37C864-2907-4B62-9AFD-4CBA8E40D16B}"/>
              </a:ext>
            </a:extLst>
          </p:cNvPr>
          <p:cNvGrpSpPr/>
          <p:nvPr/>
        </p:nvGrpSpPr>
        <p:grpSpPr>
          <a:xfrm>
            <a:off x="4695825" y="3638550"/>
            <a:ext cx="3076574" cy="362744"/>
            <a:chOff x="4695825" y="3638550"/>
            <a:chExt cx="3076574" cy="3627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4782B6-C8AD-46B6-B808-D67B9AD1BD93}"/>
                </a:ext>
              </a:extLst>
            </p:cNvPr>
            <p:cNvSpPr/>
            <p:nvPr/>
          </p:nvSpPr>
          <p:spPr>
            <a:xfrm>
              <a:off x="4695825" y="3638550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C6CABB-20DF-4E1C-98A8-6B070C63F204}"/>
                </a:ext>
              </a:extLst>
            </p:cNvPr>
            <p:cNvSpPr/>
            <p:nvPr/>
          </p:nvSpPr>
          <p:spPr>
            <a:xfrm>
              <a:off x="5429250" y="3667919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7F686E-ABA7-4FCF-A78B-92064F70F32C}"/>
                </a:ext>
              </a:extLst>
            </p:cNvPr>
            <p:cNvSpPr/>
            <p:nvPr/>
          </p:nvSpPr>
          <p:spPr>
            <a:xfrm>
              <a:off x="5948362" y="3638550"/>
              <a:ext cx="547688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68DFE6-5C56-43D8-B2E8-5D84268EE748}"/>
                </a:ext>
              </a:extLst>
            </p:cNvPr>
            <p:cNvSpPr/>
            <p:nvPr/>
          </p:nvSpPr>
          <p:spPr>
            <a:xfrm>
              <a:off x="6681787" y="3667919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F81FE7-13ED-4AFA-A1A3-92ADC345CC81}"/>
                </a:ext>
              </a:extLst>
            </p:cNvPr>
            <p:cNvSpPr/>
            <p:nvPr/>
          </p:nvSpPr>
          <p:spPr>
            <a:xfrm>
              <a:off x="7343774" y="3640138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1E02F8-7ECA-404C-A5A9-2EB7471942EB}"/>
              </a:ext>
            </a:extLst>
          </p:cNvPr>
          <p:cNvGrpSpPr/>
          <p:nvPr/>
        </p:nvGrpSpPr>
        <p:grpSpPr>
          <a:xfrm>
            <a:off x="4683919" y="4047014"/>
            <a:ext cx="3076574" cy="362744"/>
            <a:chOff x="4695825" y="3638550"/>
            <a:chExt cx="3076574" cy="3627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615A0F-DD93-4323-8A0F-7A3ACD831172}"/>
                </a:ext>
              </a:extLst>
            </p:cNvPr>
            <p:cNvSpPr/>
            <p:nvPr/>
          </p:nvSpPr>
          <p:spPr>
            <a:xfrm>
              <a:off x="4695825" y="3638550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740900-8739-4B1A-8FCE-81DF15ECFC21}"/>
                </a:ext>
              </a:extLst>
            </p:cNvPr>
            <p:cNvSpPr/>
            <p:nvPr/>
          </p:nvSpPr>
          <p:spPr>
            <a:xfrm>
              <a:off x="5357812" y="3667919"/>
              <a:ext cx="500063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C37036-6669-413B-983E-B1AF91AA7DCD}"/>
                </a:ext>
              </a:extLst>
            </p:cNvPr>
            <p:cNvSpPr/>
            <p:nvPr/>
          </p:nvSpPr>
          <p:spPr>
            <a:xfrm>
              <a:off x="5948362" y="3638550"/>
              <a:ext cx="547688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3E9E08-093D-4958-9758-7FF9672E0730}"/>
                </a:ext>
              </a:extLst>
            </p:cNvPr>
            <p:cNvSpPr/>
            <p:nvPr/>
          </p:nvSpPr>
          <p:spPr>
            <a:xfrm>
              <a:off x="6681787" y="3667919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726846-B1A4-4CBF-93B0-833A126284C3}"/>
                </a:ext>
              </a:extLst>
            </p:cNvPr>
            <p:cNvSpPr/>
            <p:nvPr/>
          </p:nvSpPr>
          <p:spPr>
            <a:xfrm>
              <a:off x="7343774" y="3640138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AE058-7C7D-44C1-9D89-3E5F25BCEB74}"/>
              </a:ext>
            </a:extLst>
          </p:cNvPr>
          <p:cNvGrpSpPr/>
          <p:nvPr/>
        </p:nvGrpSpPr>
        <p:grpSpPr>
          <a:xfrm>
            <a:off x="4695825" y="4492783"/>
            <a:ext cx="3076574" cy="362744"/>
            <a:chOff x="4695825" y="3638550"/>
            <a:chExt cx="3076574" cy="3627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BB2A78-423E-4DBE-A628-6E794B772FE7}"/>
                </a:ext>
              </a:extLst>
            </p:cNvPr>
            <p:cNvSpPr/>
            <p:nvPr/>
          </p:nvSpPr>
          <p:spPr>
            <a:xfrm>
              <a:off x="4695825" y="3638550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35EA7C-CC0D-4D98-8B3E-2476C74E3F36}"/>
                </a:ext>
              </a:extLst>
            </p:cNvPr>
            <p:cNvSpPr/>
            <p:nvPr/>
          </p:nvSpPr>
          <p:spPr>
            <a:xfrm>
              <a:off x="5357812" y="3667919"/>
              <a:ext cx="500063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30F3DD-5E07-4133-B00B-40D2EC26C743}"/>
                </a:ext>
              </a:extLst>
            </p:cNvPr>
            <p:cNvSpPr/>
            <p:nvPr/>
          </p:nvSpPr>
          <p:spPr>
            <a:xfrm>
              <a:off x="5948362" y="3638550"/>
              <a:ext cx="547688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029AA4-917B-479F-9D74-6E90224685AA}"/>
                </a:ext>
              </a:extLst>
            </p:cNvPr>
            <p:cNvSpPr/>
            <p:nvPr/>
          </p:nvSpPr>
          <p:spPr>
            <a:xfrm>
              <a:off x="6681787" y="3667919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F0B02E-EB65-48E3-BDEB-DE20974D6058}"/>
                </a:ext>
              </a:extLst>
            </p:cNvPr>
            <p:cNvSpPr/>
            <p:nvPr/>
          </p:nvSpPr>
          <p:spPr>
            <a:xfrm>
              <a:off x="7343774" y="3640138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B3678-1AF0-4238-94D9-628326C47DE3}"/>
              </a:ext>
            </a:extLst>
          </p:cNvPr>
          <p:cNvSpPr/>
          <p:nvPr/>
        </p:nvSpPr>
        <p:spPr>
          <a:xfrm>
            <a:off x="8005761" y="3667919"/>
            <a:ext cx="621102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BE80F8E-1E9C-47B1-9B64-F463E318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65622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680F-DF99-4913-99AE-3B05332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COVARIANCE: EXAMPLE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−1, 0,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with equal probabilities. Compute covariance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0FBBE-BBEC-4BC9-AB45-AD87C8685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0" t="31556" r="41417" b="48593"/>
          <a:stretch/>
        </p:blipFill>
        <p:spPr>
          <a:xfrm>
            <a:off x="3565136" y="3013075"/>
            <a:ext cx="5061727" cy="23469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41E02F8-7ECA-404C-A5A9-2EB7471942EB}"/>
              </a:ext>
            </a:extLst>
          </p:cNvPr>
          <p:cNvGrpSpPr/>
          <p:nvPr/>
        </p:nvGrpSpPr>
        <p:grpSpPr>
          <a:xfrm>
            <a:off x="4683919" y="4047014"/>
            <a:ext cx="3076574" cy="362744"/>
            <a:chOff x="4695825" y="3638550"/>
            <a:chExt cx="3076574" cy="36274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615A0F-DD93-4323-8A0F-7A3ACD831172}"/>
                </a:ext>
              </a:extLst>
            </p:cNvPr>
            <p:cNvSpPr/>
            <p:nvPr/>
          </p:nvSpPr>
          <p:spPr>
            <a:xfrm>
              <a:off x="4695825" y="3638550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740900-8739-4B1A-8FCE-81DF15ECFC21}"/>
                </a:ext>
              </a:extLst>
            </p:cNvPr>
            <p:cNvSpPr/>
            <p:nvPr/>
          </p:nvSpPr>
          <p:spPr>
            <a:xfrm>
              <a:off x="5357812" y="3667919"/>
              <a:ext cx="500063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C37036-6669-413B-983E-B1AF91AA7DCD}"/>
                </a:ext>
              </a:extLst>
            </p:cNvPr>
            <p:cNvSpPr/>
            <p:nvPr/>
          </p:nvSpPr>
          <p:spPr>
            <a:xfrm>
              <a:off x="5948362" y="3638550"/>
              <a:ext cx="547688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3E9E08-093D-4958-9758-7FF9672E0730}"/>
                </a:ext>
              </a:extLst>
            </p:cNvPr>
            <p:cNvSpPr/>
            <p:nvPr/>
          </p:nvSpPr>
          <p:spPr>
            <a:xfrm>
              <a:off x="6681787" y="3667919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726846-B1A4-4CBF-93B0-833A126284C3}"/>
                </a:ext>
              </a:extLst>
            </p:cNvPr>
            <p:cNvSpPr/>
            <p:nvPr/>
          </p:nvSpPr>
          <p:spPr>
            <a:xfrm>
              <a:off x="7343774" y="3640138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AE058-7C7D-44C1-9D89-3E5F25BCEB74}"/>
              </a:ext>
            </a:extLst>
          </p:cNvPr>
          <p:cNvGrpSpPr/>
          <p:nvPr/>
        </p:nvGrpSpPr>
        <p:grpSpPr>
          <a:xfrm>
            <a:off x="4695825" y="4492783"/>
            <a:ext cx="3076574" cy="362744"/>
            <a:chOff x="4695825" y="3638550"/>
            <a:chExt cx="3076574" cy="3627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BB2A78-423E-4DBE-A628-6E794B772FE7}"/>
                </a:ext>
              </a:extLst>
            </p:cNvPr>
            <p:cNvSpPr/>
            <p:nvPr/>
          </p:nvSpPr>
          <p:spPr>
            <a:xfrm>
              <a:off x="4695825" y="3638550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35EA7C-CC0D-4D98-8B3E-2476C74E3F36}"/>
                </a:ext>
              </a:extLst>
            </p:cNvPr>
            <p:cNvSpPr/>
            <p:nvPr/>
          </p:nvSpPr>
          <p:spPr>
            <a:xfrm>
              <a:off x="5357812" y="3667919"/>
              <a:ext cx="500063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30F3DD-5E07-4133-B00B-40D2EC26C743}"/>
                </a:ext>
              </a:extLst>
            </p:cNvPr>
            <p:cNvSpPr/>
            <p:nvPr/>
          </p:nvSpPr>
          <p:spPr>
            <a:xfrm>
              <a:off x="5948362" y="3638550"/>
              <a:ext cx="547688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029AA4-917B-479F-9D74-6E90224685AA}"/>
                </a:ext>
              </a:extLst>
            </p:cNvPr>
            <p:cNvSpPr/>
            <p:nvPr/>
          </p:nvSpPr>
          <p:spPr>
            <a:xfrm>
              <a:off x="6681787" y="3667919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F0B02E-EB65-48E3-BDEB-DE20974D6058}"/>
                </a:ext>
              </a:extLst>
            </p:cNvPr>
            <p:cNvSpPr/>
            <p:nvPr/>
          </p:nvSpPr>
          <p:spPr>
            <a:xfrm>
              <a:off x="7343774" y="3640138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B3678-1AF0-4238-94D9-628326C47DE3}"/>
              </a:ext>
            </a:extLst>
          </p:cNvPr>
          <p:cNvSpPr/>
          <p:nvPr/>
        </p:nvSpPr>
        <p:spPr>
          <a:xfrm>
            <a:off x="8005761" y="3667919"/>
            <a:ext cx="621102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A987CC-6CA5-42BD-B02D-A8FDF56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04594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680F-DF99-4913-99AE-3B05332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COVARIANCE: EXAMPLE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−1, 0,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with equal probabilities. Compute covariance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0FBBE-BBEC-4BC9-AB45-AD87C8685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0" t="31556" r="41417" b="48593"/>
          <a:stretch/>
        </p:blipFill>
        <p:spPr>
          <a:xfrm>
            <a:off x="3565136" y="3013075"/>
            <a:ext cx="5061727" cy="23469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AE058-7C7D-44C1-9D89-3E5F25BCEB74}"/>
              </a:ext>
            </a:extLst>
          </p:cNvPr>
          <p:cNvGrpSpPr/>
          <p:nvPr/>
        </p:nvGrpSpPr>
        <p:grpSpPr>
          <a:xfrm>
            <a:off x="4695825" y="4492783"/>
            <a:ext cx="3076574" cy="362744"/>
            <a:chOff x="4695825" y="3638550"/>
            <a:chExt cx="3076574" cy="3627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BB2A78-423E-4DBE-A628-6E794B772FE7}"/>
                </a:ext>
              </a:extLst>
            </p:cNvPr>
            <p:cNvSpPr/>
            <p:nvPr/>
          </p:nvSpPr>
          <p:spPr>
            <a:xfrm>
              <a:off x="4695825" y="3638550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35EA7C-CC0D-4D98-8B3E-2476C74E3F36}"/>
                </a:ext>
              </a:extLst>
            </p:cNvPr>
            <p:cNvSpPr/>
            <p:nvPr/>
          </p:nvSpPr>
          <p:spPr>
            <a:xfrm>
              <a:off x="5357812" y="3667919"/>
              <a:ext cx="500063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30F3DD-5E07-4133-B00B-40D2EC26C743}"/>
                </a:ext>
              </a:extLst>
            </p:cNvPr>
            <p:cNvSpPr/>
            <p:nvPr/>
          </p:nvSpPr>
          <p:spPr>
            <a:xfrm>
              <a:off x="5948362" y="3638550"/>
              <a:ext cx="547688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029AA4-917B-479F-9D74-6E90224685AA}"/>
                </a:ext>
              </a:extLst>
            </p:cNvPr>
            <p:cNvSpPr/>
            <p:nvPr/>
          </p:nvSpPr>
          <p:spPr>
            <a:xfrm>
              <a:off x="6681787" y="3667919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F0B02E-EB65-48E3-BDEB-DE20974D6058}"/>
                </a:ext>
              </a:extLst>
            </p:cNvPr>
            <p:cNvSpPr/>
            <p:nvPr/>
          </p:nvSpPr>
          <p:spPr>
            <a:xfrm>
              <a:off x="7343774" y="3640138"/>
              <a:ext cx="42862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B3678-1AF0-4238-94D9-628326C47DE3}"/>
              </a:ext>
            </a:extLst>
          </p:cNvPr>
          <p:cNvSpPr/>
          <p:nvPr/>
        </p:nvSpPr>
        <p:spPr>
          <a:xfrm>
            <a:off x="8005761" y="3667919"/>
            <a:ext cx="621102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C2E7A-1218-41D9-81C7-5F797B78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3114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680F-DF99-4913-99AE-3B05332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COVARIANCE: EXAMPLE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−1, 0,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with equal probabilities. Compute covariance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0FBBE-BBEC-4BC9-AB45-AD87C8685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0" t="31556" r="41417" b="48593"/>
          <a:stretch/>
        </p:blipFill>
        <p:spPr>
          <a:xfrm>
            <a:off x="3565136" y="3013075"/>
            <a:ext cx="5061727" cy="23469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AB3678-1AF0-4238-94D9-628326C47DE3}"/>
              </a:ext>
            </a:extLst>
          </p:cNvPr>
          <p:cNvSpPr/>
          <p:nvPr/>
        </p:nvSpPr>
        <p:spPr>
          <a:xfrm>
            <a:off x="8005761" y="3667919"/>
            <a:ext cx="621102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B3864-D943-47D9-B8A7-29216BAA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32545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680F-DF99-4913-99AE-3B05332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COVARIANCE: EXAMPLE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−1, 0,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with equal probabilities. Compute covariance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0−1+1−2+2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∙2=0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  <a:blipFill>
                <a:blip r:embed="rId2"/>
                <a:stretch>
                  <a:fillRect l="-1043" t="-21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0FBBE-BBEC-4BC9-AB45-AD87C8685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0" t="31556" r="41417" b="48593"/>
          <a:stretch/>
        </p:blipFill>
        <p:spPr>
          <a:xfrm>
            <a:off x="3565136" y="3013075"/>
            <a:ext cx="5061727" cy="23469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141B6-2886-4AF3-9EAA-8F440547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01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562-AAC4-48E4-AC1D-ECEBE28C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You are checking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against a two-sided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at the level of significance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/>
                  <a:t>After running a statistical test, you obtain a </a:t>
                </a:r>
                <a:r>
                  <a:rPr lang="en-US" sz="3200" i="0" dirty="0">
                    <a:latin typeface="+mj-lt"/>
                  </a:rPr>
                  <a:t>p-value </a:t>
                </a:r>
                <a:r>
                  <a:rPr lang="en-US" sz="3200" b="0" i="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What is the probability to obtain a value of the test statistic at least as extreme as the one you’ve got?</a:t>
                </a:r>
                <a:endParaRPr lang="en-BE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C0201-06ED-4007-8C57-766D52289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115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60017-E10B-4034-9EDF-E8E505F2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42095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680F-DF99-4913-99AE-3B05332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COVARIANCE: EXAMPLE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−1, 0,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with equal probabilities. Compute covariance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0−1+1−2+2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∙2=0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  <a:blipFill>
                <a:blip r:embed="rId2"/>
                <a:stretch>
                  <a:fillRect l="-1043" t="-21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0FBBE-BBEC-4BC9-AB45-AD87C8685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0" t="31556" r="41417" b="48593"/>
          <a:stretch/>
        </p:blipFill>
        <p:spPr>
          <a:xfrm>
            <a:off x="3565136" y="3013075"/>
            <a:ext cx="5061727" cy="23469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EC36C-11B4-4B9A-AA9C-EF7FB1E9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76354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680F-DF99-4913-99AE-3B053323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COVARIANCE: EXAMPLE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−1, 0,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with equal probabilities. Compute covariance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0−1+1−2+2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∙2=0</m:t>
                      </m:r>
                    </m:oMath>
                  </m:oMathPara>
                </a14:m>
                <a:endParaRPr lang="en-BE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B8028-6CE5-457F-B608-DE7199A7E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9500"/>
              </a:xfrm>
              <a:blipFill>
                <a:blip r:embed="rId2"/>
                <a:stretch>
                  <a:fillRect l="-1043" t="-211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0FBBE-BBEC-4BC9-AB45-AD87C8685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00" t="31556" r="41417" b="48593"/>
          <a:stretch/>
        </p:blipFill>
        <p:spPr>
          <a:xfrm>
            <a:off x="3565136" y="3013075"/>
            <a:ext cx="5061727" cy="23469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9C1A4-437A-4AB5-91EB-B6BD115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5238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08A3-74D1-4D6F-BA5A-3E0C763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COVARIANCE &amp; INDEPENDENCE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marL="0" indent="0" algn="just">
                  <a:buNone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/>
                  <a:t> are independent, the 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C00000"/>
                    </a:solidFill>
                  </a:rPr>
                  <a:t>The inverse is not true: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does not imply that If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are independent.</a:t>
                </a:r>
                <a:endParaRPr lang="en-BE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3F1F-CCB3-498F-92E6-0FE248CD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r="-173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3750-9956-4716-AF9A-C4A0C822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0461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995D-8D25-4FD8-87FE-196E8B7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What are the measurement units of it?</a:t>
                </a:r>
              </a:p>
              <a:p>
                <a:pPr lvl="1"/>
                <a:r>
                  <a:rPr lang="en-US" sz="2800" i="1" dirty="0">
                    <a:solidFill>
                      <a:schemeClr val="bg1"/>
                    </a:solidFill>
                  </a:rPr>
                  <a:t>‘units of X times units of Y’</a:t>
                </a:r>
              </a:p>
              <a:p>
                <a:pPr lvl="1"/>
                <a:endParaRPr lang="en-US" sz="1000" i="1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</a:t>
                </a:r>
                <a:r>
                  <a:rPr lang="en-US" sz="3200" dirty="0">
                    <a:solidFill>
                      <a:schemeClr val="bg1"/>
                    </a:solidFill>
                  </a:rPr>
                  <a:t>ard to compare covariances.</a:t>
                </a:r>
              </a:p>
              <a:p>
                <a:endParaRPr lang="en-US" sz="1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Correlation removes scale from covariance: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333" t="-25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0728-C75D-4A7B-93D1-71D1BF4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9529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995D-8D25-4FD8-87FE-196E8B7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sz="3200" dirty="0"/>
                  <a:t>What are the measurement units of it?</a:t>
                </a:r>
              </a:p>
              <a:p>
                <a:pPr lvl="1"/>
                <a:r>
                  <a:rPr lang="en-US" sz="2800" i="1" dirty="0">
                    <a:solidFill>
                      <a:schemeClr val="bg1"/>
                    </a:solidFill>
                  </a:rPr>
                  <a:t>‘units of X times units of Y’</a:t>
                </a:r>
              </a:p>
              <a:p>
                <a:pPr lvl="1"/>
                <a:endParaRPr lang="en-US" sz="1000" i="1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</a:t>
                </a:r>
                <a:r>
                  <a:rPr lang="en-US" sz="3200" dirty="0">
                    <a:solidFill>
                      <a:schemeClr val="bg1"/>
                    </a:solidFill>
                  </a:rPr>
                  <a:t>ard to compare covariances.</a:t>
                </a:r>
              </a:p>
              <a:p>
                <a:endParaRPr lang="en-US" sz="1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Correlation removes scale from covariance: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333" t="-25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0728-C75D-4A7B-93D1-71D1BF4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3500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995D-8D25-4FD8-87FE-196E8B7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sz="3200" dirty="0"/>
                  <a:t>What are the measurement units of it?</a:t>
                </a:r>
              </a:p>
              <a:p>
                <a:pPr lvl="1"/>
                <a:r>
                  <a:rPr lang="en-US" sz="2800" i="1" dirty="0"/>
                  <a:t>‘units of X times units of Y’</a:t>
                </a:r>
              </a:p>
              <a:p>
                <a:pPr lvl="1"/>
                <a:endParaRPr lang="en-US" sz="1000" i="1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</a:t>
                </a:r>
                <a:r>
                  <a:rPr lang="en-US" sz="3200" dirty="0">
                    <a:solidFill>
                      <a:schemeClr val="bg1"/>
                    </a:solidFill>
                  </a:rPr>
                  <a:t>ard to compare covariances.</a:t>
                </a:r>
              </a:p>
              <a:p>
                <a:endParaRPr lang="en-US" sz="1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Correlation removes scale from covariance: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333" t="-25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0728-C75D-4A7B-93D1-71D1BF4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660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995D-8D25-4FD8-87FE-196E8B7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sz="3200" dirty="0"/>
                  <a:t>What are the measurement units of it?</a:t>
                </a:r>
              </a:p>
              <a:p>
                <a:pPr lvl="1"/>
                <a:r>
                  <a:rPr lang="en-US" sz="2800" i="1" dirty="0"/>
                  <a:t>‘units of X times units of Y’</a:t>
                </a:r>
              </a:p>
              <a:p>
                <a:pPr lvl="1"/>
                <a:endParaRPr lang="en-US" sz="1000" i="1" dirty="0"/>
              </a:p>
              <a:p>
                <a:r>
                  <a:rPr lang="en-US" dirty="0"/>
                  <a:t>H</a:t>
                </a:r>
                <a:r>
                  <a:rPr lang="en-US" sz="3200" dirty="0"/>
                  <a:t>ard to compare covariances.</a:t>
                </a:r>
              </a:p>
              <a:p>
                <a:endParaRPr lang="en-US" sz="10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Correlation removes scale from covariance: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333" t="-25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0728-C75D-4A7B-93D1-71D1BF4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1810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995D-8D25-4FD8-87FE-196E8B7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Covariance: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sz="3200" dirty="0"/>
                  <a:t>What are the measurement units of it?</a:t>
                </a:r>
              </a:p>
              <a:p>
                <a:pPr lvl="1"/>
                <a:r>
                  <a:rPr lang="en-US" sz="2800" i="1" dirty="0"/>
                  <a:t>‘units of X times units of Y’</a:t>
                </a:r>
              </a:p>
              <a:p>
                <a:pPr lvl="1"/>
                <a:endParaRPr lang="en-US" sz="1000" i="1" dirty="0"/>
              </a:p>
              <a:p>
                <a:r>
                  <a:rPr lang="en-US" dirty="0"/>
                  <a:t>H</a:t>
                </a:r>
                <a:r>
                  <a:rPr lang="en-US" sz="3200" dirty="0"/>
                  <a:t>ard to compare covariances.</a:t>
                </a:r>
              </a:p>
              <a:p>
                <a:endParaRPr lang="en-US" sz="1000" dirty="0"/>
              </a:p>
              <a:p>
                <a:r>
                  <a:rPr lang="en-US" sz="3200" dirty="0"/>
                  <a:t>Correlation removes scale from covariance: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579A6-B163-4E81-9C5C-1DA2975CF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1333" t="-253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0728-C75D-4A7B-93D1-71D1BF4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65089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1D9-6E7A-48D6-B32A-387322A4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6CFBE-DEB8-4B49-B6B4-E1E6983AA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Correlation is dimensionless (it’s a ratio!)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BE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6CFBE-DEB8-4B49-B6B4-E1E6983AA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F0C57-9044-45F2-A9CB-1BD988A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93301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1D9-6E7A-48D6-B32A-387322A4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6CFBE-DEB8-4B49-B6B4-E1E6983AA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Correlation is dimensionless (it’s a ratio!)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BE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6CFBE-DEB8-4B49-B6B4-E1E6983AA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F0C57-9044-45F2-A9CB-1BD988A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89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674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DC8-4E14-449C-8568-3AD1AC21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1F55C-97EF-4302-8F0A-9D45C2F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200" dirty="0"/>
                  <a:t>You are checking a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against a </a:t>
                </a:r>
                <a:r>
                  <a:rPr lang="en-US" sz="3200" b="1" dirty="0"/>
                  <a:t>one-sided</a:t>
                </a:r>
                <a:r>
                  <a:rPr lang="en-US" sz="3200" dirty="0"/>
                  <a:t> alternative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at the level of significance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/>
                  <a:t>After running a statistical test, you obtain </a:t>
                </a:r>
              </a:p>
              <a:p>
                <a:pPr marL="0" indent="0" algn="ctr">
                  <a:buNone/>
                </a:pPr>
                <a:r>
                  <a:rPr lang="en-US" sz="3200" dirty="0"/>
                  <a:t>a </a:t>
                </a:r>
                <a:r>
                  <a:rPr lang="en-US" sz="3200" b="1" dirty="0"/>
                  <a:t>two-sided</a:t>
                </a:r>
                <a:r>
                  <a:rPr lang="en-US" sz="3200" dirty="0"/>
                  <a:t> p-value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09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1" dirty="0"/>
                  <a:t>What is your conclusion?</a:t>
                </a:r>
                <a:endParaRPr lang="en-BE" sz="3200" b="1" dirty="0"/>
              </a:p>
              <a:p>
                <a:pPr marL="0" indent="0">
                  <a:buNone/>
                </a:pPr>
                <a:endParaRPr lang="en-BE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1F55C-97EF-4302-8F0A-9D45C2F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D080-DA4C-4DAB-8386-818253FA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5523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1D9-6E7A-48D6-B32A-387322A4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6CFBE-DEB8-4B49-B6B4-E1E6983AA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Correlation is dimensionless (it’s a ratio!)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2.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BE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6CFBE-DEB8-4B49-B6B4-E1E6983AA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F0C57-9044-45F2-A9CB-1BD988A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3852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74BA-592B-40C8-B762-9681079D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CORRELATION</a:t>
            </a:r>
            <a:endParaRPr lang="en-B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CA1D0-B8F1-466C-8270-783779D45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Degree to which a pair of variables are </a:t>
                </a:r>
                <a:r>
                  <a:rPr lang="en-US" sz="3200" i="1" dirty="0"/>
                  <a:t>linearly</a:t>
                </a:r>
                <a:r>
                  <a:rPr lang="en-US" sz="3200" dirty="0"/>
                  <a:t> related.</a:t>
                </a:r>
              </a:p>
              <a:p>
                <a:pPr lvl="1"/>
                <a:r>
                  <a:rPr lang="en-US" sz="2800" i="1" dirty="0"/>
                  <a:t>The higher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sz="2800" i="1" dirty="0"/>
                  <a:t> is, the greater the degree of linear dependency is.</a:t>
                </a:r>
              </a:p>
              <a:p>
                <a:endParaRPr lang="en-US" sz="1100" dirty="0"/>
              </a:p>
              <a:p>
                <a:r>
                  <a:rPr lang="en-US" sz="3200" dirty="0"/>
                  <a:t>Sign:</a:t>
                </a:r>
              </a:p>
              <a:p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457200" lvl="1" indent="0" algn="ctr">
                  <a:buNone/>
                </a:pPr>
                <a:r>
                  <a:rPr lang="en-US" sz="2800" dirty="0"/>
                  <a:t>“The larger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is, the larger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tends to be”</a:t>
                </a:r>
              </a:p>
              <a:p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:endParaRPr lang="en-US" sz="1600" dirty="0"/>
              </a:p>
              <a:p>
                <a:pPr marL="457200" lvl="1" indent="0" algn="ctr">
                  <a:buNone/>
                </a:pPr>
                <a:r>
                  <a:rPr lang="en-US" sz="2800" dirty="0"/>
                  <a:t>“The larger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is, the smaller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tends to be”</a:t>
                </a:r>
              </a:p>
              <a:p>
                <a:pPr marL="457200" lvl="1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CA1D0-B8F1-466C-8270-783779D45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782" b="-98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99D-AF60-45BB-B4EC-2F4F25E9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144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74BA-592B-40C8-B762-9681079D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CORRELATION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7D2F9-E4DB-4AAC-9D7A-3A9C0F63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94" t="24356" r="13882" b="12134"/>
          <a:stretch/>
        </p:blipFill>
        <p:spPr>
          <a:xfrm>
            <a:off x="1074420" y="1579672"/>
            <a:ext cx="10043160" cy="49132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57D4-211D-4048-8586-C679485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47188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74BA-592B-40C8-B762-9681079D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CORRELATION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endParaRPr lang="en-BE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7D2F9-E4DB-4AAC-9D7A-3A9C0F63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94" t="24356" r="13882" b="12134"/>
          <a:stretch/>
        </p:blipFill>
        <p:spPr>
          <a:xfrm>
            <a:off x="1074420" y="1579672"/>
            <a:ext cx="10043160" cy="49132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57D4-211D-4048-8586-C679485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8063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0F65E-B4AA-4F84-97E3-FB797F86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THE VIDEO</a:t>
            </a:r>
            <a:endParaRPr lang="en-B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60CC28C-78D5-4394-BE99-BF9D8FF0A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https://youtu.be/6RzDMEW5omc</a:t>
            </a:r>
            <a:r>
              <a:rPr lang="nl-BE" dirty="0"/>
              <a:t> 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4C184-94BE-4D9B-9993-0A381BC3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273518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D7E6-706D-469A-BCFB-AF981A1C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SPURIOUS CORRELATIONS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CBE9-0BBB-4D52-BFB8-DA43E0FA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More:</a:t>
            </a:r>
          </a:p>
          <a:p>
            <a:pPr marL="0" indent="0" algn="ctr">
              <a:buNone/>
            </a:pPr>
            <a:r>
              <a:rPr lang="nl-BE" sz="4000" dirty="0">
                <a:hlinkClick r:id="rId2"/>
              </a:rPr>
              <a:t>http://www.tylervigen.com/spurious-correlations</a:t>
            </a:r>
            <a:r>
              <a:rPr lang="nl-BE" sz="4000" dirty="0"/>
              <a:t> </a:t>
            </a:r>
            <a:endParaRPr lang="en-BE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834EC-1784-43CB-B5DA-521EF3C5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61660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864-9AE7-490A-8BCB-E0351C56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CORRELATION NOT</a:t>
            </a:r>
            <a:endParaRPr lang="en-BE" b="1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CC77330C-0586-4251-BE31-3B4C386EC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1" y="2455201"/>
            <a:ext cx="7398057" cy="29817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C881-4EDD-4DFE-B06E-35D15299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DC7-1D53-4480-8E52-67C6157976C8}" type="slidenum">
              <a:rPr lang="en-BE" smtClean="0"/>
              <a:t>96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57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3535</Words>
  <Application>Microsoft Office PowerPoint</Application>
  <PresentationFormat>Widescreen</PresentationFormat>
  <Paragraphs>786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Cambria Math</vt:lpstr>
      <vt:lpstr>Gill Sans Nova</vt:lpstr>
      <vt:lpstr>Office Theme</vt:lpstr>
      <vt:lpstr>INTRODUCTION  TO STATISTICS</vt:lpstr>
      <vt:lpstr>LAST TIME</vt:lpstr>
      <vt:lpstr>TODAY</vt:lpstr>
      <vt:lpstr> QUICK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ONCE AGAIN ABOUT ONE- AND TWO-SIDED TESTS</vt:lpstr>
      <vt:lpstr>ONCE AGAIN ABOUT ONE- AND TWO-SIDED TESTS</vt:lpstr>
      <vt:lpstr>ONCE AGAIN ABOUT ONE- AND TWO-SIDED TESTS</vt:lpstr>
      <vt:lpstr>ONCE AGAIN ABOUT ONE- AND TWO-SIDED TESTS</vt:lpstr>
      <vt:lpstr>ONCE AGAIN ABOUT ONE- AND TWO-SIDED TESTS</vt:lpstr>
      <vt:lpstr>NON-PARAMETRIC TESTS</vt:lpstr>
      <vt:lpstr>NON-PARAMETRIC TESTS</vt:lpstr>
      <vt:lpstr>NON-PARAMETRIC TESTS</vt:lpstr>
      <vt:lpstr>NON-PARAMETRIC TESTS</vt:lpstr>
      <vt:lpstr>NON-PARAMETRIC TESTS</vt:lpstr>
      <vt:lpstr>MANN-WHITNEY U TEST</vt:lpstr>
      <vt:lpstr>MANN-WHITNEY U TEST</vt:lpstr>
      <vt:lpstr>MANN-WHITNEY U TEST</vt:lpstr>
      <vt:lpstr>MANN-WHITNEY U TEST</vt:lpstr>
      <vt:lpstr>MANN-WHITNEY U TEST</vt:lpstr>
      <vt:lpstr>MANN-WHITNEY U TEST</vt:lpstr>
      <vt:lpstr>WILCOXON SIGNED RANK TEST</vt:lpstr>
      <vt:lpstr>WILCOXON SIGNED RANK TEST</vt:lpstr>
      <vt:lpstr>WILCOXON SIGNED RANK TEST</vt:lpstr>
      <vt:lpstr>WILCOXON SIGNED RANK TEST</vt:lpstr>
      <vt:lpstr>WILCOXON SIGNED RANK TEST</vt:lpstr>
      <vt:lpstr>WILCOXON SIGNED RANK TEST</vt:lpstr>
      <vt:lpstr>WILCOXON SIGNED RANK TEST</vt:lpstr>
      <vt:lpstr>WILCOXON SIGNED RANK TEST</vt:lpstr>
      <vt:lpstr>WILCOXON SIGNED RANK TEST</vt:lpstr>
      <vt:lpstr>WILCOXON SIGNED RANK 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χ^2-TEST</vt:lpstr>
      <vt:lpstr>NON-PARAMETRIC TESTS</vt:lpstr>
      <vt:lpstr>NON-PARAMETRIC TESTS</vt:lpstr>
      <vt:lpstr>PRACTICE!</vt:lpstr>
      <vt:lpstr>TWO RANDOM VARIABLES</vt:lpstr>
      <vt:lpstr>REMINDER: INDEPENDENCE</vt:lpstr>
      <vt:lpstr>REMINDER: INDEPENDENCE</vt:lpstr>
      <vt:lpstr>REMINDER: INDEPENDENCE</vt:lpstr>
      <vt:lpstr>REMINDER: INDEPENDENCE</vt:lpstr>
      <vt:lpstr>REMINDER: INDEPENDENCE</vt:lpstr>
      <vt:lpstr>COVARIANCE</vt:lpstr>
      <vt:lpstr>COVARIANCE</vt:lpstr>
      <vt:lpstr>COVARIANCE</vt:lpstr>
      <vt:lpstr>COVARIANCE</vt:lpstr>
      <vt:lpstr>COVARIANCE</vt:lpstr>
      <vt:lpstr>COVARIANCE &amp; INDEPENDENCE</vt:lpstr>
      <vt:lpstr>COVARIANCE &amp; INDEPENDENCE</vt:lpstr>
      <vt:lpstr>COVARIANCE &amp; INDEPENDENCE</vt:lpstr>
      <vt:lpstr>COVARIANCE &amp; INDEPENDENCE</vt:lpstr>
      <vt:lpstr>COVARIANCE: EXAMPLE</vt:lpstr>
      <vt:lpstr>COVARIANCE: EXAMPLE</vt:lpstr>
      <vt:lpstr>COVARIANCE: EXAMPLE</vt:lpstr>
      <vt:lpstr>COVARIANCE: EXAMPLE</vt:lpstr>
      <vt:lpstr>COVARIANCE: EXAMPLE</vt:lpstr>
      <vt:lpstr>COVARIANCE: EXAMPLE</vt:lpstr>
      <vt:lpstr>COVARIANCE: EXAMPLE</vt:lpstr>
      <vt:lpstr>COVARIANCE &amp; INDEPENDENCE</vt:lpstr>
      <vt:lpstr>CORRELATION</vt:lpstr>
      <vt:lpstr>CORRELATION</vt:lpstr>
      <vt:lpstr>CORRELATION</vt:lpstr>
      <vt:lpstr>CORRELATION</vt:lpstr>
      <vt:lpstr>CORRELATION</vt:lpstr>
      <vt:lpstr>PROPERTIES OF CORRELATION</vt:lpstr>
      <vt:lpstr>PROPERTIES OF CORRELATION</vt:lpstr>
      <vt:lpstr>PROPERTIES OF CORRELATION</vt:lpstr>
      <vt:lpstr>WHAT IS CORRELATION</vt:lpstr>
      <vt:lpstr>WHAT IS CORRELATION NOT</vt:lpstr>
      <vt:lpstr>WHAT IS CORRELATION NOT</vt:lpstr>
      <vt:lpstr>WATCH THE VIDEO</vt:lpstr>
      <vt:lpstr>SPURIOUS CORRELATIONS</vt:lpstr>
      <vt:lpstr>WHAT IS CORRELATION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Evgenia Korneva</dc:creator>
  <cp:lastModifiedBy>Evgenia Korneva</cp:lastModifiedBy>
  <cp:revision>1</cp:revision>
  <dcterms:created xsi:type="dcterms:W3CDTF">2020-12-15T17:53:00Z</dcterms:created>
  <dcterms:modified xsi:type="dcterms:W3CDTF">2020-12-16T18:52:19Z</dcterms:modified>
</cp:coreProperties>
</file>