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sldIdLst>
    <p:sldId id="256" r:id="rId2"/>
    <p:sldId id="260" r:id="rId3"/>
    <p:sldId id="258" r:id="rId4"/>
    <p:sldId id="259" r:id="rId5"/>
    <p:sldId id="325" r:id="rId6"/>
    <p:sldId id="324" r:id="rId7"/>
    <p:sldId id="323" r:id="rId8"/>
    <p:sldId id="322" r:id="rId9"/>
    <p:sldId id="321" r:id="rId10"/>
    <p:sldId id="320" r:id="rId11"/>
    <p:sldId id="319" r:id="rId12"/>
    <p:sldId id="291" r:id="rId13"/>
    <p:sldId id="298" r:id="rId14"/>
    <p:sldId id="297" r:id="rId15"/>
    <p:sldId id="296" r:id="rId16"/>
    <p:sldId id="295" r:id="rId17"/>
    <p:sldId id="294" r:id="rId18"/>
    <p:sldId id="293" r:id="rId19"/>
    <p:sldId id="292" r:id="rId20"/>
    <p:sldId id="261" r:id="rId21"/>
    <p:sldId id="264" r:id="rId22"/>
    <p:sldId id="276" r:id="rId23"/>
    <p:sldId id="277" r:id="rId24"/>
    <p:sldId id="299" r:id="rId25"/>
    <p:sldId id="263" r:id="rId26"/>
    <p:sldId id="363" r:id="rId27"/>
    <p:sldId id="306" r:id="rId28"/>
    <p:sldId id="305" r:id="rId29"/>
    <p:sldId id="303" r:id="rId30"/>
    <p:sldId id="309" r:id="rId31"/>
    <p:sldId id="308" r:id="rId32"/>
    <p:sldId id="307" r:id="rId33"/>
    <p:sldId id="364" r:id="rId34"/>
    <p:sldId id="278" r:id="rId35"/>
    <p:sldId id="326" r:id="rId36"/>
    <p:sldId id="329" r:id="rId37"/>
    <p:sldId id="328" r:id="rId38"/>
    <p:sldId id="327" r:id="rId39"/>
    <p:sldId id="266" r:id="rId40"/>
    <p:sldId id="349" r:id="rId41"/>
    <p:sldId id="331" r:id="rId42"/>
    <p:sldId id="334" r:id="rId43"/>
    <p:sldId id="333" r:id="rId44"/>
    <p:sldId id="332" r:id="rId45"/>
    <p:sldId id="330" r:id="rId46"/>
    <p:sldId id="365" r:id="rId47"/>
    <p:sldId id="335" r:id="rId48"/>
    <p:sldId id="336" r:id="rId49"/>
    <p:sldId id="340" r:id="rId50"/>
    <p:sldId id="339" r:id="rId51"/>
    <p:sldId id="338" r:id="rId52"/>
    <p:sldId id="337" r:id="rId53"/>
    <p:sldId id="267" r:id="rId54"/>
    <p:sldId id="342" r:id="rId55"/>
    <p:sldId id="341" r:id="rId56"/>
    <p:sldId id="377" r:id="rId57"/>
    <p:sldId id="376" r:id="rId58"/>
    <p:sldId id="373" r:id="rId59"/>
    <p:sldId id="375" r:id="rId60"/>
    <p:sldId id="374" r:id="rId61"/>
    <p:sldId id="372" r:id="rId62"/>
    <p:sldId id="371" r:id="rId63"/>
    <p:sldId id="370" r:id="rId64"/>
    <p:sldId id="369" r:id="rId65"/>
    <p:sldId id="368" r:id="rId66"/>
    <p:sldId id="367" r:id="rId67"/>
    <p:sldId id="366" r:id="rId68"/>
    <p:sldId id="378" r:id="rId69"/>
    <p:sldId id="269" r:id="rId70"/>
    <p:sldId id="279" r:id="rId71"/>
    <p:sldId id="362" r:id="rId72"/>
    <p:sldId id="361" r:id="rId73"/>
    <p:sldId id="280" r:id="rId74"/>
    <p:sldId id="317" r:id="rId75"/>
    <p:sldId id="316" r:id="rId76"/>
    <p:sldId id="315" r:id="rId77"/>
    <p:sldId id="314" r:id="rId78"/>
    <p:sldId id="313" r:id="rId79"/>
    <p:sldId id="318" r:id="rId80"/>
    <p:sldId id="312" r:id="rId81"/>
    <p:sldId id="311" r:id="rId82"/>
    <p:sldId id="270" r:id="rId83"/>
    <p:sldId id="344" r:id="rId84"/>
    <p:sldId id="343" r:id="rId85"/>
    <p:sldId id="345" r:id="rId86"/>
    <p:sldId id="346" r:id="rId87"/>
    <p:sldId id="282" r:id="rId88"/>
    <p:sldId id="348" r:id="rId89"/>
    <p:sldId id="347" r:id="rId90"/>
    <p:sldId id="286" r:id="rId91"/>
    <p:sldId id="383" r:id="rId92"/>
    <p:sldId id="382" r:id="rId93"/>
    <p:sldId id="384" r:id="rId94"/>
    <p:sldId id="283" r:id="rId95"/>
    <p:sldId id="284" r:id="rId96"/>
    <p:sldId id="285" r:id="rId97"/>
    <p:sldId id="350" r:id="rId98"/>
    <p:sldId id="351" r:id="rId99"/>
    <p:sldId id="360" r:id="rId100"/>
    <p:sldId id="359" r:id="rId101"/>
    <p:sldId id="358" r:id="rId102"/>
    <p:sldId id="357" r:id="rId103"/>
    <p:sldId id="356" r:id="rId104"/>
    <p:sldId id="355" r:id="rId105"/>
    <p:sldId id="354" r:id="rId106"/>
    <p:sldId id="353" r:id="rId107"/>
    <p:sldId id="379" r:id="rId108"/>
    <p:sldId id="352" r:id="rId109"/>
    <p:sldId id="287" r:id="rId110"/>
    <p:sldId id="273" r:id="rId111"/>
    <p:sldId id="289" r:id="rId112"/>
    <p:sldId id="288" r:id="rId113"/>
    <p:sldId id="274" r:id="rId114"/>
    <p:sldId id="275" r:id="rId115"/>
    <p:sldId id="381" r:id="rId116"/>
    <p:sldId id="380" r:id="rId117"/>
    <p:sldId id="290" r:id="rId118"/>
    <p:sldId id="268" r:id="rId11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CB37D-1D60-4A34-B4A3-D7A4A770B7B0}" v="2408" dt="2020-12-01T11:51:14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a Korneva" userId="e62070071816427d" providerId="LiveId" clId="{1B2CB37D-1D60-4A34-B4A3-D7A4A770B7B0}"/>
    <pc:docChg chg="undo redo custSel addSld delSld modSld sldOrd">
      <pc:chgData name="Evgenia Korneva" userId="e62070071816427d" providerId="LiveId" clId="{1B2CB37D-1D60-4A34-B4A3-D7A4A770B7B0}" dt="2020-12-01T11:51:41.523" v="11205" actId="20577"/>
      <pc:docMkLst>
        <pc:docMk/>
      </pc:docMkLst>
      <pc:sldChg chg="modSp add">
        <pc:chgData name="Evgenia Korneva" userId="e62070071816427d" providerId="LiveId" clId="{1B2CB37D-1D60-4A34-B4A3-D7A4A770B7B0}" dt="2020-11-30T20:44:14.709" v="7093" actId="20577"/>
        <pc:sldMkLst>
          <pc:docMk/>
          <pc:sldMk cId="767034854" sldId="256"/>
        </pc:sldMkLst>
        <pc:spChg chg="mod">
          <ac:chgData name="Evgenia Korneva" userId="e62070071816427d" providerId="LiveId" clId="{1B2CB37D-1D60-4A34-B4A3-D7A4A770B7B0}" dt="2020-11-30T20:44:14.709" v="7093" actId="20577"/>
          <ac:spMkLst>
            <pc:docMk/>
            <pc:sldMk cId="767034854" sldId="256"/>
            <ac:spMk id="3" creationId="{EE4024D2-AF1F-4F44-BB7E-7C6F5485CA46}"/>
          </ac:spMkLst>
        </pc:spChg>
      </pc:sldChg>
      <pc:sldChg chg="modSp del">
        <pc:chgData name="Evgenia Korneva" userId="e62070071816427d" providerId="LiveId" clId="{1B2CB37D-1D60-4A34-B4A3-D7A4A770B7B0}" dt="2020-11-30T20:44:11.915" v="7091" actId="2696"/>
        <pc:sldMkLst>
          <pc:docMk/>
          <pc:sldMk cId="734563553" sldId="257"/>
        </pc:sldMkLst>
        <pc:spChg chg="mod">
          <ac:chgData name="Evgenia Korneva" userId="e62070071816427d" providerId="LiveId" clId="{1B2CB37D-1D60-4A34-B4A3-D7A4A770B7B0}" dt="2020-11-30T15:31:24.499" v="4496" actId="1035"/>
          <ac:spMkLst>
            <pc:docMk/>
            <pc:sldMk cId="734563553" sldId="257"/>
            <ac:spMk id="2" creationId="{F76DCF6F-DDC5-4348-ACF4-0AE12913A29A}"/>
          </ac:spMkLst>
        </pc:spChg>
        <pc:spChg chg="mod">
          <ac:chgData name="Evgenia Korneva" userId="e62070071816427d" providerId="LiveId" clId="{1B2CB37D-1D60-4A34-B4A3-D7A4A770B7B0}" dt="2020-11-30T15:31:24.499" v="4496" actId="1035"/>
          <ac:spMkLst>
            <pc:docMk/>
            <pc:sldMk cId="734563553" sldId="257"/>
            <ac:spMk id="3" creationId="{EE4024D2-AF1F-4F44-BB7E-7C6F5485CA46}"/>
          </ac:spMkLst>
        </pc:spChg>
      </pc:sldChg>
      <pc:sldChg chg="modSp">
        <pc:chgData name="Evgenia Korneva" userId="e62070071816427d" providerId="LiveId" clId="{1B2CB37D-1D60-4A34-B4A3-D7A4A770B7B0}" dt="2020-11-30T15:31:45.432" v="4498" actId="20577"/>
        <pc:sldMkLst>
          <pc:docMk/>
          <pc:sldMk cId="3052546780" sldId="258"/>
        </pc:sldMkLst>
        <pc:spChg chg="mod">
          <ac:chgData name="Evgenia Korneva" userId="e62070071816427d" providerId="LiveId" clId="{1B2CB37D-1D60-4A34-B4A3-D7A4A770B7B0}" dt="2020-11-28T14:39:55.375" v="11" actId="113"/>
          <ac:spMkLst>
            <pc:docMk/>
            <pc:sldMk cId="3052546780" sldId="258"/>
            <ac:spMk id="2" creationId="{9E6B22B9-AA66-4E9A-9D2F-13A6F80FFF7A}"/>
          </ac:spMkLst>
        </pc:spChg>
        <pc:spChg chg="mod">
          <ac:chgData name="Evgenia Korneva" userId="e62070071816427d" providerId="LiveId" clId="{1B2CB37D-1D60-4A34-B4A3-D7A4A770B7B0}" dt="2020-11-30T15:31:45.432" v="4498" actId="20577"/>
          <ac:spMkLst>
            <pc:docMk/>
            <pc:sldMk cId="3052546780" sldId="258"/>
            <ac:spMk id="3" creationId="{0C39B80E-7821-49E6-9149-541B1B6C9C9C}"/>
          </ac:spMkLst>
        </pc:spChg>
      </pc:sldChg>
      <pc:sldChg chg="addSp modSp add">
        <pc:chgData name="Evgenia Korneva" userId="e62070071816427d" providerId="LiveId" clId="{1B2CB37D-1D60-4A34-B4A3-D7A4A770B7B0}" dt="2020-11-30T20:45:14.871" v="7098" actId="1076"/>
        <pc:sldMkLst>
          <pc:docMk/>
          <pc:sldMk cId="869450319" sldId="259"/>
        </pc:sldMkLst>
        <pc:spChg chg="mod">
          <ac:chgData name="Evgenia Korneva" userId="e62070071816427d" providerId="LiveId" clId="{1B2CB37D-1D60-4A34-B4A3-D7A4A770B7B0}" dt="2020-11-30T15:31:41.721" v="4497" actId="20577"/>
          <ac:spMkLst>
            <pc:docMk/>
            <pc:sldMk cId="869450319" sldId="259"/>
            <ac:spMk id="3" creationId="{0C39B80E-7821-49E6-9149-541B1B6C9C9C}"/>
          </ac:spMkLst>
        </pc:spChg>
        <pc:spChg chg="add mod">
          <ac:chgData name="Evgenia Korneva" userId="e62070071816427d" providerId="LiveId" clId="{1B2CB37D-1D60-4A34-B4A3-D7A4A770B7B0}" dt="2020-11-30T20:45:14.871" v="7098" actId="1076"/>
          <ac:spMkLst>
            <pc:docMk/>
            <pc:sldMk cId="869450319" sldId="259"/>
            <ac:spMk id="5" creationId="{457E21E8-9F8B-4586-AA14-ABA66687B108}"/>
          </ac:spMkLst>
        </pc:spChg>
      </pc:sldChg>
      <pc:sldChg chg="modSp add">
        <pc:chgData name="Evgenia Korneva" userId="e62070071816427d" providerId="LiveId" clId="{1B2CB37D-1D60-4A34-B4A3-D7A4A770B7B0}" dt="2020-11-28T23:42:47.891" v="4367" actId="114"/>
        <pc:sldMkLst>
          <pc:docMk/>
          <pc:sldMk cId="2453128545" sldId="260"/>
        </pc:sldMkLst>
        <pc:spChg chg="mod">
          <ac:chgData name="Evgenia Korneva" userId="e62070071816427d" providerId="LiveId" clId="{1B2CB37D-1D60-4A34-B4A3-D7A4A770B7B0}" dt="2020-11-28T23:42:47.891" v="4367" actId="114"/>
          <ac:spMkLst>
            <pc:docMk/>
            <pc:sldMk cId="2453128545" sldId="260"/>
            <ac:spMk id="3" creationId="{0C39B80E-7821-49E6-9149-541B1B6C9C9C}"/>
          </ac:spMkLst>
        </pc:spChg>
      </pc:sldChg>
      <pc:sldChg chg="addSp delSp modSp add">
        <pc:chgData name="Evgenia Korneva" userId="e62070071816427d" providerId="LiveId" clId="{1B2CB37D-1D60-4A34-B4A3-D7A4A770B7B0}" dt="2020-12-01T06:36:34.944" v="10095" actId="113"/>
        <pc:sldMkLst>
          <pc:docMk/>
          <pc:sldMk cId="1427170826" sldId="261"/>
        </pc:sldMkLst>
        <pc:spChg chg="mod">
          <ac:chgData name="Evgenia Korneva" userId="e62070071816427d" providerId="LiveId" clId="{1B2CB37D-1D60-4A34-B4A3-D7A4A770B7B0}" dt="2020-11-28T15:33:49.255" v="1553" actId="20577"/>
          <ac:spMkLst>
            <pc:docMk/>
            <pc:sldMk cId="1427170826" sldId="261"/>
            <ac:spMk id="2" creationId="{6A626DA9-D1EE-4A5A-81C9-0AB761324719}"/>
          </ac:spMkLst>
        </pc:spChg>
        <pc:spChg chg="del">
          <ac:chgData name="Evgenia Korneva" userId="e62070071816427d" providerId="LiveId" clId="{1B2CB37D-1D60-4A34-B4A3-D7A4A770B7B0}" dt="2020-11-28T14:44:18.687" v="378"/>
          <ac:spMkLst>
            <pc:docMk/>
            <pc:sldMk cId="1427170826" sldId="261"/>
            <ac:spMk id="3" creationId="{DB661A1C-21B0-4CDF-84B6-39720B5C32A4}"/>
          </ac:spMkLst>
        </pc:spChg>
        <pc:spChg chg="add del mod">
          <ac:chgData name="Evgenia Korneva" userId="e62070071816427d" providerId="LiveId" clId="{1B2CB37D-1D60-4A34-B4A3-D7A4A770B7B0}" dt="2020-11-28T14:48:19.269" v="379"/>
          <ac:spMkLst>
            <pc:docMk/>
            <pc:sldMk cId="1427170826" sldId="261"/>
            <ac:spMk id="4" creationId="{25DBBE2A-329F-4B7F-A18C-B599E27DA9F9}"/>
          </ac:spMkLst>
        </pc:spChg>
        <pc:spChg chg="add mod">
          <ac:chgData name="Evgenia Korneva" userId="e62070071816427d" providerId="LiveId" clId="{1B2CB37D-1D60-4A34-B4A3-D7A4A770B7B0}" dt="2020-11-28T15:56:38.989" v="1558" actId="20577"/>
          <ac:spMkLst>
            <pc:docMk/>
            <pc:sldMk cId="1427170826" sldId="261"/>
            <ac:spMk id="5" creationId="{AFA93BF9-891A-4742-BA9C-C23C4C221DB4}"/>
          </ac:spMkLst>
        </pc:spChg>
        <pc:spChg chg="add mod">
          <ac:chgData name="Evgenia Korneva" userId="e62070071816427d" providerId="LiveId" clId="{1B2CB37D-1D60-4A34-B4A3-D7A4A770B7B0}" dt="2020-12-01T06:36:34.944" v="10095" actId="113"/>
          <ac:spMkLst>
            <pc:docMk/>
            <pc:sldMk cId="1427170826" sldId="261"/>
            <ac:spMk id="8" creationId="{61F02F5A-38F1-4E89-A641-CE1E67EE6ECF}"/>
          </ac:spMkLst>
        </pc:spChg>
        <pc:spChg chg="add mod">
          <ac:chgData name="Evgenia Korneva" userId="e62070071816427d" providerId="LiveId" clId="{1B2CB37D-1D60-4A34-B4A3-D7A4A770B7B0}" dt="2020-11-28T15:32:04.913" v="1477" actId="164"/>
          <ac:spMkLst>
            <pc:docMk/>
            <pc:sldMk cId="1427170826" sldId="261"/>
            <ac:spMk id="9" creationId="{B9C27DBE-8489-45A4-97E5-3EE87BD1673F}"/>
          </ac:spMkLst>
        </pc:spChg>
        <pc:spChg chg="add mod">
          <ac:chgData name="Evgenia Korneva" userId="e62070071816427d" providerId="LiveId" clId="{1B2CB37D-1D60-4A34-B4A3-D7A4A770B7B0}" dt="2020-11-28T15:32:14.404" v="1478" actId="164"/>
          <ac:spMkLst>
            <pc:docMk/>
            <pc:sldMk cId="1427170826" sldId="261"/>
            <ac:spMk id="10" creationId="{06AAE89C-4B5D-40CC-B77D-7D2423C60A95}"/>
          </ac:spMkLst>
        </pc:spChg>
        <pc:spChg chg="add mod">
          <ac:chgData name="Evgenia Korneva" userId="e62070071816427d" providerId="LiveId" clId="{1B2CB37D-1D60-4A34-B4A3-D7A4A770B7B0}" dt="2020-11-28T15:32:04.913" v="1477" actId="164"/>
          <ac:spMkLst>
            <pc:docMk/>
            <pc:sldMk cId="1427170826" sldId="261"/>
            <ac:spMk id="13" creationId="{E8DA64C9-212F-474D-A7BB-82FA3FA75735}"/>
          </ac:spMkLst>
        </pc:spChg>
        <pc:spChg chg="add mod">
          <ac:chgData name="Evgenia Korneva" userId="e62070071816427d" providerId="LiveId" clId="{1B2CB37D-1D60-4A34-B4A3-D7A4A770B7B0}" dt="2020-11-28T15:32:14.404" v="1478" actId="164"/>
          <ac:spMkLst>
            <pc:docMk/>
            <pc:sldMk cId="1427170826" sldId="261"/>
            <ac:spMk id="14" creationId="{663EA931-137D-4D30-9496-F1FE37F511EF}"/>
          </ac:spMkLst>
        </pc:spChg>
        <pc:spChg chg="add mod">
          <ac:chgData name="Evgenia Korneva" userId="e62070071816427d" providerId="LiveId" clId="{1B2CB37D-1D60-4A34-B4A3-D7A4A770B7B0}" dt="2020-11-28T15:33:15.727" v="1512" actId="1582"/>
          <ac:spMkLst>
            <pc:docMk/>
            <pc:sldMk cId="1427170826" sldId="261"/>
            <ac:spMk id="23" creationId="{91B6B3EA-08DF-4540-A6A5-BCB4ADD7C66C}"/>
          </ac:spMkLst>
        </pc:spChg>
        <pc:grpChg chg="add mod">
          <ac:chgData name="Evgenia Korneva" userId="e62070071816427d" providerId="LiveId" clId="{1B2CB37D-1D60-4A34-B4A3-D7A4A770B7B0}" dt="2020-11-28T15:32:04.913" v="1477" actId="164"/>
          <ac:grpSpMkLst>
            <pc:docMk/>
            <pc:sldMk cId="1427170826" sldId="261"/>
            <ac:grpSpMk id="20" creationId="{A535F79B-64E0-4764-BF65-8E33A7AE7429}"/>
          </ac:grpSpMkLst>
        </pc:grpChg>
        <pc:grpChg chg="add mod">
          <ac:chgData name="Evgenia Korneva" userId="e62070071816427d" providerId="LiveId" clId="{1B2CB37D-1D60-4A34-B4A3-D7A4A770B7B0}" dt="2020-11-28T15:32:14.404" v="1478" actId="164"/>
          <ac:grpSpMkLst>
            <pc:docMk/>
            <pc:sldMk cId="1427170826" sldId="261"/>
            <ac:grpSpMk id="22" creationId="{390CAA2C-5B67-4AC2-B93D-07CEA6C92993}"/>
          </ac:grpSpMkLst>
        </pc:grpChg>
        <pc:picChg chg="add del mod modCrop">
          <ac:chgData name="Evgenia Korneva" userId="e62070071816427d" providerId="LiveId" clId="{1B2CB37D-1D60-4A34-B4A3-D7A4A770B7B0}" dt="2020-11-28T15:04:40.353" v="770" actId="478"/>
          <ac:picMkLst>
            <pc:docMk/>
            <pc:sldMk cId="1427170826" sldId="261"/>
            <ac:picMk id="6" creationId="{79D363E3-D7C4-4536-849D-18B2FC19211B}"/>
          </ac:picMkLst>
        </pc:picChg>
        <pc:cxnChg chg="add mod">
          <ac:chgData name="Evgenia Korneva" userId="e62070071816427d" providerId="LiveId" clId="{1B2CB37D-1D60-4A34-B4A3-D7A4A770B7B0}" dt="2020-11-28T15:32:14.404" v="1478" actId="164"/>
          <ac:cxnSpMkLst>
            <pc:docMk/>
            <pc:sldMk cId="1427170826" sldId="261"/>
            <ac:cxnSpMk id="12" creationId="{F6053ACC-5355-478A-954E-1303CF9429E7}"/>
          </ac:cxnSpMkLst>
        </pc:cxnChg>
      </pc:sldChg>
      <pc:sldChg chg="addSp delSp modSp add del ord">
        <pc:chgData name="Evgenia Korneva" userId="e62070071816427d" providerId="LiveId" clId="{1B2CB37D-1D60-4A34-B4A3-D7A4A770B7B0}" dt="2020-11-30T20:51:29.084" v="7248" actId="2696"/>
        <pc:sldMkLst>
          <pc:docMk/>
          <pc:sldMk cId="3283134921" sldId="262"/>
        </pc:sldMkLst>
        <pc:spChg chg="mod">
          <ac:chgData name="Evgenia Korneva" userId="e62070071816427d" providerId="LiveId" clId="{1B2CB37D-1D60-4A34-B4A3-D7A4A770B7B0}" dt="2020-11-28T15:33:42.475" v="1547" actId="20577"/>
          <ac:spMkLst>
            <pc:docMk/>
            <pc:sldMk cId="3283134921" sldId="262"/>
            <ac:spMk id="2" creationId="{6A626DA9-D1EE-4A5A-81C9-0AB761324719}"/>
          </ac:spMkLst>
        </pc:spChg>
        <pc:spChg chg="add mod">
          <ac:chgData name="Evgenia Korneva" userId="e62070071816427d" providerId="LiveId" clId="{1B2CB37D-1D60-4A34-B4A3-D7A4A770B7B0}" dt="2020-11-28T15:14:27.922" v="1005" actId="5793"/>
          <ac:spMkLst>
            <pc:docMk/>
            <pc:sldMk cId="3283134921" sldId="262"/>
            <ac:spMk id="3" creationId="{4C25FCDC-9580-4B9A-BE77-F111CC5F98ED}"/>
          </ac:spMkLst>
        </pc:spChg>
        <pc:spChg chg="add mod">
          <ac:chgData name="Evgenia Korneva" userId="e62070071816427d" providerId="LiveId" clId="{1B2CB37D-1D60-4A34-B4A3-D7A4A770B7B0}" dt="2020-11-28T15:11:55.757" v="971" actId="164"/>
          <ac:spMkLst>
            <pc:docMk/>
            <pc:sldMk cId="3283134921" sldId="262"/>
            <ac:spMk id="4" creationId="{A863E574-E6C4-4A83-86EE-3CAE97B844AE}"/>
          </ac:spMkLst>
        </pc:spChg>
        <pc:spChg chg="mod">
          <ac:chgData name="Evgenia Korneva" userId="e62070071816427d" providerId="LiveId" clId="{1B2CB37D-1D60-4A34-B4A3-D7A4A770B7B0}" dt="2020-11-28T15:20:51.161" v="1229" actId="20577"/>
          <ac:spMkLst>
            <pc:docMk/>
            <pc:sldMk cId="3283134921" sldId="262"/>
            <ac:spMk id="5" creationId="{AFA93BF9-891A-4742-BA9C-C23C4C221DB4}"/>
          </ac:spMkLst>
        </pc:spChg>
        <pc:grpChg chg="add mod">
          <ac:chgData name="Evgenia Korneva" userId="e62070071816427d" providerId="LiveId" clId="{1B2CB37D-1D60-4A34-B4A3-D7A4A770B7B0}" dt="2020-11-28T15:11:55.757" v="971" actId="164"/>
          <ac:grpSpMkLst>
            <pc:docMk/>
            <pc:sldMk cId="3283134921" sldId="262"/>
            <ac:grpSpMk id="8" creationId="{AF904364-8F41-41FA-8E4E-6732F395B709}"/>
          </ac:grpSpMkLst>
        </pc:grpChg>
        <pc:picChg chg="del">
          <ac:chgData name="Evgenia Korneva" userId="e62070071816427d" providerId="LiveId" clId="{1B2CB37D-1D60-4A34-B4A3-D7A4A770B7B0}" dt="2020-11-28T15:07:52.272" v="842"/>
          <ac:picMkLst>
            <pc:docMk/>
            <pc:sldMk cId="3283134921" sldId="262"/>
            <ac:picMk id="6" creationId="{79D363E3-D7C4-4536-849D-18B2FC19211B}"/>
          </ac:picMkLst>
        </pc:picChg>
        <pc:picChg chg="add mod modCrop">
          <ac:chgData name="Evgenia Korneva" userId="e62070071816427d" providerId="LiveId" clId="{1B2CB37D-1D60-4A34-B4A3-D7A4A770B7B0}" dt="2020-11-28T15:11:55.757" v="971" actId="164"/>
          <ac:picMkLst>
            <pc:docMk/>
            <pc:sldMk cId="3283134921" sldId="262"/>
            <ac:picMk id="7" creationId="{5AD2B5FD-3BDC-4696-B360-842DF4B03A3A}"/>
          </ac:picMkLst>
        </pc:picChg>
      </pc:sldChg>
      <pc:sldChg chg="addSp delSp modSp add">
        <pc:chgData name="Evgenia Korneva" userId="e62070071816427d" providerId="LiveId" clId="{1B2CB37D-1D60-4A34-B4A3-D7A4A770B7B0}" dt="2020-11-30T21:11:13.496" v="7376" actId="207"/>
        <pc:sldMkLst>
          <pc:docMk/>
          <pc:sldMk cId="3340148123" sldId="263"/>
        </pc:sldMkLst>
        <pc:spChg chg="del">
          <ac:chgData name="Evgenia Korneva" userId="e62070071816427d" providerId="LiveId" clId="{1B2CB37D-1D60-4A34-B4A3-D7A4A770B7B0}" dt="2020-11-28T15:16:12.105" v="1081"/>
          <ac:spMkLst>
            <pc:docMk/>
            <pc:sldMk cId="3340148123" sldId="263"/>
            <ac:spMk id="2" creationId="{78061068-FB62-45F2-9727-1FC0BC1EF79E}"/>
          </ac:spMkLst>
        </pc:spChg>
        <pc:spChg chg="del">
          <ac:chgData name="Evgenia Korneva" userId="e62070071816427d" providerId="LiveId" clId="{1B2CB37D-1D60-4A34-B4A3-D7A4A770B7B0}" dt="2020-11-28T15:16:12.105" v="1081"/>
          <ac:spMkLst>
            <pc:docMk/>
            <pc:sldMk cId="3340148123" sldId="263"/>
            <ac:spMk id="3" creationId="{FC3A0D74-5DA5-40C7-A7F0-070491BFDAFC}"/>
          </ac:spMkLst>
        </pc:spChg>
        <pc:spChg chg="del">
          <ac:chgData name="Evgenia Korneva" userId="e62070071816427d" providerId="LiveId" clId="{1B2CB37D-1D60-4A34-B4A3-D7A4A770B7B0}" dt="2020-11-28T15:16:12.105" v="1081"/>
          <ac:spMkLst>
            <pc:docMk/>
            <pc:sldMk cId="3340148123" sldId="263"/>
            <ac:spMk id="4" creationId="{697AFD99-9CE1-43EA-941C-779C2D40A54E}"/>
          </ac:spMkLst>
        </pc:spChg>
        <pc:spChg chg="add mod">
          <ac:chgData name="Evgenia Korneva" userId="e62070071816427d" providerId="LiveId" clId="{1B2CB37D-1D60-4A34-B4A3-D7A4A770B7B0}" dt="2020-11-30T21:10:38.797" v="7363" actId="6559"/>
          <ac:spMkLst>
            <pc:docMk/>
            <pc:sldMk cId="3340148123" sldId="263"/>
            <ac:spMk id="5" creationId="{F3A21B35-31AF-45B3-A9F9-F5D2FBDCDF6F}"/>
          </ac:spMkLst>
        </pc:spChg>
        <pc:spChg chg="add mod">
          <ac:chgData name="Evgenia Korneva" userId="e62070071816427d" providerId="LiveId" clId="{1B2CB37D-1D60-4A34-B4A3-D7A4A770B7B0}" dt="2020-11-30T21:11:13.496" v="7376" actId="207"/>
          <ac:spMkLst>
            <pc:docMk/>
            <pc:sldMk cId="3340148123" sldId="263"/>
            <ac:spMk id="6" creationId="{AD5599CB-8F1C-489F-9356-6B11EBDC413A}"/>
          </ac:spMkLst>
        </pc:spChg>
      </pc:sldChg>
      <pc:sldChg chg="addSp delSp modSp add">
        <pc:chgData name="Evgenia Korneva" userId="e62070071816427d" providerId="LiveId" clId="{1B2CB37D-1D60-4A34-B4A3-D7A4A770B7B0}" dt="2020-11-30T20:57:36.599" v="7301" actId="113"/>
        <pc:sldMkLst>
          <pc:docMk/>
          <pc:sldMk cId="677525292" sldId="264"/>
        </pc:sldMkLst>
        <pc:spChg chg="del mod">
          <ac:chgData name="Evgenia Korneva" userId="e62070071816427d" providerId="LiveId" clId="{1B2CB37D-1D60-4A34-B4A3-D7A4A770B7B0}" dt="2020-11-28T15:56:15.871" v="1555"/>
          <ac:spMkLst>
            <pc:docMk/>
            <pc:sldMk cId="677525292" sldId="264"/>
            <ac:spMk id="2" creationId="{34F690AE-4045-454C-84D1-442681FFB18F}"/>
          </ac:spMkLst>
        </pc:spChg>
        <pc:spChg chg="del mod">
          <ac:chgData name="Evgenia Korneva" userId="e62070071816427d" providerId="LiveId" clId="{1B2CB37D-1D60-4A34-B4A3-D7A4A770B7B0}" dt="2020-11-28T15:56:15.871" v="1555"/>
          <ac:spMkLst>
            <pc:docMk/>
            <pc:sldMk cId="677525292" sldId="264"/>
            <ac:spMk id="3" creationId="{62ECC662-9CA1-415E-8791-C07053E982D0}"/>
          </ac:spMkLst>
        </pc:spChg>
        <pc:spChg chg="del mod">
          <ac:chgData name="Evgenia Korneva" userId="e62070071816427d" providerId="LiveId" clId="{1B2CB37D-1D60-4A34-B4A3-D7A4A770B7B0}" dt="2020-11-28T15:56:15.871" v="1555"/>
          <ac:spMkLst>
            <pc:docMk/>
            <pc:sldMk cId="677525292" sldId="264"/>
            <ac:spMk id="4" creationId="{BB4193D0-E8A6-4087-B3D2-3205BFC0B25D}"/>
          </ac:spMkLst>
        </pc:spChg>
        <pc:spChg chg="add del mod">
          <ac:chgData name="Evgenia Korneva" userId="e62070071816427d" providerId="LiveId" clId="{1B2CB37D-1D60-4A34-B4A3-D7A4A770B7B0}" dt="2020-11-28T15:57:06.328" v="1567"/>
          <ac:spMkLst>
            <pc:docMk/>
            <pc:sldMk cId="677525292" sldId="264"/>
            <ac:spMk id="5" creationId="{92F36511-BC92-4B15-AAFF-17DDF78383C2}"/>
          </ac:spMkLst>
        </pc:spChg>
        <pc:spChg chg="add del mod">
          <ac:chgData name="Evgenia Korneva" userId="e62070071816427d" providerId="LiveId" clId="{1B2CB37D-1D60-4A34-B4A3-D7A4A770B7B0}" dt="2020-11-28T15:57:06.328" v="1567"/>
          <ac:spMkLst>
            <pc:docMk/>
            <pc:sldMk cId="677525292" sldId="264"/>
            <ac:spMk id="6" creationId="{51C9F19A-5265-4C43-8749-9529705FCEB7}"/>
          </ac:spMkLst>
        </pc:spChg>
        <pc:spChg chg="add mod">
          <ac:chgData name="Evgenia Korneva" userId="e62070071816427d" providerId="LiveId" clId="{1B2CB37D-1D60-4A34-B4A3-D7A4A770B7B0}" dt="2020-11-28T16:00:00.546" v="1818" actId="6559"/>
          <ac:spMkLst>
            <pc:docMk/>
            <pc:sldMk cId="677525292" sldId="264"/>
            <ac:spMk id="7" creationId="{D751672C-45F6-433F-8212-227A534F3A4A}"/>
          </ac:spMkLst>
        </pc:spChg>
        <pc:spChg chg="add mod">
          <ac:chgData name="Evgenia Korneva" userId="e62070071816427d" providerId="LiveId" clId="{1B2CB37D-1D60-4A34-B4A3-D7A4A770B7B0}" dt="2020-11-30T20:57:36.599" v="7301" actId="113"/>
          <ac:spMkLst>
            <pc:docMk/>
            <pc:sldMk cId="677525292" sldId="264"/>
            <ac:spMk id="8" creationId="{54A3F63B-8101-4C39-AB13-311BC2DADFE3}"/>
          </ac:spMkLst>
        </pc:spChg>
        <pc:spChg chg="add del mod">
          <ac:chgData name="Evgenia Korneva" userId="e62070071816427d" providerId="LiveId" clId="{1B2CB37D-1D60-4A34-B4A3-D7A4A770B7B0}" dt="2020-11-28T15:57:08.976" v="1568"/>
          <ac:spMkLst>
            <pc:docMk/>
            <pc:sldMk cId="677525292" sldId="264"/>
            <ac:spMk id="9" creationId="{4EBB5E2C-A9A7-44BB-94DC-B3B3858A4B14}"/>
          </ac:spMkLst>
        </pc:spChg>
        <pc:picChg chg="add mod modCrop">
          <ac:chgData name="Evgenia Korneva" userId="e62070071816427d" providerId="LiveId" clId="{1B2CB37D-1D60-4A34-B4A3-D7A4A770B7B0}" dt="2020-11-28T16:32:31.224" v="3262" actId="1076"/>
          <ac:picMkLst>
            <pc:docMk/>
            <pc:sldMk cId="677525292" sldId="264"/>
            <ac:picMk id="10" creationId="{45A363DB-DD64-469F-B365-92353364EA99}"/>
          </ac:picMkLst>
        </pc:picChg>
      </pc:sldChg>
      <pc:sldChg chg="modSp add del">
        <pc:chgData name="Evgenia Korneva" userId="e62070071816427d" providerId="LiveId" clId="{1B2CB37D-1D60-4A34-B4A3-D7A4A770B7B0}" dt="2020-11-28T23:45:58.143" v="4390" actId="2696"/>
        <pc:sldMkLst>
          <pc:docMk/>
          <pc:sldMk cId="4195270910" sldId="265"/>
        </pc:sldMkLst>
        <pc:spChg chg="mod">
          <ac:chgData name="Evgenia Korneva" userId="e62070071816427d" providerId="LiveId" clId="{1B2CB37D-1D60-4A34-B4A3-D7A4A770B7B0}" dt="2020-11-28T16:10:37.886" v="2348" actId="113"/>
          <ac:spMkLst>
            <pc:docMk/>
            <pc:sldMk cId="4195270910" sldId="265"/>
            <ac:spMk id="2" creationId="{4E286F9B-26F7-4BE5-82BC-FE8608B7035D}"/>
          </ac:spMkLst>
        </pc:spChg>
        <pc:spChg chg="mod">
          <ac:chgData name="Evgenia Korneva" userId="e62070071816427d" providerId="LiveId" clId="{1B2CB37D-1D60-4A34-B4A3-D7A4A770B7B0}" dt="2020-11-28T22:28:50.465" v="3696" actId="404"/>
          <ac:spMkLst>
            <pc:docMk/>
            <pc:sldMk cId="4195270910" sldId="265"/>
            <ac:spMk id="3" creationId="{9D0A1060-E368-4A49-90EC-CCB18910F745}"/>
          </ac:spMkLst>
        </pc:spChg>
      </pc:sldChg>
      <pc:sldChg chg="modSp add">
        <pc:chgData name="Evgenia Korneva" userId="e62070071816427d" providerId="LiveId" clId="{1B2CB37D-1D60-4A34-B4A3-D7A4A770B7B0}" dt="2020-11-30T21:46:47.672" v="7754" actId="20577"/>
        <pc:sldMkLst>
          <pc:docMk/>
          <pc:sldMk cId="1466289071" sldId="266"/>
        </pc:sldMkLst>
        <pc:spChg chg="mod">
          <ac:chgData name="Evgenia Korneva" userId="e62070071816427d" providerId="LiveId" clId="{1B2CB37D-1D60-4A34-B4A3-D7A4A770B7B0}" dt="2020-11-28T16:15:48.004" v="2661" actId="113"/>
          <ac:spMkLst>
            <pc:docMk/>
            <pc:sldMk cId="1466289071" sldId="266"/>
            <ac:spMk id="2" creationId="{02F5AB02-001A-41F1-8202-E26885D8D1F9}"/>
          </ac:spMkLst>
        </pc:spChg>
        <pc:spChg chg="mod">
          <ac:chgData name="Evgenia Korneva" userId="e62070071816427d" providerId="LiveId" clId="{1B2CB37D-1D60-4A34-B4A3-D7A4A770B7B0}" dt="2020-11-30T21:46:47.672" v="7754" actId="20577"/>
          <ac:spMkLst>
            <pc:docMk/>
            <pc:sldMk cId="1466289071" sldId="266"/>
            <ac:spMk id="3" creationId="{C30F0B69-BC9E-4D82-AC38-38D19D339C2F}"/>
          </ac:spMkLst>
        </pc:spChg>
      </pc:sldChg>
      <pc:sldChg chg="addSp delSp modSp add">
        <pc:chgData name="Evgenia Korneva" userId="e62070071816427d" providerId="LiveId" clId="{1B2CB37D-1D60-4A34-B4A3-D7A4A770B7B0}" dt="2020-12-01T06:48:22.613" v="10106" actId="208"/>
        <pc:sldMkLst>
          <pc:docMk/>
          <pc:sldMk cId="142160407" sldId="267"/>
        </pc:sldMkLst>
        <pc:spChg chg="del">
          <ac:chgData name="Evgenia Korneva" userId="e62070071816427d" providerId="LiveId" clId="{1B2CB37D-1D60-4A34-B4A3-D7A4A770B7B0}" dt="2020-11-28T16:16:01.201" v="2663"/>
          <ac:spMkLst>
            <pc:docMk/>
            <pc:sldMk cId="142160407" sldId="267"/>
            <ac:spMk id="2" creationId="{663B9E1F-FCC5-493E-9BC0-A858A64CFCD6}"/>
          </ac:spMkLst>
        </pc:spChg>
        <pc:spChg chg="mod">
          <ac:chgData name="Evgenia Korneva" userId="e62070071816427d" providerId="LiveId" clId="{1B2CB37D-1D60-4A34-B4A3-D7A4A770B7B0}" dt="2020-11-30T22:47:06.400" v="8670" actId="2085"/>
          <ac:spMkLst>
            <pc:docMk/>
            <pc:sldMk cId="142160407" sldId="267"/>
            <ac:spMk id="3" creationId="{36B97707-EE33-4C09-95A0-BFD38306F7B7}"/>
          </ac:spMkLst>
        </pc:spChg>
        <pc:spChg chg="add mod">
          <ac:chgData name="Evgenia Korneva" userId="e62070071816427d" providerId="LiveId" clId="{1B2CB37D-1D60-4A34-B4A3-D7A4A770B7B0}" dt="2020-11-28T16:30:32.413" v="3234" actId="20577"/>
          <ac:spMkLst>
            <pc:docMk/>
            <pc:sldMk cId="142160407" sldId="267"/>
            <ac:spMk id="4" creationId="{20E04C2B-647E-475E-AEF0-C5A00D4331CB}"/>
          </ac:spMkLst>
        </pc:spChg>
        <pc:spChg chg="add mod">
          <ac:chgData name="Evgenia Korneva" userId="e62070071816427d" providerId="LiveId" clId="{1B2CB37D-1D60-4A34-B4A3-D7A4A770B7B0}" dt="2020-12-01T06:48:22.613" v="10106" actId="208"/>
          <ac:spMkLst>
            <pc:docMk/>
            <pc:sldMk cId="142160407" sldId="267"/>
            <ac:spMk id="5" creationId="{18A87B82-042A-4FA5-9AFE-B0F4C8C5E33F}"/>
          </ac:spMkLst>
        </pc:spChg>
      </pc:sldChg>
      <pc:sldChg chg="modSp add">
        <pc:chgData name="Evgenia Korneva" userId="e62070071816427d" providerId="LiveId" clId="{1B2CB37D-1D60-4A34-B4A3-D7A4A770B7B0}" dt="2020-11-30T21:14:51.216" v="7526" actId="20577"/>
        <pc:sldMkLst>
          <pc:docMk/>
          <pc:sldMk cId="1542182738" sldId="268"/>
        </pc:sldMkLst>
        <pc:spChg chg="mod">
          <ac:chgData name="Evgenia Korneva" userId="e62070071816427d" providerId="LiveId" clId="{1B2CB37D-1D60-4A34-B4A3-D7A4A770B7B0}" dt="2020-11-30T21:13:58.192" v="7406" actId="20577"/>
          <ac:spMkLst>
            <pc:docMk/>
            <pc:sldMk cId="1542182738" sldId="268"/>
            <ac:spMk id="2" creationId="{8704E463-8D0B-40CC-ACD6-CD71E5E94D51}"/>
          </ac:spMkLst>
        </pc:spChg>
        <pc:spChg chg="mod">
          <ac:chgData name="Evgenia Korneva" userId="e62070071816427d" providerId="LiveId" clId="{1B2CB37D-1D60-4A34-B4A3-D7A4A770B7B0}" dt="2020-11-30T21:14:51.216" v="7526" actId="20577"/>
          <ac:spMkLst>
            <pc:docMk/>
            <pc:sldMk cId="1542182738" sldId="268"/>
            <ac:spMk id="3" creationId="{39D13740-47A3-422F-A23C-B7D7D3D59543}"/>
          </ac:spMkLst>
        </pc:spChg>
      </pc:sldChg>
      <pc:sldChg chg="modSp add del">
        <pc:chgData name="Evgenia Korneva" userId="e62070071816427d" providerId="LiveId" clId="{1B2CB37D-1D60-4A34-B4A3-D7A4A770B7B0}" dt="2020-11-30T21:13:44.895" v="7396" actId="2696"/>
        <pc:sldMkLst>
          <pc:docMk/>
          <pc:sldMk cId="3162502894" sldId="268"/>
        </pc:sldMkLst>
        <pc:spChg chg="mod">
          <ac:chgData name="Evgenia Korneva" userId="e62070071816427d" providerId="LiveId" clId="{1B2CB37D-1D60-4A34-B4A3-D7A4A770B7B0}" dt="2020-11-28T16:35:01.282" v="3298"/>
          <ac:spMkLst>
            <pc:docMk/>
            <pc:sldMk cId="3162502894" sldId="268"/>
            <ac:spMk id="2" creationId="{8704E463-8D0B-40CC-ACD6-CD71E5E94D51}"/>
          </ac:spMkLst>
        </pc:spChg>
        <pc:spChg chg="mod">
          <ac:chgData name="Evgenia Korneva" userId="e62070071816427d" providerId="LiveId" clId="{1B2CB37D-1D60-4A34-B4A3-D7A4A770B7B0}" dt="2020-11-30T21:13:27.048" v="7395" actId="20577"/>
          <ac:spMkLst>
            <pc:docMk/>
            <pc:sldMk cId="3162502894" sldId="268"/>
            <ac:spMk id="3" creationId="{39D13740-47A3-422F-A23C-B7D7D3D59543}"/>
          </ac:spMkLst>
        </pc:spChg>
      </pc:sldChg>
      <pc:sldChg chg="addSp modSp add ord">
        <pc:chgData name="Evgenia Korneva" userId="e62070071816427d" providerId="LiveId" clId="{1B2CB37D-1D60-4A34-B4A3-D7A4A770B7B0}" dt="2020-12-01T07:08:46.293" v="11091" actId="14100"/>
        <pc:sldMkLst>
          <pc:docMk/>
          <pc:sldMk cId="2491768774" sldId="269"/>
        </pc:sldMkLst>
        <pc:spChg chg="mod">
          <ac:chgData name="Evgenia Korneva" userId="e62070071816427d" providerId="LiveId" clId="{1B2CB37D-1D60-4A34-B4A3-D7A4A770B7B0}" dt="2020-11-30T19:38:12.783" v="4934" actId="6559"/>
          <ac:spMkLst>
            <pc:docMk/>
            <pc:sldMk cId="2491768774" sldId="269"/>
            <ac:spMk id="2" creationId="{50CFE59C-E8BD-42A8-9773-886A987FD29A}"/>
          </ac:spMkLst>
        </pc:spChg>
        <pc:spChg chg="mod">
          <ac:chgData name="Evgenia Korneva" userId="e62070071816427d" providerId="LiveId" clId="{1B2CB37D-1D60-4A34-B4A3-D7A4A770B7B0}" dt="2020-12-01T07:06:49.710" v="11075"/>
          <ac:spMkLst>
            <pc:docMk/>
            <pc:sldMk cId="2491768774" sldId="269"/>
            <ac:spMk id="3" creationId="{4AE42D6C-8385-42BF-800F-B1F15A05287A}"/>
          </ac:spMkLst>
        </pc:spChg>
        <pc:spChg chg="add mod">
          <ac:chgData name="Evgenia Korneva" userId="e62070071816427d" providerId="LiveId" clId="{1B2CB37D-1D60-4A34-B4A3-D7A4A770B7B0}" dt="2020-12-01T07:08:46.293" v="11091" actId="14100"/>
          <ac:spMkLst>
            <pc:docMk/>
            <pc:sldMk cId="2491768774" sldId="269"/>
            <ac:spMk id="5" creationId="{65F96928-FC3B-49C0-9322-CBE8F4E530BC}"/>
          </ac:spMkLst>
        </pc:spChg>
      </pc:sldChg>
      <pc:sldChg chg="addSp modSp add del">
        <pc:chgData name="Evgenia Korneva" userId="e62070071816427d" providerId="LiveId" clId="{1B2CB37D-1D60-4A34-B4A3-D7A4A770B7B0}" dt="2020-11-30T22:44:05.786" v="8648" actId="2696"/>
        <pc:sldMkLst>
          <pc:docMk/>
          <pc:sldMk cId="457553702" sldId="270"/>
        </pc:sldMkLst>
        <pc:spChg chg="mod">
          <ac:chgData name="Evgenia Korneva" userId="e62070071816427d" providerId="LiveId" clId="{1B2CB37D-1D60-4A34-B4A3-D7A4A770B7B0}" dt="2020-11-28T16:38:02.727" v="3509" actId="113"/>
          <ac:spMkLst>
            <pc:docMk/>
            <pc:sldMk cId="457553702" sldId="270"/>
            <ac:spMk id="2" creationId="{56281263-148E-46EA-B70B-88C0F825525F}"/>
          </ac:spMkLst>
        </pc:spChg>
        <pc:spChg chg="mod">
          <ac:chgData name="Evgenia Korneva" userId="e62070071816427d" providerId="LiveId" clId="{1B2CB37D-1D60-4A34-B4A3-D7A4A770B7B0}" dt="2020-11-30T21:34:15.587" v="7597" actId="20577"/>
          <ac:spMkLst>
            <pc:docMk/>
            <pc:sldMk cId="457553702" sldId="270"/>
            <ac:spMk id="3" creationId="{13A715F5-5862-4714-9681-D11DFBE05ADB}"/>
          </ac:spMkLst>
        </pc:spChg>
        <pc:spChg chg="add mod">
          <ac:chgData name="Evgenia Korneva" userId="e62070071816427d" providerId="LiveId" clId="{1B2CB37D-1D60-4A34-B4A3-D7A4A770B7B0}" dt="2020-11-30T20:34:43.468" v="6688" actId="208"/>
          <ac:spMkLst>
            <pc:docMk/>
            <pc:sldMk cId="457553702" sldId="270"/>
            <ac:spMk id="4" creationId="{54F30BCC-48C9-4742-B7CA-45A77414F712}"/>
          </ac:spMkLst>
        </pc:spChg>
      </pc:sldChg>
      <pc:sldChg chg="add">
        <pc:chgData name="Evgenia Korneva" userId="e62070071816427d" providerId="LiveId" clId="{1B2CB37D-1D60-4A34-B4A3-D7A4A770B7B0}" dt="2020-11-30T22:44:12.314" v="8649"/>
        <pc:sldMkLst>
          <pc:docMk/>
          <pc:sldMk cId="2810845097" sldId="270"/>
        </pc:sldMkLst>
      </pc:sldChg>
      <pc:sldChg chg="modSp add del">
        <pc:chgData name="Evgenia Korneva" userId="e62070071816427d" providerId="LiveId" clId="{1B2CB37D-1D60-4A34-B4A3-D7A4A770B7B0}" dt="2020-11-30T19:37:57.643" v="4918" actId="2696"/>
        <pc:sldMkLst>
          <pc:docMk/>
          <pc:sldMk cId="640488486" sldId="271"/>
        </pc:sldMkLst>
        <pc:spChg chg="mod">
          <ac:chgData name="Evgenia Korneva" userId="e62070071816427d" providerId="LiveId" clId="{1B2CB37D-1D60-4A34-B4A3-D7A4A770B7B0}" dt="2020-11-28T16:37:57.984" v="3508" actId="113"/>
          <ac:spMkLst>
            <pc:docMk/>
            <pc:sldMk cId="640488486" sldId="271"/>
            <ac:spMk id="2" creationId="{D0B4504C-FBEA-493D-BD17-3B1449552A23}"/>
          </ac:spMkLst>
        </pc:spChg>
      </pc:sldChg>
      <pc:sldChg chg="add del">
        <pc:chgData name="Evgenia Korneva" userId="e62070071816427d" providerId="LiveId" clId="{1B2CB37D-1D60-4A34-B4A3-D7A4A770B7B0}" dt="2020-11-28T22:26:19.423" v="3560" actId="2696"/>
        <pc:sldMkLst>
          <pc:docMk/>
          <pc:sldMk cId="1420480658" sldId="272"/>
        </pc:sldMkLst>
      </pc:sldChg>
      <pc:sldChg chg="addSp delSp modSp add">
        <pc:chgData name="Evgenia Korneva" userId="e62070071816427d" providerId="LiveId" clId="{1B2CB37D-1D60-4A34-B4A3-D7A4A770B7B0}" dt="2020-11-30T23:10:31.538" v="8995" actId="14100"/>
        <pc:sldMkLst>
          <pc:docMk/>
          <pc:sldMk cId="3326809782" sldId="273"/>
        </pc:sldMkLst>
        <pc:spChg chg="del">
          <ac:chgData name="Evgenia Korneva" userId="e62070071816427d" providerId="LiveId" clId="{1B2CB37D-1D60-4A34-B4A3-D7A4A770B7B0}" dt="2020-11-28T22:26:09.889" v="3559"/>
          <ac:spMkLst>
            <pc:docMk/>
            <pc:sldMk cId="3326809782" sldId="273"/>
            <ac:spMk id="2" creationId="{2741A2DE-11DD-48A5-853D-AD35E27C1FC7}"/>
          </ac:spMkLst>
        </pc:spChg>
        <pc:spChg chg="del">
          <ac:chgData name="Evgenia Korneva" userId="e62070071816427d" providerId="LiveId" clId="{1B2CB37D-1D60-4A34-B4A3-D7A4A770B7B0}" dt="2020-11-28T22:26:09.889" v="3559"/>
          <ac:spMkLst>
            <pc:docMk/>
            <pc:sldMk cId="3326809782" sldId="273"/>
            <ac:spMk id="3" creationId="{F4CE41A8-170D-48DD-9F31-078D0A8F5117}"/>
          </ac:spMkLst>
        </pc:spChg>
        <pc:spChg chg="add mod">
          <ac:chgData name="Evgenia Korneva" userId="e62070071816427d" providerId="LiveId" clId="{1B2CB37D-1D60-4A34-B4A3-D7A4A770B7B0}" dt="2020-11-30T23:10:31.538" v="8995" actId="14100"/>
          <ac:spMkLst>
            <pc:docMk/>
            <pc:sldMk cId="3326809782" sldId="273"/>
            <ac:spMk id="4" creationId="{C46B585F-CA59-4FE1-BEF6-39FDF8680165}"/>
          </ac:spMkLst>
        </pc:spChg>
        <pc:spChg chg="add mod">
          <ac:chgData name="Evgenia Korneva" userId="e62070071816427d" providerId="LiveId" clId="{1B2CB37D-1D60-4A34-B4A3-D7A4A770B7B0}" dt="2020-11-30T20:36:19.682" v="6757" actId="114"/>
          <ac:spMkLst>
            <pc:docMk/>
            <pc:sldMk cId="3326809782" sldId="273"/>
            <ac:spMk id="5" creationId="{ED9E9F8A-F779-4C48-AAD3-B4B2BFB7AC7B}"/>
          </ac:spMkLst>
        </pc:spChg>
      </pc:sldChg>
      <pc:sldChg chg="modSp add">
        <pc:chgData name="Evgenia Korneva" userId="e62070071816427d" providerId="LiveId" clId="{1B2CB37D-1D60-4A34-B4A3-D7A4A770B7B0}" dt="2020-11-30T20:38:27.519" v="6768"/>
        <pc:sldMkLst>
          <pc:docMk/>
          <pc:sldMk cId="2705632310" sldId="274"/>
        </pc:sldMkLst>
        <pc:spChg chg="mod">
          <ac:chgData name="Evgenia Korneva" userId="e62070071816427d" providerId="LiveId" clId="{1B2CB37D-1D60-4A34-B4A3-D7A4A770B7B0}" dt="2020-11-28T22:37:23.955" v="4078" actId="113"/>
          <ac:spMkLst>
            <pc:docMk/>
            <pc:sldMk cId="2705632310" sldId="274"/>
            <ac:spMk id="2" creationId="{51FF0D68-0EC2-489F-B243-C4F4944A1052}"/>
          </ac:spMkLst>
        </pc:spChg>
        <pc:spChg chg="mod">
          <ac:chgData name="Evgenia Korneva" userId="e62070071816427d" providerId="LiveId" clId="{1B2CB37D-1D60-4A34-B4A3-D7A4A770B7B0}" dt="2020-11-30T20:38:27.519" v="6768"/>
          <ac:spMkLst>
            <pc:docMk/>
            <pc:sldMk cId="2705632310" sldId="274"/>
            <ac:spMk id="3" creationId="{0FB4C6AD-AB13-42F8-80EF-17D294AD5029}"/>
          </ac:spMkLst>
        </pc:spChg>
      </pc:sldChg>
      <pc:sldChg chg="modSp add">
        <pc:chgData name="Evgenia Korneva" userId="e62070071816427d" providerId="LiveId" clId="{1B2CB37D-1D60-4A34-B4A3-D7A4A770B7B0}" dt="2020-11-30T20:38:51.381" v="6824" actId="20577"/>
        <pc:sldMkLst>
          <pc:docMk/>
          <pc:sldMk cId="2128785657" sldId="275"/>
        </pc:sldMkLst>
        <pc:spChg chg="mod">
          <ac:chgData name="Evgenia Korneva" userId="e62070071816427d" providerId="LiveId" clId="{1B2CB37D-1D60-4A34-B4A3-D7A4A770B7B0}" dt="2020-11-28T22:39:27.958" v="4238" actId="6559"/>
          <ac:spMkLst>
            <pc:docMk/>
            <pc:sldMk cId="2128785657" sldId="275"/>
            <ac:spMk id="2" creationId="{EEE5F2D4-7582-4689-915E-07CDF30C7F98}"/>
          </ac:spMkLst>
        </pc:spChg>
        <pc:spChg chg="mod">
          <ac:chgData name="Evgenia Korneva" userId="e62070071816427d" providerId="LiveId" clId="{1B2CB37D-1D60-4A34-B4A3-D7A4A770B7B0}" dt="2020-11-30T20:38:51.381" v="6824" actId="20577"/>
          <ac:spMkLst>
            <pc:docMk/>
            <pc:sldMk cId="2128785657" sldId="275"/>
            <ac:spMk id="3" creationId="{FD7F8645-061C-4C28-BBFB-FEBB649CF327}"/>
          </ac:spMkLst>
        </pc:spChg>
      </pc:sldChg>
      <pc:sldChg chg="modSp add">
        <pc:chgData name="Evgenia Korneva" userId="e62070071816427d" providerId="LiveId" clId="{1B2CB37D-1D60-4A34-B4A3-D7A4A770B7B0}" dt="2020-11-30T20:57:43.971" v="7302" actId="113"/>
        <pc:sldMkLst>
          <pc:docMk/>
          <pc:sldMk cId="1753461923" sldId="276"/>
        </pc:sldMkLst>
        <pc:spChg chg="mod">
          <ac:chgData name="Evgenia Korneva" userId="e62070071816427d" providerId="LiveId" clId="{1B2CB37D-1D60-4A34-B4A3-D7A4A770B7B0}" dt="2020-11-30T20:57:43.971" v="7302" actId="113"/>
          <ac:spMkLst>
            <pc:docMk/>
            <pc:sldMk cId="1753461923" sldId="276"/>
            <ac:spMk id="8" creationId="{54A3F63B-8101-4C39-AB13-311BC2DADFE3}"/>
          </ac:spMkLst>
        </pc:spChg>
      </pc:sldChg>
      <pc:sldChg chg="modSp add">
        <pc:chgData name="Evgenia Korneva" userId="e62070071816427d" providerId="LiveId" clId="{1B2CB37D-1D60-4A34-B4A3-D7A4A770B7B0}" dt="2020-11-30T20:57:54.122" v="7305" actId="113"/>
        <pc:sldMkLst>
          <pc:docMk/>
          <pc:sldMk cId="310329177" sldId="277"/>
        </pc:sldMkLst>
        <pc:spChg chg="mod">
          <ac:chgData name="Evgenia Korneva" userId="e62070071816427d" providerId="LiveId" clId="{1B2CB37D-1D60-4A34-B4A3-D7A4A770B7B0}" dt="2020-11-30T20:57:54.122" v="7305" actId="113"/>
          <ac:spMkLst>
            <pc:docMk/>
            <pc:sldMk cId="310329177" sldId="277"/>
            <ac:spMk id="8" creationId="{54A3F63B-8101-4C39-AB13-311BC2DADFE3}"/>
          </ac:spMkLst>
        </pc:spChg>
      </pc:sldChg>
      <pc:sldChg chg="modSp add ord">
        <pc:chgData name="Evgenia Korneva" userId="e62070071816427d" providerId="LiveId" clId="{1B2CB37D-1D60-4A34-B4A3-D7A4A770B7B0}" dt="2020-11-30T21:31:54.249" v="7571" actId="207"/>
        <pc:sldMkLst>
          <pc:docMk/>
          <pc:sldMk cId="2529019770" sldId="278"/>
        </pc:sldMkLst>
        <pc:spChg chg="mod">
          <ac:chgData name="Evgenia Korneva" userId="e62070071816427d" providerId="LiveId" clId="{1B2CB37D-1D60-4A34-B4A3-D7A4A770B7B0}" dt="2020-11-30T21:31:54.249" v="7571" actId="207"/>
          <ac:spMkLst>
            <pc:docMk/>
            <pc:sldMk cId="2529019770" sldId="278"/>
            <ac:spMk id="3" creationId="{9D0A1060-E368-4A49-90EC-CCB18910F745}"/>
          </ac:spMkLst>
        </pc:spChg>
      </pc:sldChg>
      <pc:sldChg chg="add">
        <pc:chgData name="Evgenia Korneva" userId="e62070071816427d" providerId="LiveId" clId="{1B2CB37D-1D60-4A34-B4A3-D7A4A770B7B0}" dt="2020-11-30T22:44:12.314" v="8649"/>
        <pc:sldMkLst>
          <pc:docMk/>
          <pc:sldMk cId="375607969" sldId="279"/>
        </pc:sldMkLst>
      </pc:sldChg>
      <pc:sldChg chg="modSp add del">
        <pc:chgData name="Evgenia Korneva" userId="e62070071816427d" providerId="LiveId" clId="{1B2CB37D-1D60-4A34-B4A3-D7A4A770B7B0}" dt="2020-11-28T23:48:35.333" v="4413" actId="2696"/>
        <pc:sldMkLst>
          <pc:docMk/>
          <pc:sldMk cId="379338974" sldId="279"/>
        </pc:sldMkLst>
        <pc:spChg chg="mod">
          <ac:chgData name="Evgenia Korneva" userId="e62070071816427d" providerId="LiveId" clId="{1B2CB37D-1D60-4A34-B4A3-D7A4A770B7B0}" dt="2020-11-28T23:46:58.200" v="4400" actId="113"/>
          <ac:spMkLst>
            <pc:docMk/>
            <pc:sldMk cId="379338974" sldId="279"/>
            <ac:spMk id="3" creationId="{9D0A1060-E368-4A49-90EC-CCB18910F745}"/>
          </ac:spMkLst>
        </pc:spChg>
      </pc:sldChg>
      <pc:sldChg chg="addSp delSp modSp add del">
        <pc:chgData name="Evgenia Korneva" userId="e62070071816427d" providerId="LiveId" clId="{1B2CB37D-1D60-4A34-B4A3-D7A4A770B7B0}" dt="2020-11-30T22:44:01.792" v="8638" actId="2696"/>
        <pc:sldMkLst>
          <pc:docMk/>
          <pc:sldMk cId="1896957239" sldId="279"/>
        </pc:sldMkLst>
        <pc:spChg chg="mod">
          <ac:chgData name="Evgenia Korneva" userId="e62070071816427d" providerId="LiveId" clId="{1B2CB37D-1D60-4A34-B4A3-D7A4A770B7B0}" dt="2020-11-30T15:48:43.826" v="4520" actId="113"/>
          <ac:spMkLst>
            <pc:docMk/>
            <pc:sldMk cId="1896957239" sldId="279"/>
            <ac:spMk id="2" creationId="{570D618C-A4C9-423E-AFBA-C35910C950E0}"/>
          </ac:spMkLst>
        </pc:spChg>
        <pc:spChg chg="del">
          <ac:chgData name="Evgenia Korneva" userId="e62070071816427d" providerId="LiveId" clId="{1B2CB37D-1D60-4A34-B4A3-D7A4A770B7B0}" dt="2020-11-30T15:48:47.373" v="4521"/>
          <ac:spMkLst>
            <pc:docMk/>
            <pc:sldMk cId="1896957239" sldId="279"/>
            <ac:spMk id="3" creationId="{0212578A-26E2-4CB3-8998-CF2C58D857C0}"/>
          </ac:spMkLst>
        </pc:spChg>
        <pc:spChg chg="add del mod">
          <ac:chgData name="Evgenia Korneva" userId="e62070071816427d" providerId="LiveId" clId="{1B2CB37D-1D60-4A34-B4A3-D7A4A770B7B0}" dt="2020-11-30T21:39:19.186" v="7664" actId="478"/>
          <ac:spMkLst>
            <pc:docMk/>
            <pc:sldMk cId="1896957239" sldId="279"/>
            <ac:spMk id="4" creationId="{BA5C25CB-8107-443F-9162-5D0247859F6C}"/>
          </ac:spMkLst>
        </pc:spChg>
        <pc:spChg chg="add del mod">
          <ac:chgData name="Evgenia Korneva" userId="e62070071816427d" providerId="LiveId" clId="{1B2CB37D-1D60-4A34-B4A3-D7A4A770B7B0}" dt="2020-11-30T15:48:52.278" v="4522"/>
          <ac:spMkLst>
            <pc:docMk/>
            <pc:sldMk cId="1896957239" sldId="279"/>
            <ac:spMk id="5" creationId="{269BADF9-F2B2-40B1-A8B7-29BD1C1B05DF}"/>
          </ac:spMkLst>
        </pc:spChg>
        <pc:spChg chg="add del mod">
          <ac:chgData name="Evgenia Korneva" userId="e62070071816427d" providerId="LiveId" clId="{1B2CB37D-1D60-4A34-B4A3-D7A4A770B7B0}" dt="2020-11-30T21:39:41.324" v="7667" actId="478"/>
          <ac:spMkLst>
            <pc:docMk/>
            <pc:sldMk cId="1896957239" sldId="279"/>
            <ac:spMk id="10" creationId="{65B5E7F8-6036-4A30-AC2A-5BAF2DA7156E}"/>
          </ac:spMkLst>
        </pc:spChg>
        <pc:spChg chg="add del mod">
          <ac:chgData name="Evgenia Korneva" userId="e62070071816427d" providerId="LiveId" clId="{1B2CB37D-1D60-4A34-B4A3-D7A4A770B7B0}" dt="2020-11-30T21:39:45.489" v="7668" actId="478"/>
          <ac:spMkLst>
            <pc:docMk/>
            <pc:sldMk cId="1896957239" sldId="279"/>
            <ac:spMk id="12" creationId="{218A6BF4-5E82-4C2D-BF29-B9A647211F80}"/>
          </ac:spMkLst>
        </pc:spChg>
        <pc:spChg chg="add">
          <ac:chgData name="Evgenia Korneva" userId="e62070071816427d" providerId="LiveId" clId="{1B2CB37D-1D60-4A34-B4A3-D7A4A770B7B0}" dt="2020-11-30T21:39:46.313" v="7669"/>
          <ac:spMkLst>
            <pc:docMk/>
            <pc:sldMk cId="1896957239" sldId="279"/>
            <ac:spMk id="13" creationId="{CB04DCA0-AEBB-4936-BBB9-E4FF61568A43}"/>
          </ac:spMkLst>
        </pc:spChg>
        <pc:picChg chg="add mod">
          <ac:chgData name="Evgenia Korneva" userId="e62070071816427d" providerId="LiveId" clId="{1B2CB37D-1D60-4A34-B4A3-D7A4A770B7B0}" dt="2020-11-30T15:53:43.415" v="4658" actId="1076"/>
          <ac:picMkLst>
            <pc:docMk/>
            <pc:sldMk cId="1896957239" sldId="279"/>
            <ac:picMk id="7" creationId="{5AC4AC93-6B2E-48F7-AC97-8B44C8C06944}"/>
          </ac:picMkLst>
        </pc:picChg>
      </pc:sldChg>
      <pc:sldChg chg="addSp delSp modSp add del">
        <pc:chgData name="Evgenia Korneva" userId="e62070071816427d" providerId="LiveId" clId="{1B2CB37D-1D60-4A34-B4A3-D7A4A770B7B0}" dt="2020-11-30T22:44:02.076" v="8639" actId="2696"/>
        <pc:sldMkLst>
          <pc:docMk/>
          <pc:sldMk cId="1068486032" sldId="280"/>
        </pc:sldMkLst>
        <pc:spChg chg="mod">
          <ac:chgData name="Evgenia Korneva" userId="e62070071816427d" providerId="LiveId" clId="{1B2CB37D-1D60-4A34-B4A3-D7A4A770B7B0}" dt="2020-11-30T21:39:06.374" v="7658" actId="404"/>
          <ac:spMkLst>
            <pc:docMk/>
            <pc:sldMk cId="1068486032" sldId="280"/>
            <ac:spMk id="4" creationId="{BA5C25CB-8107-443F-9162-5D0247859F6C}"/>
          </ac:spMkLst>
        </pc:spChg>
        <pc:spChg chg="add mod">
          <ac:chgData name="Evgenia Korneva" userId="e62070071816427d" providerId="LiveId" clId="{1B2CB37D-1D60-4A34-B4A3-D7A4A770B7B0}" dt="2020-11-30T21:39:02.461" v="7651" actId="27636"/>
          <ac:spMkLst>
            <pc:docMk/>
            <pc:sldMk cId="1068486032" sldId="280"/>
            <ac:spMk id="5" creationId="{A3D1560F-A78C-413B-B379-C00BDB7FED72}"/>
          </ac:spMkLst>
        </pc:spChg>
        <pc:picChg chg="del">
          <ac:chgData name="Evgenia Korneva" userId="e62070071816427d" providerId="LiveId" clId="{1B2CB37D-1D60-4A34-B4A3-D7A4A770B7B0}" dt="2020-11-30T16:01:25.039" v="4749" actId="478"/>
          <ac:picMkLst>
            <pc:docMk/>
            <pc:sldMk cId="1068486032" sldId="280"/>
            <ac:picMk id="7" creationId="{5AC4AC93-6B2E-48F7-AC97-8B44C8C06944}"/>
          </ac:picMkLst>
        </pc:picChg>
      </pc:sldChg>
      <pc:sldChg chg="modSp add">
        <pc:chgData name="Evgenia Korneva" userId="e62070071816427d" providerId="LiveId" clId="{1B2CB37D-1D60-4A34-B4A3-D7A4A770B7B0}" dt="2020-12-01T06:26:46.355" v="10079" actId="20577"/>
        <pc:sldMkLst>
          <pc:docMk/>
          <pc:sldMk cId="1409537217" sldId="280"/>
        </pc:sldMkLst>
        <pc:spChg chg="mod">
          <ac:chgData name="Evgenia Korneva" userId="e62070071816427d" providerId="LiveId" clId="{1B2CB37D-1D60-4A34-B4A3-D7A4A770B7B0}" dt="2020-11-30T22:46:06.744" v="8661" actId="404"/>
          <ac:spMkLst>
            <pc:docMk/>
            <pc:sldMk cId="1409537217" sldId="280"/>
            <ac:spMk id="4" creationId="{BA5C25CB-8107-443F-9162-5D0247859F6C}"/>
          </ac:spMkLst>
        </pc:spChg>
        <pc:spChg chg="mod">
          <ac:chgData name="Evgenia Korneva" userId="e62070071816427d" providerId="LiveId" clId="{1B2CB37D-1D60-4A34-B4A3-D7A4A770B7B0}" dt="2020-12-01T06:26:46.355" v="10079" actId="20577"/>
          <ac:spMkLst>
            <pc:docMk/>
            <pc:sldMk cId="1409537217" sldId="280"/>
            <ac:spMk id="5" creationId="{A3D1560F-A78C-413B-B379-C00BDB7FED72}"/>
          </ac:spMkLst>
        </pc:spChg>
      </pc:sldChg>
      <pc:sldChg chg="modSp add del">
        <pc:chgData name="Evgenia Korneva" userId="e62070071816427d" providerId="LiveId" clId="{1B2CB37D-1D60-4A34-B4A3-D7A4A770B7B0}" dt="2020-11-28T23:48:35.307" v="4412" actId="2696"/>
        <pc:sldMkLst>
          <pc:docMk/>
          <pc:sldMk cId="2105282806" sldId="280"/>
        </pc:sldMkLst>
        <pc:spChg chg="mod">
          <ac:chgData name="Evgenia Korneva" userId="e62070071816427d" providerId="LiveId" clId="{1B2CB37D-1D60-4A34-B4A3-D7A4A770B7B0}" dt="2020-11-28T23:46:49.455" v="4398" actId="114"/>
          <ac:spMkLst>
            <pc:docMk/>
            <pc:sldMk cId="2105282806" sldId="280"/>
            <ac:spMk id="3" creationId="{9D0A1060-E368-4A49-90EC-CCB18910F745}"/>
          </ac:spMkLst>
        </pc:spChg>
      </pc:sldChg>
      <pc:sldChg chg="addSp delSp modSp add del">
        <pc:chgData name="Evgenia Korneva" userId="e62070071816427d" providerId="LiveId" clId="{1B2CB37D-1D60-4A34-B4A3-D7A4A770B7B0}" dt="2020-11-30T22:46:14.874" v="8669" actId="2696"/>
        <pc:sldMkLst>
          <pc:docMk/>
          <pc:sldMk cId="2936500893" sldId="281"/>
        </pc:sldMkLst>
        <pc:spChg chg="mod">
          <ac:chgData name="Evgenia Korneva" userId="e62070071816427d" providerId="LiveId" clId="{1B2CB37D-1D60-4A34-B4A3-D7A4A770B7B0}" dt="2020-11-30T19:30:09.621" v="4784" actId="113"/>
          <ac:spMkLst>
            <pc:docMk/>
            <pc:sldMk cId="2936500893" sldId="281"/>
            <ac:spMk id="2" creationId="{E581990C-9136-41F3-892B-E9B867A4494E}"/>
          </ac:spMkLst>
        </pc:spChg>
        <pc:spChg chg="del">
          <ac:chgData name="Evgenia Korneva" userId="e62070071816427d" providerId="LiveId" clId="{1B2CB37D-1D60-4A34-B4A3-D7A4A770B7B0}" dt="2020-11-30T19:31:42.356" v="4785"/>
          <ac:spMkLst>
            <pc:docMk/>
            <pc:sldMk cId="2936500893" sldId="281"/>
            <ac:spMk id="3" creationId="{F26E7B19-4F7B-4F05-ABF9-B59AB06A8022}"/>
          </ac:spMkLst>
        </pc:spChg>
        <pc:spChg chg="add mod">
          <ac:chgData name="Evgenia Korneva" userId="e62070071816427d" providerId="LiveId" clId="{1B2CB37D-1D60-4A34-B4A3-D7A4A770B7B0}" dt="2020-11-30T19:35:57.060" v="4878" actId="20577"/>
          <ac:spMkLst>
            <pc:docMk/>
            <pc:sldMk cId="2936500893" sldId="281"/>
            <ac:spMk id="4" creationId="{AECAE71E-A013-41B0-9071-C670D6E1F74A}"/>
          </ac:spMkLst>
        </pc:spChg>
        <pc:spChg chg="add del mod">
          <ac:chgData name="Evgenia Korneva" userId="e62070071816427d" providerId="LiveId" clId="{1B2CB37D-1D60-4A34-B4A3-D7A4A770B7B0}" dt="2020-11-30T19:31:56.604" v="4786" actId="3680"/>
          <ac:spMkLst>
            <pc:docMk/>
            <pc:sldMk cId="2936500893" sldId="281"/>
            <ac:spMk id="5" creationId="{3D6A3DF4-9ECF-4F78-85D7-88C06C302F4C}"/>
          </ac:spMkLst>
        </pc:spChg>
        <pc:spChg chg="add mod">
          <ac:chgData name="Evgenia Korneva" userId="e62070071816427d" providerId="LiveId" clId="{1B2CB37D-1D60-4A34-B4A3-D7A4A770B7B0}" dt="2020-11-30T19:37:40.229" v="4917" actId="20577"/>
          <ac:spMkLst>
            <pc:docMk/>
            <pc:sldMk cId="2936500893" sldId="281"/>
            <ac:spMk id="9" creationId="{6A8073E1-E97B-47A4-B52B-385F4E5837E0}"/>
          </ac:spMkLst>
        </pc:spChg>
        <pc:graphicFrameChg chg="add del mod ord modGraphic">
          <ac:chgData name="Evgenia Korneva" userId="e62070071816427d" providerId="LiveId" clId="{1B2CB37D-1D60-4A34-B4A3-D7A4A770B7B0}" dt="2020-11-30T19:37:06.880" v="4907" actId="478"/>
          <ac:graphicFrameMkLst>
            <pc:docMk/>
            <pc:sldMk cId="2936500893" sldId="281"/>
            <ac:graphicFrameMk id="6" creationId="{667E3035-95AA-49D8-ABE1-1B34ECD50255}"/>
          </ac:graphicFrameMkLst>
        </pc:graphicFrameChg>
        <pc:graphicFrameChg chg="add mod">
          <ac:chgData name="Evgenia Korneva" userId="e62070071816427d" providerId="LiveId" clId="{1B2CB37D-1D60-4A34-B4A3-D7A4A770B7B0}" dt="2020-11-30T19:37:21.845" v="4909" actId="1076"/>
          <ac:graphicFrameMkLst>
            <pc:docMk/>
            <pc:sldMk cId="2936500893" sldId="281"/>
            <ac:graphicFrameMk id="10" creationId="{8DA9D364-3893-44ED-BA66-768133FD77EC}"/>
          </ac:graphicFrameMkLst>
        </pc:graphicFrameChg>
      </pc:sldChg>
      <pc:sldChg chg="modSp add del">
        <pc:chgData name="Evgenia Korneva" userId="e62070071816427d" providerId="LiveId" clId="{1B2CB37D-1D60-4A34-B4A3-D7A4A770B7B0}" dt="2020-11-28T23:48:35.285" v="4411" actId="2696"/>
        <pc:sldMkLst>
          <pc:docMk/>
          <pc:sldMk cId="3325640835" sldId="281"/>
        </pc:sldMkLst>
        <pc:spChg chg="mod">
          <ac:chgData name="Evgenia Korneva" userId="e62070071816427d" providerId="LiveId" clId="{1B2CB37D-1D60-4A34-B4A3-D7A4A770B7B0}" dt="2020-11-28T23:46:43.924" v="4396" actId="113"/>
          <ac:spMkLst>
            <pc:docMk/>
            <pc:sldMk cId="3325640835" sldId="281"/>
            <ac:spMk id="3" creationId="{9D0A1060-E368-4A49-90EC-CCB18910F745}"/>
          </ac:spMkLst>
        </pc:spChg>
      </pc:sldChg>
      <pc:sldChg chg="modSp add del">
        <pc:chgData name="Evgenia Korneva" userId="e62070071816427d" providerId="LiveId" clId="{1B2CB37D-1D60-4A34-B4A3-D7A4A770B7B0}" dt="2020-11-28T23:48:35.260" v="4410" actId="2696"/>
        <pc:sldMkLst>
          <pc:docMk/>
          <pc:sldMk cId="904342075" sldId="282"/>
        </pc:sldMkLst>
        <pc:spChg chg="mod">
          <ac:chgData name="Evgenia Korneva" userId="e62070071816427d" providerId="LiveId" clId="{1B2CB37D-1D60-4A34-B4A3-D7A4A770B7B0}" dt="2020-11-28T23:46:37.457" v="4394" actId="114"/>
          <ac:spMkLst>
            <pc:docMk/>
            <pc:sldMk cId="904342075" sldId="282"/>
            <ac:spMk id="3" creationId="{9D0A1060-E368-4A49-90EC-CCB18910F745}"/>
          </ac:spMkLst>
        </pc:spChg>
      </pc:sldChg>
      <pc:sldChg chg="addSp delSp modSp add del ord">
        <pc:chgData name="Evgenia Korneva" userId="e62070071816427d" providerId="LiveId" clId="{1B2CB37D-1D60-4A34-B4A3-D7A4A770B7B0}" dt="2020-11-30T22:44:19.445" v="8650" actId="2696"/>
        <pc:sldMkLst>
          <pc:docMk/>
          <pc:sldMk cId="929482515" sldId="282"/>
        </pc:sldMkLst>
        <pc:spChg chg="mod">
          <ac:chgData name="Evgenia Korneva" userId="e62070071816427d" providerId="LiveId" clId="{1B2CB37D-1D60-4A34-B4A3-D7A4A770B7B0}" dt="2020-11-30T19:39:05.267" v="4951" actId="113"/>
          <ac:spMkLst>
            <pc:docMk/>
            <pc:sldMk cId="929482515" sldId="282"/>
            <ac:spMk id="2" creationId="{07E4F627-D654-4A9D-B62D-FD4D5E28984C}"/>
          </ac:spMkLst>
        </pc:spChg>
        <pc:spChg chg="del">
          <ac:chgData name="Evgenia Korneva" userId="e62070071816427d" providerId="LiveId" clId="{1B2CB37D-1D60-4A34-B4A3-D7A4A770B7B0}" dt="2020-11-30T19:39:15.388" v="4952"/>
          <ac:spMkLst>
            <pc:docMk/>
            <pc:sldMk cId="929482515" sldId="282"/>
            <ac:spMk id="3" creationId="{53B3E5CB-711A-40F3-8C51-053BCB508BFC}"/>
          </ac:spMkLst>
        </pc:spChg>
        <pc:spChg chg="add del mod">
          <ac:chgData name="Evgenia Korneva" userId="e62070071816427d" providerId="LiveId" clId="{1B2CB37D-1D60-4A34-B4A3-D7A4A770B7B0}" dt="2020-11-30T19:39:33.856" v="4955" actId="3680"/>
          <ac:spMkLst>
            <pc:docMk/>
            <pc:sldMk cId="929482515" sldId="282"/>
            <ac:spMk id="4" creationId="{4A06787B-51E4-47C4-902D-8B258E9287CF}"/>
          </ac:spMkLst>
        </pc:spChg>
        <pc:spChg chg="add mod">
          <ac:chgData name="Evgenia Korneva" userId="e62070071816427d" providerId="LiveId" clId="{1B2CB37D-1D60-4A34-B4A3-D7A4A770B7B0}" dt="2020-11-30T19:44:46.260" v="5226" actId="404"/>
          <ac:spMkLst>
            <pc:docMk/>
            <pc:sldMk cId="929482515" sldId="282"/>
            <ac:spMk id="5" creationId="{445743E4-DBDC-48EF-BEFB-18FADCAD1DB7}"/>
          </ac:spMkLst>
        </pc:spChg>
        <pc:spChg chg="add mod">
          <ac:chgData name="Evgenia Korneva" userId="e62070071816427d" providerId="LiveId" clId="{1B2CB37D-1D60-4A34-B4A3-D7A4A770B7B0}" dt="2020-11-30T19:43:46.059" v="5168" actId="20577"/>
          <ac:spMkLst>
            <pc:docMk/>
            <pc:sldMk cId="929482515" sldId="282"/>
            <ac:spMk id="11" creationId="{A1D553D2-8D77-43D9-977C-75EBFCBC93DA}"/>
          </ac:spMkLst>
        </pc:spChg>
        <pc:graphicFrameChg chg="add del mod ord modGraphic">
          <ac:chgData name="Evgenia Korneva" userId="e62070071816427d" providerId="LiveId" clId="{1B2CB37D-1D60-4A34-B4A3-D7A4A770B7B0}" dt="2020-11-30T19:39:28.296" v="4954" actId="3680"/>
          <ac:graphicFrameMkLst>
            <pc:docMk/>
            <pc:sldMk cId="929482515" sldId="282"/>
            <ac:graphicFrameMk id="6" creationId="{0FD6D568-BDD0-47A1-BDE9-7ED57F814C7B}"/>
          </ac:graphicFrameMkLst>
        </pc:graphicFrameChg>
        <pc:graphicFrameChg chg="add del mod ord modGraphic">
          <ac:chgData name="Evgenia Korneva" userId="e62070071816427d" providerId="LiveId" clId="{1B2CB37D-1D60-4A34-B4A3-D7A4A770B7B0}" dt="2020-11-30T19:40:44.812" v="4981" actId="478"/>
          <ac:graphicFrameMkLst>
            <pc:docMk/>
            <pc:sldMk cId="929482515" sldId="282"/>
            <ac:graphicFrameMk id="8" creationId="{0BA66A26-CAD6-4C40-832E-BADDE56C26D0}"/>
          </ac:graphicFrameMkLst>
        </pc:graphicFrameChg>
        <pc:graphicFrameChg chg="add mod modGraphic">
          <ac:chgData name="Evgenia Korneva" userId="e62070071816427d" providerId="LiveId" clId="{1B2CB37D-1D60-4A34-B4A3-D7A4A770B7B0}" dt="2020-11-30T19:43:57.192" v="5176" actId="20577"/>
          <ac:graphicFrameMkLst>
            <pc:docMk/>
            <pc:sldMk cId="929482515" sldId="282"/>
            <ac:graphicFrameMk id="12" creationId="{3AC75F4C-B54A-4A71-85E0-1B650864F6E4}"/>
          </ac:graphicFrameMkLst>
        </pc:graphicFrameChg>
        <pc:graphicFrameChg chg="add mod modGraphic">
          <ac:chgData name="Evgenia Korneva" userId="e62070071816427d" providerId="LiveId" clId="{1B2CB37D-1D60-4A34-B4A3-D7A4A770B7B0}" dt="2020-11-30T19:43:18.250" v="5098" actId="947"/>
          <ac:graphicFrameMkLst>
            <pc:docMk/>
            <pc:sldMk cId="929482515" sldId="282"/>
            <ac:graphicFrameMk id="13" creationId="{CECC2E71-E399-4CC6-902F-277BA10AB3F5}"/>
          </ac:graphicFrameMkLst>
        </pc:graphicFrameChg>
      </pc:sldChg>
      <pc:sldChg chg="modSp add">
        <pc:chgData name="Evgenia Korneva" userId="e62070071816427d" providerId="LiveId" clId="{1B2CB37D-1D60-4A34-B4A3-D7A4A770B7B0}" dt="2020-11-30T22:55:32.606" v="8933" actId="20577"/>
        <pc:sldMkLst>
          <pc:docMk/>
          <pc:sldMk cId="4100925806" sldId="282"/>
        </pc:sldMkLst>
        <pc:spChg chg="mod">
          <ac:chgData name="Evgenia Korneva" userId="e62070071816427d" providerId="LiveId" clId="{1B2CB37D-1D60-4A34-B4A3-D7A4A770B7B0}" dt="2020-11-30T22:55:32.606" v="8933" actId="20577"/>
          <ac:spMkLst>
            <pc:docMk/>
            <pc:sldMk cId="4100925806" sldId="282"/>
            <ac:spMk id="2" creationId="{07E4F627-D654-4A9D-B62D-FD4D5E28984C}"/>
          </ac:spMkLst>
        </pc:spChg>
        <pc:graphicFrameChg chg="mod modGraphic">
          <ac:chgData name="Evgenia Korneva" userId="e62070071816427d" providerId="LiveId" clId="{1B2CB37D-1D60-4A34-B4A3-D7A4A770B7B0}" dt="2020-11-30T22:54:45.039" v="8888" actId="1076"/>
          <ac:graphicFrameMkLst>
            <pc:docMk/>
            <pc:sldMk cId="4100925806" sldId="282"/>
            <ac:graphicFrameMk id="12" creationId="{3AC75F4C-B54A-4A71-85E0-1B650864F6E4}"/>
          </ac:graphicFrameMkLst>
        </pc:graphicFrameChg>
        <pc:graphicFrameChg chg="mod modGraphic">
          <ac:chgData name="Evgenia Korneva" userId="e62070071816427d" providerId="LiveId" clId="{1B2CB37D-1D60-4A34-B4A3-D7A4A770B7B0}" dt="2020-11-30T22:54:59.684" v="8891" actId="1076"/>
          <ac:graphicFrameMkLst>
            <pc:docMk/>
            <pc:sldMk cId="4100925806" sldId="282"/>
            <ac:graphicFrameMk id="13" creationId="{CECC2E71-E399-4CC6-902F-277BA10AB3F5}"/>
          </ac:graphicFrameMkLst>
        </pc:graphicFrameChg>
      </pc:sldChg>
      <pc:sldChg chg="addSp delSp modSp add">
        <pc:chgData name="Evgenia Korneva" userId="e62070071816427d" providerId="LiveId" clId="{1B2CB37D-1D60-4A34-B4A3-D7A4A770B7B0}" dt="2020-11-30T22:55:26.195" v="8929" actId="20577"/>
        <pc:sldMkLst>
          <pc:docMk/>
          <pc:sldMk cId="3438403072" sldId="283"/>
        </pc:sldMkLst>
        <pc:spChg chg="mod">
          <ac:chgData name="Evgenia Korneva" userId="e62070071816427d" providerId="LiveId" clId="{1B2CB37D-1D60-4A34-B4A3-D7A4A770B7B0}" dt="2020-11-30T22:55:26.195" v="8929" actId="20577"/>
          <ac:spMkLst>
            <pc:docMk/>
            <pc:sldMk cId="3438403072" sldId="283"/>
            <ac:spMk id="2" creationId="{61DFB4FD-3755-44EE-A518-9F96C2F606BC}"/>
          </ac:spMkLst>
        </pc:spChg>
        <pc:spChg chg="mod">
          <ac:chgData name="Evgenia Korneva" userId="e62070071816427d" providerId="LiveId" clId="{1B2CB37D-1D60-4A34-B4A3-D7A4A770B7B0}" dt="2020-11-30T21:33:12.295" v="7581" actId="20577"/>
          <ac:spMkLst>
            <pc:docMk/>
            <pc:sldMk cId="3438403072" sldId="283"/>
            <ac:spMk id="3" creationId="{0564328E-97B5-4D52-A323-FA7943FA6098}"/>
          </ac:spMkLst>
        </pc:spChg>
        <pc:spChg chg="del">
          <ac:chgData name="Evgenia Korneva" userId="e62070071816427d" providerId="LiveId" clId="{1B2CB37D-1D60-4A34-B4A3-D7A4A770B7B0}" dt="2020-11-30T19:46:09.771" v="5234" actId="478"/>
          <ac:spMkLst>
            <pc:docMk/>
            <pc:sldMk cId="3438403072" sldId="283"/>
            <ac:spMk id="4" creationId="{78707D18-C796-4330-9F39-EAB2CB33ACEC}"/>
          </ac:spMkLst>
        </pc:spChg>
        <pc:graphicFrameChg chg="add mod">
          <ac:chgData name="Evgenia Korneva" userId="e62070071816427d" providerId="LiveId" clId="{1B2CB37D-1D60-4A34-B4A3-D7A4A770B7B0}" dt="2020-11-30T19:45:51.091" v="5229" actId="1076"/>
          <ac:graphicFrameMkLst>
            <pc:docMk/>
            <pc:sldMk cId="3438403072" sldId="283"/>
            <ac:graphicFrameMk id="5" creationId="{C534FD88-014B-428F-BEE2-C2D87E50B413}"/>
          </ac:graphicFrameMkLst>
        </pc:graphicFrameChg>
        <pc:graphicFrameChg chg="add mod modGraphic">
          <ac:chgData name="Evgenia Korneva" userId="e62070071816427d" providerId="LiveId" clId="{1B2CB37D-1D60-4A34-B4A3-D7A4A770B7B0}" dt="2020-11-30T19:52:16.323" v="5567" actId="20577"/>
          <ac:graphicFrameMkLst>
            <pc:docMk/>
            <pc:sldMk cId="3438403072" sldId="283"/>
            <ac:graphicFrameMk id="6" creationId="{CC4CD636-BBC3-4124-A822-E5FA9467A6CC}"/>
          </ac:graphicFrameMkLst>
        </pc:graphicFrameChg>
      </pc:sldChg>
      <pc:sldChg chg="modSp add del">
        <pc:chgData name="Evgenia Korneva" userId="e62070071816427d" providerId="LiveId" clId="{1B2CB37D-1D60-4A34-B4A3-D7A4A770B7B0}" dt="2020-11-28T23:48:35.237" v="4409" actId="2696"/>
        <pc:sldMkLst>
          <pc:docMk/>
          <pc:sldMk cId="3948847745" sldId="283"/>
        </pc:sldMkLst>
        <pc:spChg chg="mod">
          <ac:chgData name="Evgenia Korneva" userId="e62070071816427d" providerId="LiveId" clId="{1B2CB37D-1D60-4A34-B4A3-D7A4A770B7B0}" dt="2020-11-28T23:48:22.750" v="4408" actId="20577"/>
          <ac:spMkLst>
            <pc:docMk/>
            <pc:sldMk cId="3948847745" sldId="283"/>
            <ac:spMk id="3" creationId="{9D0A1060-E368-4A49-90EC-CCB18910F745}"/>
          </ac:spMkLst>
        </pc:spChg>
      </pc:sldChg>
      <pc:sldChg chg="modSp add">
        <pc:chgData name="Evgenia Korneva" userId="e62070071816427d" providerId="LiveId" clId="{1B2CB37D-1D60-4A34-B4A3-D7A4A770B7B0}" dt="2020-11-30T21:33:25.778" v="7583" actId="20577"/>
        <pc:sldMkLst>
          <pc:docMk/>
          <pc:sldMk cId="1653729792" sldId="284"/>
        </pc:sldMkLst>
        <pc:spChg chg="mod">
          <ac:chgData name="Evgenia Korneva" userId="e62070071816427d" providerId="LiveId" clId="{1B2CB37D-1D60-4A34-B4A3-D7A4A770B7B0}" dt="2020-11-30T20:05:21.919" v="5678"/>
          <ac:spMkLst>
            <pc:docMk/>
            <pc:sldMk cId="1653729792" sldId="284"/>
            <ac:spMk id="2" creationId="{61DFB4FD-3755-44EE-A518-9F96C2F606BC}"/>
          </ac:spMkLst>
        </pc:spChg>
        <pc:spChg chg="mod">
          <ac:chgData name="Evgenia Korneva" userId="e62070071816427d" providerId="LiveId" clId="{1B2CB37D-1D60-4A34-B4A3-D7A4A770B7B0}" dt="2020-11-30T21:33:25.778" v="7583" actId="20577"/>
          <ac:spMkLst>
            <pc:docMk/>
            <pc:sldMk cId="1653729792" sldId="284"/>
            <ac:spMk id="3" creationId="{0564328E-97B5-4D52-A323-FA7943FA6098}"/>
          </ac:spMkLst>
        </pc:spChg>
      </pc:sldChg>
      <pc:sldChg chg="modSp add del">
        <pc:chgData name="Evgenia Korneva" userId="e62070071816427d" providerId="LiveId" clId="{1B2CB37D-1D60-4A34-B4A3-D7A4A770B7B0}" dt="2020-11-28T23:48:38.634" v="4414" actId="2696"/>
        <pc:sldMkLst>
          <pc:docMk/>
          <pc:sldMk cId="2970211660" sldId="284"/>
        </pc:sldMkLst>
        <pc:spChg chg="mod">
          <ac:chgData name="Evgenia Korneva" userId="e62070071816427d" providerId="LiveId" clId="{1B2CB37D-1D60-4A34-B4A3-D7A4A770B7B0}" dt="2020-11-28T23:45:43.527" v="4387" actId="207"/>
          <ac:spMkLst>
            <pc:docMk/>
            <pc:sldMk cId="2970211660" sldId="284"/>
            <ac:spMk id="3" creationId="{9D0A1060-E368-4A49-90EC-CCB18910F745}"/>
          </ac:spMkLst>
        </pc:spChg>
      </pc:sldChg>
      <pc:sldChg chg="addSp delSp modSp add">
        <pc:chgData name="Evgenia Korneva" userId="e62070071816427d" providerId="LiveId" clId="{1B2CB37D-1D60-4A34-B4A3-D7A4A770B7B0}" dt="2020-11-30T21:33:49.646" v="7586" actId="1076"/>
        <pc:sldMkLst>
          <pc:docMk/>
          <pc:sldMk cId="2698731045" sldId="285"/>
        </pc:sldMkLst>
        <pc:spChg chg="mod">
          <ac:chgData name="Evgenia Korneva" userId="e62070071816427d" providerId="LiveId" clId="{1B2CB37D-1D60-4A34-B4A3-D7A4A770B7B0}" dt="2020-11-30T20:05:24.910" v="5679"/>
          <ac:spMkLst>
            <pc:docMk/>
            <pc:sldMk cId="2698731045" sldId="285"/>
            <ac:spMk id="2" creationId="{61DFB4FD-3755-44EE-A518-9F96C2F606BC}"/>
          </ac:spMkLst>
        </pc:spChg>
        <pc:spChg chg="mod">
          <ac:chgData name="Evgenia Korneva" userId="e62070071816427d" providerId="LiveId" clId="{1B2CB37D-1D60-4A34-B4A3-D7A4A770B7B0}" dt="2020-11-30T21:33:38.210" v="7585" actId="20577"/>
          <ac:spMkLst>
            <pc:docMk/>
            <pc:sldMk cId="2698731045" sldId="285"/>
            <ac:spMk id="3" creationId="{0564328E-97B5-4D52-A323-FA7943FA6098}"/>
          </ac:spMkLst>
        </pc:spChg>
        <pc:spChg chg="add del mod">
          <ac:chgData name="Evgenia Korneva" userId="e62070071816427d" providerId="LiveId" clId="{1B2CB37D-1D60-4A34-B4A3-D7A4A770B7B0}" dt="2020-11-30T20:07:44.713" v="5757" actId="478"/>
          <ac:spMkLst>
            <pc:docMk/>
            <pc:sldMk cId="2698731045" sldId="285"/>
            <ac:spMk id="4" creationId="{517F75BA-418E-4A83-B99C-ABF0B50C43D0}"/>
          </ac:spMkLst>
        </pc:spChg>
        <pc:spChg chg="add mod">
          <ac:chgData name="Evgenia Korneva" userId="e62070071816427d" providerId="LiveId" clId="{1B2CB37D-1D60-4A34-B4A3-D7A4A770B7B0}" dt="2020-11-30T20:07:42.178" v="5756" actId="207"/>
          <ac:spMkLst>
            <pc:docMk/>
            <pc:sldMk cId="2698731045" sldId="285"/>
            <ac:spMk id="7" creationId="{91357BBF-C571-43AF-B7C4-D9971D6A51BA}"/>
          </ac:spMkLst>
        </pc:spChg>
        <pc:spChg chg="add mod">
          <ac:chgData name="Evgenia Korneva" userId="e62070071816427d" providerId="LiveId" clId="{1B2CB37D-1D60-4A34-B4A3-D7A4A770B7B0}" dt="2020-11-30T21:33:49.646" v="7586" actId="1076"/>
          <ac:spMkLst>
            <pc:docMk/>
            <pc:sldMk cId="2698731045" sldId="285"/>
            <ac:spMk id="8" creationId="{D1435296-3EFD-4996-8944-A33A85E0288F}"/>
          </ac:spMkLst>
        </pc:spChg>
      </pc:sldChg>
      <pc:sldChg chg="modSp add del">
        <pc:chgData name="Evgenia Korneva" userId="e62070071816427d" providerId="LiveId" clId="{1B2CB37D-1D60-4A34-B4A3-D7A4A770B7B0}" dt="2020-11-28T23:49:53.830" v="4453" actId="2696"/>
        <pc:sldMkLst>
          <pc:docMk/>
          <pc:sldMk cId="4047914246" sldId="285"/>
        </pc:sldMkLst>
        <pc:spChg chg="mod">
          <ac:chgData name="Evgenia Korneva" userId="e62070071816427d" providerId="LiveId" clId="{1B2CB37D-1D60-4A34-B4A3-D7A4A770B7B0}" dt="2020-11-28T23:45:52.861" v="4389" actId="207"/>
          <ac:spMkLst>
            <pc:docMk/>
            <pc:sldMk cId="4047914246" sldId="285"/>
            <ac:spMk id="3" creationId="{9D0A1060-E368-4A49-90EC-CCB18910F745}"/>
          </ac:spMkLst>
        </pc:spChg>
      </pc:sldChg>
      <pc:sldChg chg="addSp delSp modSp add">
        <pc:chgData name="Evgenia Korneva" userId="e62070071816427d" providerId="LiveId" clId="{1B2CB37D-1D60-4A34-B4A3-D7A4A770B7B0}" dt="2020-11-30T22:58:31.621" v="8976" actId="1582"/>
        <pc:sldMkLst>
          <pc:docMk/>
          <pc:sldMk cId="806623489" sldId="286"/>
        </pc:sldMkLst>
        <pc:spChg chg="mod">
          <ac:chgData name="Evgenia Korneva" userId="e62070071816427d" providerId="LiveId" clId="{1B2CB37D-1D60-4A34-B4A3-D7A4A770B7B0}" dt="2020-11-30T20:10:02.999" v="5843" actId="113"/>
          <ac:spMkLst>
            <pc:docMk/>
            <pc:sldMk cId="806623489" sldId="286"/>
            <ac:spMk id="2" creationId="{364CC540-5C69-4401-93CF-F8E1095E7861}"/>
          </ac:spMkLst>
        </pc:spChg>
        <pc:spChg chg="mod">
          <ac:chgData name="Evgenia Korneva" userId="e62070071816427d" providerId="LiveId" clId="{1B2CB37D-1D60-4A34-B4A3-D7A4A770B7B0}" dt="2020-11-30T20:20:26.726" v="6152" actId="404"/>
          <ac:spMkLst>
            <pc:docMk/>
            <pc:sldMk cId="806623489" sldId="286"/>
            <ac:spMk id="3" creationId="{6E3F859D-D743-4664-BC84-9170915016BE}"/>
          </ac:spMkLst>
        </pc:spChg>
        <pc:spChg chg="add del mod">
          <ac:chgData name="Evgenia Korneva" userId="e62070071816427d" providerId="LiveId" clId="{1B2CB37D-1D60-4A34-B4A3-D7A4A770B7B0}" dt="2020-11-30T22:57:47.777" v="8972" actId="1036"/>
          <ac:spMkLst>
            <pc:docMk/>
            <pc:sldMk cId="806623489" sldId="286"/>
            <ac:spMk id="4" creationId="{B2F798A4-5AD5-4925-807A-91EB3CC38DC6}"/>
          </ac:spMkLst>
        </pc:spChg>
        <pc:spChg chg="add del">
          <ac:chgData name="Evgenia Korneva" userId="e62070071816427d" providerId="LiveId" clId="{1B2CB37D-1D60-4A34-B4A3-D7A4A770B7B0}" dt="2020-11-30T20:13:52.611" v="6029"/>
          <ac:spMkLst>
            <pc:docMk/>
            <pc:sldMk cId="806623489" sldId="286"/>
            <ac:spMk id="5" creationId="{4264798C-80E3-4D43-90A6-6DC08B01F960}"/>
          </ac:spMkLst>
        </pc:spChg>
        <pc:spChg chg="add mod">
          <ac:chgData name="Evgenia Korneva" userId="e62070071816427d" providerId="LiveId" clId="{1B2CB37D-1D60-4A34-B4A3-D7A4A770B7B0}" dt="2020-11-30T22:58:31.621" v="8976" actId="1582"/>
          <ac:spMkLst>
            <pc:docMk/>
            <pc:sldMk cId="806623489" sldId="286"/>
            <ac:spMk id="7" creationId="{5EC2879F-210B-4B08-B6EA-6678F5B07CB5}"/>
          </ac:spMkLst>
        </pc:spChg>
      </pc:sldChg>
      <pc:sldChg chg="addSp delSp modSp add">
        <pc:chgData name="Evgenia Korneva" userId="e62070071816427d" providerId="LiveId" clId="{1B2CB37D-1D60-4A34-B4A3-D7A4A770B7B0}" dt="2020-11-30T20:35:57.307" v="6721" actId="403"/>
        <pc:sldMkLst>
          <pc:docMk/>
          <pc:sldMk cId="3075142047" sldId="287"/>
        </pc:sldMkLst>
        <pc:spChg chg="del">
          <ac:chgData name="Evgenia Korneva" userId="e62070071816427d" providerId="LiveId" clId="{1B2CB37D-1D60-4A34-B4A3-D7A4A770B7B0}" dt="2020-11-30T20:35:28.659" v="6690"/>
          <ac:spMkLst>
            <pc:docMk/>
            <pc:sldMk cId="3075142047" sldId="287"/>
            <ac:spMk id="2" creationId="{9106F3F9-AF8E-49B2-818B-33B6F0A5A1B1}"/>
          </ac:spMkLst>
        </pc:spChg>
        <pc:spChg chg="del">
          <ac:chgData name="Evgenia Korneva" userId="e62070071816427d" providerId="LiveId" clId="{1B2CB37D-1D60-4A34-B4A3-D7A4A770B7B0}" dt="2020-11-30T20:35:28.659" v="6690"/>
          <ac:spMkLst>
            <pc:docMk/>
            <pc:sldMk cId="3075142047" sldId="287"/>
            <ac:spMk id="3" creationId="{496EB037-18C3-49EF-B17C-7B1DEAF8E7FD}"/>
          </ac:spMkLst>
        </pc:spChg>
        <pc:spChg chg="add mod">
          <ac:chgData name="Evgenia Korneva" userId="e62070071816427d" providerId="LiveId" clId="{1B2CB37D-1D60-4A34-B4A3-D7A4A770B7B0}" dt="2020-11-30T20:35:52.875" v="6720" actId="113"/>
          <ac:spMkLst>
            <pc:docMk/>
            <pc:sldMk cId="3075142047" sldId="287"/>
            <ac:spMk id="5" creationId="{A0680571-167F-4B16-A58E-E1DE817E4295}"/>
          </ac:spMkLst>
        </pc:spChg>
        <pc:spChg chg="add mod">
          <ac:chgData name="Evgenia Korneva" userId="e62070071816427d" providerId="LiveId" clId="{1B2CB37D-1D60-4A34-B4A3-D7A4A770B7B0}" dt="2020-11-30T20:35:57.307" v="6721" actId="403"/>
          <ac:spMkLst>
            <pc:docMk/>
            <pc:sldMk cId="3075142047" sldId="287"/>
            <ac:spMk id="6" creationId="{54322C07-A053-4803-A460-2189D6FD2421}"/>
          </ac:spMkLst>
        </pc:spChg>
      </pc:sldChg>
      <pc:sldChg chg="modSp add">
        <pc:chgData name="Evgenia Korneva" userId="e62070071816427d" providerId="LiveId" clId="{1B2CB37D-1D60-4A34-B4A3-D7A4A770B7B0}" dt="2020-11-30T20:38:20.994" v="6767"/>
        <pc:sldMkLst>
          <pc:docMk/>
          <pc:sldMk cId="2690424638" sldId="288"/>
        </pc:sldMkLst>
        <pc:spChg chg="mod">
          <ac:chgData name="Evgenia Korneva" userId="e62070071816427d" providerId="LiveId" clId="{1B2CB37D-1D60-4A34-B4A3-D7A4A770B7B0}" dt="2020-11-30T20:38:20.994" v="6767"/>
          <ac:spMkLst>
            <pc:docMk/>
            <pc:sldMk cId="2690424638" sldId="288"/>
            <ac:spMk id="3" creationId="{0FB4C6AD-AB13-42F8-80EF-17D294AD5029}"/>
          </ac:spMkLst>
        </pc:spChg>
      </pc:sldChg>
      <pc:sldChg chg="modSp add">
        <pc:chgData name="Evgenia Korneva" userId="e62070071816427d" providerId="LiveId" clId="{1B2CB37D-1D60-4A34-B4A3-D7A4A770B7B0}" dt="2020-11-30T20:38:15.863" v="6766" actId="114"/>
        <pc:sldMkLst>
          <pc:docMk/>
          <pc:sldMk cId="1108470918" sldId="289"/>
        </pc:sldMkLst>
        <pc:spChg chg="mod">
          <ac:chgData name="Evgenia Korneva" userId="e62070071816427d" providerId="LiveId" clId="{1B2CB37D-1D60-4A34-B4A3-D7A4A770B7B0}" dt="2020-11-30T20:38:15.863" v="6766" actId="114"/>
          <ac:spMkLst>
            <pc:docMk/>
            <pc:sldMk cId="1108470918" sldId="289"/>
            <ac:spMk id="3" creationId="{0FB4C6AD-AB13-42F8-80EF-17D294AD5029}"/>
          </ac:spMkLst>
        </pc:spChg>
      </pc:sldChg>
      <pc:sldChg chg="modSp add">
        <pc:chgData name="Evgenia Korneva" userId="e62070071816427d" providerId="LiveId" clId="{1B2CB37D-1D60-4A34-B4A3-D7A4A770B7B0}" dt="2020-12-01T07:11:15.006" v="11186" actId="20577"/>
        <pc:sldMkLst>
          <pc:docMk/>
          <pc:sldMk cId="1696650148" sldId="290"/>
        </pc:sldMkLst>
        <pc:spChg chg="mod">
          <ac:chgData name="Evgenia Korneva" userId="e62070071816427d" providerId="LiveId" clId="{1B2CB37D-1D60-4A34-B4A3-D7A4A770B7B0}" dt="2020-11-30T20:39:26.531" v="6873" actId="113"/>
          <ac:spMkLst>
            <pc:docMk/>
            <pc:sldMk cId="1696650148" sldId="290"/>
            <ac:spMk id="2" creationId="{26FFB601-FB55-4802-A3CB-3F6FB24A87B0}"/>
          </ac:spMkLst>
        </pc:spChg>
        <pc:spChg chg="mod">
          <ac:chgData name="Evgenia Korneva" userId="e62070071816427d" providerId="LiveId" clId="{1B2CB37D-1D60-4A34-B4A3-D7A4A770B7B0}" dt="2020-12-01T07:11:15.006" v="11186" actId="20577"/>
          <ac:spMkLst>
            <pc:docMk/>
            <pc:sldMk cId="1696650148" sldId="290"/>
            <ac:spMk id="3" creationId="{B27C1A24-E658-4C8B-87F2-9A75138D108D}"/>
          </ac:spMkLst>
        </pc:spChg>
      </pc:sldChg>
      <pc:sldChg chg="addSp delSp modSp add">
        <pc:chgData name="Evgenia Korneva" userId="e62070071816427d" providerId="LiveId" clId="{1B2CB37D-1D60-4A34-B4A3-D7A4A770B7B0}" dt="2020-12-01T11:51:41.523" v="11205" actId="20577"/>
        <pc:sldMkLst>
          <pc:docMk/>
          <pc:sldMk cId="3484900556" sldId="291"/>
        </pc:sldMkLst>
        <pc:spChg chg="mod">
          <ac:chgData name="Evgenia Korneva" userId="e62070071816427d" providerId="LiveId" clId="{1B2CB37D-1D60-4A34-B4A3-D7A4A770B7B0}" dt="2020-12-01T11:51:41.523" v="11205" actId="20577"/>
          <ac:spMkLst>
            <pc:docMk/>
            <pc:sldMk cId="3484900556" sldId="291"/>
            <ac:spMk id="3" creationId="{4C25FCDC-9580-4B9A-BE77-F111CC5F98ED}"/>
          </ac:spMkLst>
        </pc:spChg>
        <pc:spChg chg="mod">
          <ac:chgData name="Evgenia Korneva" userId="e62070071816427d" providerId="LiveId" clId="{1B2CB37D-1D60-4A34-B4A3-D7A4A770B7B0}" dt="2020-11-30T21:44:17.083" v="7734" actId="207"/>
          <ac:spMkLst>
            <pc:docMk/>
            <pc:sldMk cId="3484900556" sldId="291"/>
            <ac:spMk id="5" creationId="{AFA93BF9-891A-4742-BA9C-C23C4C221DB4}"/>
          </ac:spMkLst>
        </pc:spChg>
        <pc:spChg chg="add mod">
          <ac:chgData name="Evgenia Korneva" userId="e62070071816427d" providerId="LiveId" clId="{1B2CB37D-1D60-4A34-B4A3-D7A4A770B7B0}" dt="2020-11-30T20:51:00.636" v="7232" actId="1035"/>
          <ac:spMkLst>
            <pc:docMk/>
            <pc:sldMk cId="3484900556" sldId="291"/>
            <ac:spMk id="14" creationId="{85853164-6645-46D8-A348-987B8C31561D}"/>
          </ac:spMkLst>
        </pc:spChg>
        <pc:grpChg chg="del">
          <ac:chgData name="Evgenia Korneva" userId="e62070071816427d" providerId="LiveId" clId="{1B2CB37D-1D60-4A34-B4A3-D7A4A770B7B0}" dt="2020-11-30T20:46:34.370" v="7100" actId="478"/>
          <ac:grpSpMkLst>
            <pc:docMk/>
            <pc:sldMk cId="3484900556" sldId="291"/>
            <ac:grpSpMk id="8" creationId="{AF904364-8F41-41FA-8E4E-6732F395B709}"/>
          </ac:grpSpMkLst>
        </pc:grpChg>
        <pc:grpChg chg="add mod">
          <ac:chgData name="Evgenia Korneva" userId="e62070071816427d" providerId="LiveId" clId="{1B2CB37D-1D60-4A34-B4A3-D7A4A770B7B0}" dt="2020-11-30T20:51:09.485" v="7244" actId="1035"/>
          <ac:grpSpMkLst>
            <pc:docMk/>
            <pc:sldMk cId="3484900556" sldId="291"/>
            <ac:grpSpMk id="9" creationId="{AF96C78D-EE72-4FEA-949B-E3D102790B2D}"/>
          </ac:grpSpMkLst>
        </pc:grpChg>
        <pc:graphicFrameChg chg="add mod modGraphic">
          <ac:chgData name="Evgenia Korneva" userId="e62070071816427d" providerId="LiveId" clId="{1B2CB37D-1D60-4A34-B4A3-D7A4A770B7B0}" dt="2020-11-30T21:44:13.201" v="7733"/>
          <ac:graphicFrameMkLst>
            <pc:docMk/>
            <pc:sldMk cId="3484900556" sldId="291"/>
            <ac:graphicFrameMk id="12" creationId="{84A939AE-F002-48DF-ADAD-78289F87D444}"/>
          </ac:graphicFrameMkLst>
        </pc:graphicFrameChg>
      </pc:sldChg>
      <pc:sldChg chg="delSp modSp add">
        <pc:chgData name="Evgenia Korneva" userId="e62070071816427d" providerId="LiveId" clId="{1B2CB37D-1D60-4A34-B4A3-D7A4A770B7B0}" dt="2020-11-30T20:56:53.725" v="7300" actId="207"/>
        <pc:sldMkLst>
          <pc:docMk/>
          <pc:sldMk cId="937262514" sldId="292"/>
        </pc:sldMkLst>
        <pc:spChg chg="mod">
          <ac:chgData name="Evgenia Korneva" userId="e62070071816427d" providerId="LiveId" clId="{1B2CB37D-1D60-4A34-B4A3-D7A4A770B7B0}" dt="2020-11-30T20:56:53.725" v="7300" actId="207"/>
          <ac:spMkLst>
            <pc:docMk/>
            <pc:sldMk cId="937262514" sldId="292"/>
            <ac:spMk id="8" creationId="{61F02F5A-38F1-4E89-A641-CE1E67EE6ECF}"/>
          </ac:spMkLst>
        </pc:spChg>
        <pc:spChg chg="del">
          <ac:chgData name="Evgenia Korneva" userId="e62070071816427d" providerId="LiveId" clId="{1B2CB37D-1D60-4A34-B4A3-D7A4A770B7B0}" dt="2020-11-30T20:54:11.450" v="7282" actId="478"/>
          <ac:spMkLst>
            <pc:docMk/>
            <pc:sldMk cId="937262514" sldId="292"/>
            <ac:spMk id="23" creationId="{91B6B3EA-08DF-4540-A6A5-BCB4ADD7C66C}"/>
          </ac:spMkLst>
        </pc:spChg>
        <pc:grpChg chg="del">
          <ac:chgData name="Evgenia Korneva" userId="e62070071816427d" providerId="LiveId" clId="{1B2CB37D-1D60-4A34-B4A3-D7A4A770B7B0}" dt="2020-11-30T20:54:08.708" v="7281" actId="478"/>
          <ac:grpSpMkLst>
            <pc:docMk/>
            <pc:sldMk cId="937262514" sldId="292"/>
            <ac:grpSpMk id="20" creationId="{A535F79B-64E0-4764-BF65-8E33A7AE7429}"/>
          </ac:grpSpMkLst>
        </pc:grpChg>
        <pc:grpChg chg="del">
          <ac:chgData name="Evgenia Korneva" userId="e62070071816427d" providerId="LiveId" clId="{1B2CB37D-1D60-4A34-B4A3-D7A4A770B7B0}" dt="2020-11-30T20:54:04.974" v="7280" actId="478"/>
          <ac:grpSpMkLst>
            <pc:docMk/>
            <pc:sldMk cId="937262514" sldId="292"/>
            <ac:grpSpMk id="22" creationId="{390CAA2C-5B67-4AC2-B93D-07CEA6C92993}"/>
          </ac:grpSpMkLst>
        </pc:grpChg>
        <pc:cxnChg chg="mod">
          <ac:chgData name="Evgenia Korneva" userId="e62070071816427d" providerId="LiveId" clId="{1B2CB37D-1D60-4A34-B4A3-D7A4A770B7B0}" dt="2020-11-30T20:54:04.974" v="7280" actId="478"/>
          <ac:cxnSpMkLst>
            <pc:docMk/>
            <pc:sldMk cId="937262514" sldId="292"/>
            <ac:cxnSpMk id="12" creationId="{F6053ACC-5355-478A-954E-1303CF9429E7}"/>
          </ac:cxnSpMkLst>
        </pc:cxnChg>
      </pc:sldChg>
      <pc:sldChg chg="modSp add">
        <pc:chgData name="Evgenia Korneva" userId="e62070071816427d" providerId="LiveId" clId="{1B2CB37D-1D60-4A34-B4A3-D7A4A770B7B0}" dt="2020-11-30T20:56:45.741" v="7297" actId="114"/>
        <pc:sldMkLst>
          <pc:docMk/>
          <pc:sldMk cId="1342321747" sldId="293"/>
        </pc:sldMkLst>
        <pc:spChg chg="mod">
          <ac:chgData name="Evgenia Korneva" userId="e62070071816427d" providerId="LiveId" clId="{1B2CB37D-1D60-4A34-B4A3-D7A4A770B7B0}" dt="2020-11-30T20:56:45.741" v="7297" actId="114"/>
          <ac:spMkLst>
            <pc:docMk/>
            <pc:sldMk cId="1342321747" sldId="293"/>
            <ac:spMk id="8" creationId="{61F02F5A-38F1-4E89-A641-CE1E67EE6ECF}"/>
          </ac:spMkLst>
        </pc:spChg>
      </pc:sldChg>
      <pc:sldChg chg="modSp add">
        <pc:chgData name="Evgenia Korneva" userId="e62070071816427d" providerId="LiveId" clId="{1B2CB37D-1D60-4A34-B4A3-D7A4A770B7B0}" dt="2020-11-30T20:54:32.159" v="7286" actId="207"/>
        <pc:sldMkLst>
          <pc:docMk/>
          <pc:sldMk cId="3218684887" sldId="294"/>
        </pc:sldMkLst>
        <pc:spChg chg="mod">
          <ac:chgData name="Evgenia Korneva" userId="e62070071816427d" providerId="LiveId" clId="{1B2CB37D-1D60-4A34-B4A3-D7A4A770B7B0}" dt="2020-11-30T20:54:32.159" v="7286" actId="207"/>
          <ac:spMkLst>
            <pc:docMk/>
            <pc:sldMk cId="3218684887" sldId="294"/>
            <ac:spMk id="8" creationId="{61F02F5A-38F1-4E89-A641-CE1E67EE6ECF}"/>
          </ac:spMkLst>
        </pc:spChg>
      </pc:sldChg>
      <pc:sldChg chg="modSp add">
        <pc:chgData name="Evgenia Korneva" userId="e62070071816427d" providerId="LiveId" clId="{1B2CB37D-1D60-4A34-B4A3-D7A4A770B7B0}" dt="2020-11-30T20:54:45.329" v="7288" actId="207"/>
        <pc:sldMkLst>
          <pc:docMk/>
          <pc:sldMk cId="4112459892" sldId="295"/>
        </pc:sldMkLst>
        <pc:spChg chg="mod">
          <ac:chgData name="Evgenia Korneva" userId="e62070071816427d" providerId="LiveId" clId="{1B2CB37D-1D60-4A34-B4A3-D7A4A770B7B0}" dt="2020-11-30T20:54:45.329" v="7288" actId="207"/>
          <ac:spMkLst>
            <pc:docMk/>
            <pc:sldMk cId="4112459892" sldId="295"/>
            <ac:spMk id="5" creationId="{AFA93BF9-891A-4742-BA9C-C23C4C221DB4}"/>
          </ac:spMkLst>
        </pc:spChg>
      </pc:sldChg>
      <pc:sldChg chg="modSp add">
        <pc:chgData name="Evgenia Korneva" userId="e62070071816427d" providerId="LiveId" clId="{1B2CB37D-1D60-4A34-B4A3-D7A4A770B7B0}" dt="2020-11-30T20:55:01.715" v="7290" actId="207"/>
        <pc:sldMkLst>
          <pc:docMk/>
          <pc:sldMk cId="1596429766" sldId="296"/>
        </pc:sldMkLst>
        <pc:spChg chg="mod">
          <ac:chgData name="Evgenia Korneva" userId="e62070071816427d" providerId="LiveId" clId="{1B2CB37D-1D60-4A34-B4A3-D7A4A770B7B0}" dt="2020-11-30T20:55:01.715" v="7290" actId="207"/>
          <ac:spMkLst>
            <pc:docMk/>
            <pc:sldMk cId="1596429766" sldId="296"/>
            <ac:spMk id="5" creationId="{AFA93BF9-891A-4742-BA9C-C23C4C221DB4}"/>
          </ac:spMkLst>
        </pc:spChg>
      </pc:sldChg>
      <pc:sldChg chg="modSp add">
        <pc:chgData name="Evgenia Korneva" userId="e62070071816427d" providerId="LiveId" clId="{1B2CB37D-1D60-4A34-B4A3-D7A4A770B7B0}" dt="2020-11-30T20:55:19.535" v="7292" actId="207"/>
        <pc:sldMkLst>
          <pc:docMk/>
          <pc:sldMk cId="226656367" sldId="297"/>
        </pc:sldMkLst>
        <pc:spChg chg="mod">
          <ac:chgData name="Evgenia Korneva" userId="e62070071816427d" providerId="LiveId" clId="{1B2CB37D-1D60-4A34-B4A3-D7A4A770B7B0}" dt="2020-11-30T20:55:19.535" v="7292" actId="207"/>
          <ac:spMkLst>
            <pc:docMk/>
            <pc:sldMk cId="226656367" sldId="297"/>
            <ac:spMk id="5" creationId="{AFA93BF9-891A-4742-BA9C-C23C4C221DB4}"/>
          </ac:spMkLst>
        </pc:spChg>
      </pc:sldChg>
      <pc:sldChg chg="modSp add">
        <pc:chgData name="Evgenia Korneva" userId="e62070071816427d" providerId="LiveId" clId="{1B2CB37D-1D60-4A34-B4A3-D7A4A770B7B0}" dt="2020-11-30T20:55:26.554" v="7294" actId="207"/>
        <pc:sldMkLst>
          <pc:docMk/>
          <pc:sldMk cId="1188361093" sldId="298"/>
        </pc:sldMkLst>
        <pc:spChg chg="mod">
          <ac:chgData name="Evgenia Korneva" userId="e62070071816427d" providerId="LiveId" clId="{1B2CB37D-1D60-4A34-B4A3-D7A4A770B7B0}" dt="2020-11-30T20:55:26.554" v="7294" actId="207"/>
          <ac:spMkLst>
            <pc:docMk/>
            <pc:sldMk cId="1188361093" sldId="298"/>
            <ac:spMk id="8" creationId="{61F02F5A-38F1-4E89-A641-CE1E67EE6ECF}"/>
          </ac:spMkLst>
        </pc:spChg>
      </pc:sldChg>
      <pc:sldChg chg="modSp add">
        <pc:chgData name="Evgenia Korneva" userId="e62070071816427d" providerId="LiveId" clId="{1B2CB37D-1D60-4A34-B4A3-D7A4A770B7B0}" dt="2020-11-30T20:58:06.124" v="7308" actId="113"/>
        <pc:sldMkLst>
          <pc:docMk/>
          <pc:sldMk cId="2684033769" sldId="299"/>
        </pc:sldMkLst>
        <pc:spChg chg="mod">
          <ac:chgData name="Evgenia Korneva" userId="e62070071816427d" providerId="LiveId" clId="{1B2CB37D-1D60-4A34-B4A3-D7A4A770B7B0}" dt="2020-11-30T20:58:06.124" v="7308" actId="113"/>
          <ac:spMkLst>
            <pc:docMk/>
            <pc:sldMk cId="2684033769" sldId="299"/>
            <ac:spMk id="8" creationId="{54A3F63B-8101-4C39-AB13-311BC2DADFE3}"/>
          </ac:spMkLst>
        </pc:spChg>
      </pc:sldChg>
      <pc:sldChg chg="modSp add del">
        <pc:chgData name="Evgenia Korneva" userId="e62070071816427d" providerId="LiveId" clId="{1B2CB37D-1D60-4A34-B4A3-D7A4A770B7B0}" dt="2020-11-30T21:30:41.423" v="7558" actId="2696"/>
        <pc:sldMkLst>
          <pc:docMk/>
          <pc:sldMk cId="3535616591" sldId="300"/>
        </pc:sldMkLst>
        <pc:spChg chg="mod">
          <ac:chgData name="Evgenia Korneva" userId="e62070071816427d" providerId="LiveId" clId="{1B2CB37D-1D60-4A34-B4A3-D7A4A770B7B0}" dt="2020-11-30T21:28:48.061" v="7542" actId="20577"/>
          <ac:spMkLst>
            <pc:docMk/>
            <pc:sldMk cId="3535616591" sldId="300"/>
            <ac:spMk id="3" creationId="{9D0A1060-E368-4A49-90EC-CCB18910F745}"/>
          </ac:spMkLst>
        </pc:spChg>
      </pc:sldChg>
      <pc:sldChg chg="modSp add del">
        <pc:chgData name="Evgenia Korneva" userId="e62070071816427d" providerId="LiveId" clId="{1B2CB37D-1D60-4A34-B4A3-D7A4A770B7B0}" dt="2020-11-30T21:30:41.421" v="7557" actId="2696"/>
        <pc:sldMkLst>
          <pc:docMk/>
          <pc:sldMk cId="3078066415" sldId="301"/>
        </pc:sldMkLst>
        <pc:spChg chg="mod">
          <ac:chgData name="Evgenia Korneva" userId="e62070071816427d" providerId="LiveId" clId="{1B2CB37D-1D60-4A34-B4A3-D7A4A770B7B0}" dt="2020-11-30T20:59:51.458" v="7319" actId="207"/>
          <ac:spMkLst>
            <pc:docMk/>
            <pc:sldMk cId="3078066415" sldId="301"/>
            <ac:spMk id="3" creationId="{9D0A1060-E368-4A49-90EC-CCB18910F745}"/>
          </ac:spMkLst>
        </pc:spChg>
      </pc:sldChg>
      <pc:sldChg chg="modSp add del">
        <pc:chgData name="Evgenia Korneva" userId="e62070071816427d" providerId="LiveId" clId="{1B2CB37D-1D60-4A34-B4A3-D7A4A770B7B0}" dt="2020-11-30T21:30:41.418" v="7556" actId="2696"/>
        <pc:sldMkLst>
          <pc:docMk/>
          <pc:sldMk cId="2386283106" sldId="302"/>
        </pc:sldMkLst>
        <pc:spChg chg="mod">
          <ac:chgData name="Evgenia Korneva" userId="e62070071816427d" providerId="LiveId" clId="{1B2CB37D-1D60-4A34-B4A3-D7A4A770B7B0}" dt="2020-11-30T20:59:46.542" v="7318" actId="207"/>
          <ac:spMkLst>
            <pc:docMk/>
            <pc:sldMk cId="2386283106" sldId="302"/>
            <ac:spMk id="3" creationId="{9D0A1060-E368-4A49-90EC-CCB18910F745}"/>
          </ac:spMkLst>
        </pc:spChg>
      </pc:sldChg>
      <pc:sldChg chg="modSp add">
        <pc:chgData name="Evgenia Korneva" userId="e62070071816427d" providerId="LiveId" clId="{1B2CB37D-1D60-4A34-B4A3-D7A4A770B7B0}" dt="2020-11-30T20:59:29.348" v="7317" actId="207"/>
        <pc:sldMkLst>
          <pc:docMk/>
          <pc:sldMk cId="3381830002" sldId="303"/>
        </pc:sldMkLst>
        <pc:spChg chg="mod">
          <ac:chgData name="Evgenia Korneva" userId="e62070071816427d" providerId="LiveId" clId="{1B2CB37D-1D60-4A34-B4A3-D7A4A770B7B0}" dt="2020-11-30T20:59:29.348" v="7317" actId="207"/>
          <ac:spMkLst>
            <pc:docMk/>
            <pc:sldMk cId="3381830002" sldId="303"/>
            <ac:spMk id="3" creationId="{9D0A1060-E368-4A49-90EC-CCB18910F745}"/>
          </ac:spMkLst>
        </pc:spChg>
      </pc:sldChg>
      <pc:sldChg chg="modSp add del">
        <pc:chgData name="Evgenia Korneva" userId="e62070071816427d" providerId="LiveId" clId="{1B2CB37D-1D60-4A34-B4A3-D7A4A770B7B0}" dt="2020-11-30T21:00:31.743" v="7324"/>
        <pc:sldMkLst>
          <pc:docMk/>
          <pc:sldMk cId="1583863377" sldId="304"/>
        </pc:sldMkLst>
        <pc:spChg chg="mod">
          <ac:chgData name="Evgenia Korneva" userId="e62070071816427d" providerId="LiveId" clId="{1B2CB37D-1D60-4A34-B4A3-D7A4A770B7B0}" dt="2020-11-30T21:00:24.744" v="7323" actId="207"/>
          <ac:spMkLst>
            <pc:docMk/>
            <pc:sldMk cId="1583863377" sldId="304"/>
            <ac:spMk id="3" creationId="{9D0A1060-E368-4A49-90EC-CCB18910F745}"/>
          </ac:spMkLst>
        </pc:spChg>
      </pc:sldChg>
      <pc:sldChg chg="modSp add del">
        <pc:chgData name="Evgenia Korneva" userId="e62070071816427d" providerId="LiveId" clId="{1B2CB37D-1D60-4A34-B4A3-D7A4A770B7B0}" dt="2020-11-30T21:30:41.415" v="7555" actId="2696"/>
        <pc:sldMkLst>
          <pc:docMk/>
          <pc:sldMk cId="3781730870" sldId="304"/>
        </pc:sldMkLst>
        <pc:spChg chg="mod">
          <ac:chgData name="Evgenia Korneva" userId="e62070071816427d" providerId="LiveId" clId="{1B2CB37D-1D60-4A34-B4A3-D7A4A770B7B0}" dt="2020-11-30T21:00:41.150" v="7326" actId="207"/>
          <ac:spMkLst>
            <pc:docMk/>
            <pc:sldMk cId="3781730870" sldId="304"/>
            <ac:spMk id="3" creationId="{9D0A1060-E368-4A49-90EC-CCB18910F745}"/>
          </ac:spMkLst>
        </pc:spChg>
      </pc:sldChg>
      <pc:sldChg chg="modSp add">
        <pc:chgData name="Evgenia Korneva" userId="e62070071816427d" providerId="LiveId" clId="{1B2CB37D-1D60-4A34-B4A3-D7A4A770B7B0}" dt="2020-11-30T21:00:54.114" v="7328" actId="207"/>
        <pc:sldMkLst>
          <pc:docMk/>
          <pc:sldMk cId="2142770059" sldId="305"/>
        </pc:sldMkLst>
        <pc:spChg chg="mod">
          <ac:chgData name="Evgenia Korneva" userId="e62070071816427d" providerId="LiveId" clId="{1B2CB37D-1D60-4A34-B4A3-D7A4A770B7B0}" dt="2020-11-30T21:00:54.114" v="7328" actId="207"/>
          <ac:spMkLst>
            <pc:docMk/>
            <pc:sldMk cId="2142770059" sldId="305"/>
            <ac:spMk id="3" creationId="{9D0A1060-E368-4A49-90EC-CCB18910F745}"/>
          </ac:spMkLst>
        </pc:spChg>
      </pc:sldChg>
      <pc:sldChg chg="modSp add">
        <pc:chgData name="Evgenia Korneva" userId="e62070071816427d" providerId="LiveId" clId="{1B2CB37D-1D60-4A34-B4A3-D7A4A770B7B0}" dt="2020-11-30T21:01:03.876" v="7330" actId="207"/>
        <pc:sldMkLst>
          <pc:docMk/>
          <pc:sldMk cId="572299386" sldId="306"/>
        </pc:sldMkLst>
        <pc:spChg chg="mod">
          <ac:chgData name="Evgenia Korneva" userId="e62070071816427d" providerId="LiveId" clId="{1B2CB37D-1D60-4A34-B4A3-D7A4A770B7B0}" dt="2020-11-30T21:01:03.876" v="7330" actId="207"/>
          <ac:spMkLst>
            <pc:docMk/>
            <pc:sldMk cId="572299386" sldId="306"/>
            <ac:spMk id="3" creationId="{9D0A1060-E368-4A49-90EC-CCB18910F745}"/>
          </ac:spMkLst>
        </pc:spChg>
      </pc:sldChg>
      <pc:sldChg chg="modSp add">
        <pc:chgData name="Evgenia Korneva" userId="e62070071816427d" providerId="LiveId" clId="{1B2CB37D-1D60-4A34-B4A3-D7A4A770B7B0}" dt="2020-11-30T21:31:47.773" v="7570" actId="207"/>
        <pc:sldMkLst>
          <pc:docMk/>
          <pc:sldMk cId="1034712388" sldId="307"/>
        </pc:sldMkLst>
        <pc:spChg chg="mod">
          <ac:chgData name="Evgenia Korneva" userId="e62070071816427d" providerId="LiveId" clId="{1B2CB37D-1D60-4A34-B4A3-D7A4A770B7B0}" dt="2020-11-30T21:31:47.773" v="7570" actId="207"/>
          <ac:spMkLst>
            <pc:docMk/>
            <pc:sldMk cId="1034712388" sldId="307"/>
            <ac:spMk id="3" creationId="{9D0A1060-E368-4A49-90EC-CCB18910F745}"/>
          </ac:spMkLst>
        </pc:spChg>
      </pc:sldChg>
      <pc:sldChg chg="modSp add">
        <pc:chgData name="Evgenia Korneva" userId="e62070071816427d" providerId="LiveId" clId="{1B2CB37D-1D60-4A34-B4A3-D7A4A770B7B0}" dt="2020-11-30T21:31:41.963" v="7569" actId="207"/>
        <pc:sldMkLst>
          <pc:docMk/>
          <pc:sldMk cId="3593060438" sldId="308"/>
        </pc:sldMkLst>
        <pc:spChg chg="mod">
          <ac:chgData name="Evgenia Korneva" userId="e62070071816427d" providerId="LiveId" clId="{1B2CB37D-1D60-4A34-B4A3-D7A4A770B7B0}" dt="2020-11-30T21:31:41.963" v="7569" actId="207"/>
          <ac:spMkLst>
            <pc:docMk/>
            <pc:sldMk cId="3593060438" sldId="308"/>
            <ac:spMk id="3" creationId="{9D0A1060-E368-4A49-90EC-CCB18910F745}"/>
          </ac:spMkLst>
        </pc:spChg>
      </pc:sldChg>
      <pc:sldChg chg="modSp add">
        <pc:chgData name="Evgenia Korneva" userId="e62070071816427d" providerId="LiveId" clId="{1B2CB37D-1D60-4A34-B4A3-D7A4A770B7B0}" dt="2020-11-30T21:31:36.128" v="7568" actId="207"/>
        <pc:sldMkLst>
          <pc:docMk/>
          <pc:sldMk cId="3311005380" sldId="309"/>
        </pc:sldMkLst>
        <pc:spChg chg="mod">
          <ac:chgData name="Evgenia Korneva" userId="e62070071816427d" providerId="LiveId" clId="{1B2CB37D-1D60-4A34-B4A3-D7A4A770B7B0}" dt="2020-11-30T21:31:36.128" v="7568" actId="207"/>
          <ac:spMkLst>
            <pc:docMk/>
            <pc:sldMk cId="3311005380" sldId="309"/>
            <ac:spMk id="3" creationId="{9D0A1060-E368-4A49-90EC-CCB18910F745}"/>
          </ac:spMkLst>
        </pc:spChg>
      </pc:sldChg>
      <pc:sldChg chg="modSp add del">
        <pc:chgData name="Evgenia Korneva" userId="e62070071816427d" providerId="LiveId" clId="{1B2CB37D-1D60-4A34-B4A3-D7A4A770B7B0}" dt="2020-11-30T21:44:55.453" v="7735" actId="2696"/>
        <pc:sldMkLst>
          <pc:docMk/>
          <pc:sldMk cId="2952251782" sldId="310"/>
        </pc:sldMkLst>
        <pc:spChg chg="mod">
          <ac:chgData name="Evgenia Korneva" userId="e62070071816427d" providerId="LiveId" clId="{1B2CB37D-1D60-4A34-B4A3-D7A4A770B7B0}" dt="2020-11-30T21:31:26.848" v="7567" actId="207"/>
          <ac:spMkLst>
            <pc:docMk/>
            <pc:sldMk cId="2952251782" sldId="310"/>
            <ac:spMk id="3" creationId="{9D0A1060-E368-4A49-90EC-CCB18910F745}"/>
          </ac:spMkLst>
        </pc:spChg>
      </pc:sldChg>
      <pc:sldChg chg="delSp add del">
        <pc:chgData name="Evgenia Korneva" userId="e62070071816427d" providerId="LiveId" clId="{1B2CB37D-1D60-4A34-B4A3-D7A4A770B7B0}" dt="2020-11-30T22:44:05.515" v="8647" actId="2696"/>
        <pc:sldMkLst>
          <pc:docMk/>
          <pc:sldMk cId="353909351" sldId="311"/>
        </pc:sldMkLst>
        <pc:spChg chg="del">
          <ac:chgData name="Evgenia Korneva" userId="e62070071816427d" providerId="LiveId" clId="{1B2CB37D-1D60-4A34-B4A3-D7A4A770B7B0}" dt="2020-11-30T21:34:30.689" v="7599" actId="478"/>
          <ac:spMkLst>
            <pc:docMk/>
            <pc:sldMk cId="353909351" sldId="311"/>
            <ac:spMk id="4" creationId="{54F30BCC-48C9-4742-B7CA-45A77414F712}"/>
          </ac:spMkLst>
        </pc:spChg>
      </pc:sldChg>
      <pc:sldChg chg="modSp add">
        <pc:chgData name="Evgenia Korneva" userId="e62070071816427d" providerId="LiveId" clId="{1B2CB37D-1D60-4A34-B4A3-D7A4A770B7B0}" dt="2020-12-01T07:08:13.399" v="11088"/>
        <pc:sldMkLst>
          <pc:docMk/>
          <pc:sldMk cId="1995957316" sldId="311"/>
        </pc:sldMkLst>
        <pc:spChg chg="mod">
          <ac:chgData name="Evgenia Korneva" userId="e62070071816427d" providerId="LiveId" clId="{1B2CB37D-1D60-4A34-B4A3-D7A4A770B7B0}" dt="2020-12-01T07:08:13.399" v="11088"/>
          <ac:spMkLst>
            <pc:docMk/>
            <pc:sldMk cId="1995957316" sldId="311"/>
            <ac:spMk id="3" creationId="{13A715F5-5862-4714-9681-D11DFBE05ADB}"/>
          </ac:spMkLst>
        </pc:spChg>
      </pc:sldChg>
      <pc:sldChg chg="modSp add">
        <pc:chgData name="Evgenia Korneva" userId="e62070071816427d" providerId="LiveId" clId="{1B2CB37D-1D60-4A34-B4A3-D7A4A770B7B0}" dt="2020-12-01T07:08:03.372" v="11087" actId="27636"/>
        <pc:sldMkLst>
          <pc:docMk/>
          <pc:sldMk cId="463976169" sldId="312"/>
        </pc:sldMkLst>
        <pc:spChg chg="mod">
          <ac:chgData name="Evgenia Korneva" userId="e62070071816427d" providerId="LiveId" clId="{1B2CB37D-1D60-4A34-B4A3-D7A4A770B7B0}" dt="2020-12-01T07:08:03.372" v="11087" actId="27636"/>
          <ac:spMkLst>
            <pc:docMk/>
            <pc:sldMk cId="463976169" sldId="312"/>
            <ac:spMk id="3" creationId="{13A715F5-5862-4714-9681-D11DFBE05ADB}"/>
          </ac:spMkLst>
        </pc:spChg>
      </pc:sldChg>
      <pc:sldChg chg="modSp add del">
        <pc:chgData name="Evgenia Korneva" userId="e62070071816427d" providerId="LiveId" clId="{1B2CB37D-1D60-4A34-B4A3-D7A4A770B7B0}" dt="2020-11-30T22:44:05.052" v="8646" actId="2696"/>
        <pc:sldMkLst>
          <pc:docMk/>
          <pc:sldMk cId="2693250266" sldId="312"/>
        </pc:sldMkLst>
        <pc:spChg chg="mod">
          <ac:chgData name="Evgenia Korneva" userId="e62070071816427d" providerId="LiveId" clId="{1B2CB37D-1D60-4A34-B4A3-D7A4A770B7B0}" dt="2020-11-30T21:35:39.075" v="7612" actId="207"/>
          <ac:spMkLst>
            <pc:docMk/>
            <pc:sldMk cId="2693250266" sldId="312"/>
            <ac:spMk id="3" creationId="{13A715F5-5862-4714-9681-D11DFBE05ADB}"/>
          </ac:spMkLst>
        </pc:spChg>
      </pc:sldChg>
      <pc:sldChg chg="modSp add del">
        <pc:chgData name="Evgenia Korneva" userId="e62070071816427d" providerId="LiveId" clId="{1B2CB37D-1D60-4A34-B4A3-D7A4A770B7B0}" dt="2020-11-30T21:36:07.189" v="7615" actId="2696"/>
        <pc:sldMkLst>
          <pc:docMk/>
          <pc:sldMk cId="661593275" sldId="313"/>
        </pc:sldMkLst>
        <pc:spChg chg="mod">
          <ac:chgData name="Evgenia Korneva" userId="e62070071816427d" providerId="LiveId" clId="{1B2CB37D-1D60-4A34-B4A3-D7A4A770B7B0}" dt="2020-11-30T21:36:01.584" v="7614" actId="6549"/>
          <ac:spMkLst>
            <pc:docMk/>
            <pc:sldMk cId="661593275" sldId="313"/>
            <ac:spMk id="3" creationId="{13A715F5-5862-4714-9681-D11DFBE05ADB}"/>
          </ac:spMkLst>
        </pc:spChg>
      </pc:sldChg>
      <pc:sldChg chg="modSp add">
        <pc:chgData name="Evgenia Korneva" userId="e62070071816427d" providerId="LiveId" clId="{1B2CB37D-1D60-4A34-B4A3-D7A4A770B7B0}" dt="2020-12-01T07:07:34.291" v="11081" actId="20577"/>
        <pc:sldMkLst>
          <pc:docMk/>
          <pc:sldMk cId="985001500" sldId="313"/>
        </pc:sldMkLst>
        <pc:spChg chg="mod">
          <ac:chgData name="Evgenia Korneva" userId="e62070071816427d" providerId="LiveId" clId="{1B2CB37D-1D60-4A34-B4A3-D7A4A770B7B0}" dt="2020-12-01T07:07:34.291" v="11081" actId="20577"/>
          <ac:spMkLst>
            <pc:docMk/>
            <pc:sldMk cId="985001500" sldId="313"/>
            <ac:spMk id="3" creationId="{13A715F5-5862-4714-9681-D11DFBE05ADB}"/>
          </ac:spMkLst>
        </pc:spChg>
      </pc:sldChg>
      <pc:sldChg chg="modSp add del">
        <pc:chgData name="Evgenia Korneva" userId="e62070071816427d" providerId="LiveId" clId="{1B2CB37D-1D60-4A34-B4A3-D7A4A770B7B0}" dt="2020-11-30T22:44:04.197" v="8644" actId="2696"/>
        <pc:sldMkLst>
          <pc:docMk/>
          <pc:sldMk cId="3614060058" sldId="313"/>
        </pc:sldMkLst>
        <pc:spChg chg="mod">
          <ac:chgData name="Evgenia Korneva" userId="e62070071816427d" providerId="LiveId" clId="{1B2CB37D-1D60-4A34-B4A3-D7A4A770B7B0}" dt="2020-11-30T21:36:23.806" v="7617" actId="207"/>
          <ac:spMkLst>
            <pc:docMk/>
            <pc:sldMk cId="3614060058" sldId="313"/>
            <ac:spMk id="3" creationId="{13A715F5-5862-4714-9681-D11DFBE05ADB}"/>
          </ac:spMkLst>
        </pc:spChg>
      </pc:sldChg>
      <pc:sldChg chg="modSp add del">
        <pc:chgData name="Evgenia Korneva" userId="e62070071816427d" providerId="LiveId" clId="{1B2CB37D-1D60-4A34-B4A3-D7A4A770B7B0}" dt="2020-11-30T22:44:03.782" v="8643" actId="2696"/>
        <pc:sldMkLst>
          <pc:docMk/>
          <pc:sldMk cId="1108569261" sldId="314"/>
        </pc:sldMkLst>
        <pc:spChg chg="mod">
          <ac:chgData name="Evgenia Korneva" userId="e62070071816427d" providerId="LiveId" clId="{1B2CB37D-1D60-4A34-B4A3-D7A4A770B7B0}" dt="2020-11-30T21:36:33.739" v="7619" actId="207"/>
          <ac:spMkLst>
            <pc:docMk/>
            <pc:sldMk cId="1108569261" sldId="314"/>
            <ac:spMk id="3" creationId="{13A715F5-5862-4714-9681-D11DFBE05ADB}"/>
          </ac:spMkLst>
        </pc:spChg>
      </pc:sldChg>
      <pc:sldChg chg="modSp add">
        <pc:chgData name="Evgenia Korneva" userId="e62070071816427d" providerId="LiveId" clId="{1B2CB37D-1D60-4A34-B4A3-D7A4A770B7B0}" dt="2020-12-01T07:07:46.992" v="11082"/>
        <pc:sldMkLst>
          <pc:docMk/>
          <pc:sldMk cId="2189226122" sldId="314"/>
        </pc:sldMkLst>
        <pc:spChg chg="mod">
          <ac:chgData name="Evgenia Korneva" userId="e62070071816427d" providerId="LiveId" clId="{1B2CB37D-1D60-4A34-B4A3-D7A4A770B7B0}" dt="2020-12-01T07:07:46.992" v="11082"/>
          <ac:spMkLst>
            <pc:docMk/>
            <pc:sldMk cId="2189226122" sldId="314"/>
            <ac:spMk id="3" creationId="{13A715F5-5862-4714-9681-D11DFBE05ADB}"/>
          </ac:spMkLst>
        </pc:spChg>
      </pc:sldChg>
      <pc:sldChg chg="modSp add">
        <pc:chgData name="Evgenia Korneva" userId="e62070071816427d" providerId="LiveId" clId="{1B2CB37D-1D60-4A34-B4A3-D7A4A770B7B0}" dt="2020-12-01T07:07:09.886" v="11077" actId="20577"/>
        <pc:sldMkLst>
          <pc:docMk/>
          <pc:sldMk cId="1051870654" sldId="315"/>
        </pc:sldMkLst>
        <pc:spChg chg="mod">
          <ac:chgData name="Evgenia Korneva" userId="e62070071816427d" providerId="LiveId" clId="{1B2CB37D-1D60-4A34-B4A3-D7A4A770B7B0}" dt="2020-12-01T07:07:09.886" v="11077" actId="20577"/>
          <ac:spMkLst>
            <pc:docMk/>
            <pc:sldMk cId="1051870654" sldId="315"/>
            <ac:spMk id="3" creationId="{13A715F5-5862-4714-9681-D11DFBE05ADB}"/>
          </ac:spMkLst>
        </pc:spChg>
      </pc:sldChg>
      <pc:sldChg chg="modSp add del">
        <pc:chgData name="Evgenia Korneva" userId="e62070071816427d" providerId="LiveId" clId="{1B2CB37D-1D60-4A34-B4A3-D7A4A770B7B0}" dt="2020-11-30T22:44:03.367" v="8642" actId="2696"/>
        <pc:sldMkLst>
          <pc:docMk/>
          <pc:sldMk cId="1268001600" sldId="315"/>
        </pc:sldMkLst>
        <pc:spChg chg="mod">
          <ac:chgData name="Evgenia Korneva" userId="e62070071816427d" providerId="LiveId" clId="{1B2CB37D-1D60-4A34-B4A3-D7A4A770B7B0}" dt="2020-11-30T21:36:55.415" v="7621" actId="207"/>
          <ac:spMkLst>
            <pc:docMk/>
            <pc:sldMk cId="1268001600" sldId="315"/>
            <ac:spMk id="3" creationId="{13A715F5-5862-4714-9681-D11DFBE05ADB}"/>
          </ac:spMkLst>
        </pc:spChg>
      </pc:sldChg>
      <pc:sldChg chg="modSp add del">
        <pc:chgData name="Evgenia Korneva" userId="e62070071816427d" providerId="LiveId" clId="{1B2CB37D-1D60-4A34-B4A3-D7A4A770B7B0}" dt="2020-11-30T22:44:02.937" v="8641" actId="2696"/>
        <pc:sldMkLst>
          <pc:docMk/>
          <pc:sldMk cId="1278024111" sldId="316"/>
        </pc:sldMkLst>
        <pc:spChg chg="mod">
          <ac:chgData name="Evgenia Korneva" userId="e62070071816427d" providerId="LiveId" clId="{1B2CB37D-1D60-4A34-B4A3-D7A4A770B7B0}" dt="2020-11-30T21:37:05.142" v="7623" actId="207"/>
          <ac:spMkLst>
            <pc:docMk/>
            <pc:sldMk cId="1278024111" sldId="316"/>
            <ac:spMk id="3" creationId="{13A715F5-5862-4714-9681-D11DFBE05ADB}"/>
          </ac:spMkLst>
        </pc:spChg>
      </pc:sldChg>
      <pc:sldChg chg="addSp modSp add">
        <pc:chgData name="Evgenia Korneva" userId="e62070071816427d" providerId="LiveId" clId="{1B2CB37D-1D60-4A34-B4A3-D7A4A770B7B0}" dt="2020-12-01T07:07:17.670" v="11079" actId="20577"/>
        <pc:sldMkLst>
          <pc:docMk/>
          <pc:sldMk cId="4251311313" sldId="316"/>
        </pc:sldMkLst>
        <pc:spChg chg="mod">
          <ac:chgData name="Evgenia Korneva" userId="e62070071816427d" providerId="LiveId" clId="{1B2CB37D-1D60-4A34-B4A3-D7A4A770B7B0}" dt="2020-12-01T07:07:17.670" v="11079" actId="20577"/>
          <ac:spMkLst>
            <pc:docMk/>
            <pc:sldMk cId="4251311313" sldId="316"/>
            <ac:spMk id="3" creationId="{13A715F5-5862-4714-9681-D11DFBE05ADB}"/>
          </ac:spMkLst>
        </pc:spChg>
        <pc:picChg chg="add">
          <ac:chgData name="Evgenia Korneva" userId="e62070071816427d" providerId="LiveId" clId="{1B2CB37D-1D60-4A34-B4A3-D7A4A770B7B0}" dt="2020-11-30T22:53:44.925" v="8886"/>
          <ac:picMkLst>
            <pc:docMk/>
            <pc:sldMk cId="4251311313" sldId="316"/>
            <ac:picMk id="6" creationId="{FBAEFC37-BE5C-424D-88F6-D2A03AC17B51}"/>
          </ac:picMkLst>
        </pc:picChg>
      </pc:sldChg>
      <pc:sldChg chg="addSp modSp add">
        <pc:chgData name="Evgenia Korneva" userId="e62070071816427d" providerId="LiveId" clId="{1B2CB37D-1D60-4A34-B4A3-D7A4A770B7B0}" dt="2020-12-01T11:50:17.578" v="11197" actId="20577"/>
        <pc:sldMkLst>
          <pc:docMk/>
          <pc:sldMk cId="2176139558" sldId="317"/>
        </pc:sldMkLst>
        <pc:spChg chg="mod">
          <ac:chgData name="Evgenia Korneva" userId="e62070071816427d" providerId="LiveId" clId="{1B2CB37D-1D60-4A34-B4A3-D7A4A770B7B0}" dt="2020-12-01T11:50:17.578" v="11197" actId="20577"/>
          <ac:spMkLst>
            <pc:docMk/>
            <pc:sldMk cId="2176139558" sldId="317"/>
            <ac:spMk id="3" creationId="{13A715F5-5862-4714-9681-D11DFBE05ADB}"/>
          </ac:spMkLst>
        </pc:spChg>
        <pc:picChg chg="add mod modCrop">
          <ac:chgData name="Evgenia Korneva" userId="e62070071816427d" providerId="LiveId" clId="{1B2CB37D-1D60-4A34-B4A3-D7A4A770B7B0}" dt="2020-11-30T22:53:37.922" v="8885" actId="1076"/>
          <ac:picMkLst>
            <pc:docMk/>
            <pc:sldMk cId="2176139558" sldId="317"/>
            <ac:picMk id="4" creationId="{0585C084-54D2-4F7E-A554-8A2289CE0279}"/>
          </ac:picMkLst>
        </pc:picChg>
      </pc:sldChg>
      <pc:sldChg chg="modSp add del">
        <pc:chgData name="Evgenia Korneva" userId="e62070071816427d" providerId="LiveId" clId="{1B2CB37D-1D60-4A34-B4A3-D7A4A770B7B0}" dt="2020-11-30T22:44:02.507" v="8640" actId="2696"/>
        <pc:sldMkLst>
          <pc:docMk/>
          <pc:sldMk cId="3045966639" sldId="317"/>
        </pc:sldMkLst>
        <pc:spChg chg="mod">
          <ac:chgData name="Evgenia Korneva" userId="e62070071816427d" providerId="LiveId" clId="{1B2CB37D-1D60-4A34-B4A3-D7A4A770B7B0}" dt="2020-11-30T21:37:17.931" v="7625" actId="207"/>
          <ac:spMkLst>
            <pc:docMk/>
            <pc:sldMk cId="3045966639" sldId="317"/>
            <ac:spMk id="3" creationId="{13A715F5-5862-4714-9681-D11DFBE05ADB}"/>
          </ac:spMkLst>
        </pc:spChg>
      </pc:sldChg>
      <pc:sldChg chg="modSp add">
        <pc:chgData name="Evgenia Korneva" userId="e62070071816427d" providerId="LiveId" clId="{1B2CB37D-1D60-4A34-B4A3-D7A4A770B7B0}" dt="2020-12-01T07:07:55.430" v="11083"/>
        <pc:sldMkLst>
          <pc:docMk/>
          <pc:sldMk cId="4123526861" sldId="318"/>
        </pc:sldMkLst>
        <pc:spChg chg="mod">
          <ac:chgData name="Evgenia Korneva" userId="e62070071816427d" providerId="LiveId" clId="{1B2CB37D-1D60-4A34-B4A3-D7A4A770B7B0}" dt="2020-12-01T07:07:55.430" v="11083"/>
          <ac:spMkLst>
            <pc:docMk/>
            <pc:sldMk cId="4123526861" sldId="318"/>
            <ac:spMk id="3" creationId="{13A715F5-5862-4714-9681-D11DFBE05ADB}"/>
          </ac:spMkLst>
        </pc:spChg>
      </pc:sldChg>
      <pc:sldChg chg="modSp add del">
        <pc:chgData name="Evgenia Korneva" userId="e62070071816427d" providerId="LiveId" clId="{1B2CB37D-1D60-4A34-B4A3-D7A4A770B7B0}" dt="2020-11-30T22:44:04.616" v="8645" actId="2696"/>
        <pc:sldMkLst>
          <pc:docMk/>
          <pc:sldMk cId="4140416671" sldId="318"/>
        </pc:sldMkLst>
        <pc:spChg chg="mod">
          <ac:chgData name="Evgenia Korneva" userId="e62070071816427d" providerId="LiveId" clId="{1B2CB37D-1D60-4A34-B4A3-D7A4A770B7B0}" dt="2020-11-30T21:37:36.663" v="7627" actId="207"/>
          <ac:spMkLst>
            <pc:docMk/>
            <pc:sldMk cId="4140416671" sldId="318"/>
            <ac:spMk id="3" creationId="{13A715F5-5862-4714-9681-D11DFBE05ADB}"/>
          </ac:spMkLst>
        </pc:spChg>
      </pc:sldChg>
      <pc:sldChg chg="modSp add">
        <pc:chgData name="Evgenia Korneva" userId="e62070071816427d" providerId="LiveId" clId="{1B2CB37D-1D60-4A34-B4A3-D7A4A770B7B0}" dt="2020-12-01T06:32:09.922" v="10090" actId="20577"/>
        <pc:sldMkLst>
          <pc:docMk/>
          <pc:sldMk cId="3252530494" sldId="319"/>
        </pc:sldMkLst>
        <pc:spChg chg="mod">
          <ac:chgData name="Evgenia Korneva" userId="e62070071816427d" providerId="LiveId" clId="{1B2CB37D-1D60-4A34-B4A3-D7A4A770B7B0}" dt="2020-12-01T06:32:09.922" v="10090" actId="20577"/>
          <ac:spMkLst>
            <pc:docMk/>
            <pc:sldMk cId="3252530494" sldId="319"/>
            <ac:spMk id="3" creationId="{4C25FCDC-9580-4B9A-BE77-F111CC5F98ED}"/>
          </ac:spMkLst>
        </pc:spChg>
        <pc:spChg chg="mod">
          <ac:chgData name="Evgenia Korneva" userId="e62070071816427d" providerId="LiveId" clId="{1B2CB37D-1D60-4A34-B4A3-D7A4A770B7B0}" dt="2020-11-30T21:44:06.092" v="7727" actId="207"/>
          <ac:spMkLst>
            <pc:docMk/>
            <pc:sldMk cId="3252530494" sldId="319"/>
            <ac:spMk id="5" creationId="{AFA93BF9-891A-4742-BA9C-C23C4C221DB4}"/>
          </ac:spMkLst>
        </pc:spChg>
        <pc:graphicFrameChg chg="mod modGraphic">
          <ac:chgData name="Evgenia Korneva" userId="e62070071816427d" providerId="LiveId" clId="{1B2CB37D-1D60-4A34-B4A3-D7A4A770B7B0}" dt="2020-11-30T21:44:02.145" v="7726" actId="20577"/>
          <ac:graphicFrameMkLst>
            <pc:docMk/>
            <pc:sldMk cId="3252530494" sldId="319"/>
            <ac:graphicFrameMk id="12" creationId="{84A939AE-F002-48DF-ADAD-78289F87D444}"/>
          </ac:graphicFrameMkLst>
        </pc:graphicFrameChg>
      </pc:sldChg>
      <pc:sldChg chg="modSp add">
        <pc:chgData name="Evgenia Korneva" userId="e62070071816427d" providerId="LiveId" clId="{1B2CB37D-1D60-4A34-B4A3-D7A4A770B7B0}" dt="2020-12-01T06:32:06.466" v="10088" actId="20577"/>
        <pc:sldMkLst>
          <pc:docMk/>
          <pc:sldMk cId="391071439" sldId="320"/>
        </pc:sldMkLst>
        <pc:spChg chg="mod">
          <ac:chgData name="Evgenia Korneva" userId="e62070071816427d" providerId="LiveId" clId="{1B2CB37D-1D60-4A34-B4A3-D7A4A770B7B0}" dt="2020-12-01T06:32:06.466" v="10088" actId="20577"/>
          <ac:spMkLst>
            <pc:docMk/>
            <pc:sldMk cId="391071439" sldId="320"/>
            <ac:spMk id="3" creationId="{4C25FCDC-9580-4B9A-BE77-F111CC5F98ED}"/>
          </ac:spMkLst>
        </pc:spChg>
        <pc:spChg chg="mod">
          <ac:chgData name="Evgenia Korneva" userId="e62070071816427d" providerId="LiveId" clId="{1B2CB37D-1D60-4A34-B4A3-D7A4A770B7B0}" dt="2020-11-30T21:43:53.116" v="7719" actId="207"/>
          <ac:spMkLst>
            <pc:docMk/>
            <pc:sldMk cId="391071439" sldId="320"/>
            <ac:spMk id="5" creationId="{AFA93BF9-891A-4742-BA9C-C23C4C221DB4}"/>
          </ac:spMkLst>
        </pc:spChg>
        <pc:graphicFrameChg chg="mod modGraphic">
          <ac:chgData name="Evgenia Korneva" userId="e62070071816427d" providerId="LiveId" clId="{1B2CB37D-1D60-4A34-B4A3-D7A4A770B7B0}" dt="2020-11-30T21:43:48.874" v="7718"/>
          <ac:graphicFrameMkLst>
            <pc:docMk/>
            <pc:sldMk cId="391071439" sldId="320"/>
            <ac:graphicFrameMk id="12" creationId="{84A939AE-F002-48DF-ADAD-78289F87D444}"/>
          </ac:graphicFrameMkLst>
        </pc:graphicFrameChg>
      </pc:sldChg>
      <pc:sldChg chg="modSp add">
        <pc:chgData name="Evgenia Korneva" userId="e62070071816427d" providerId="LiveId" clId="{1B2CB37D-1D60-4A34-B4A3-D7A4A770B7B0}" dt="2020-12-01T06:31:46.702" v="10086" actId="20577"/>
        <pc:sldMkLst>
          <pc:docMk/>
          <pc:sldMk cId="2471404795" sldId="321"/>
        </pc:sldMkLst>
        <pc:spChg chg="mod">
          <ac:chgData name="Evgenia Korneva" userId="e62070071816427d" providerId="LiveId" clId="{1B2CB37D-1D60-4A34-B4A3-D7A4A770B7B0}" dt="2020-11-30T21:41:55.529" v="7685" actId="207"/>
          <ac:spMkLst>
            <pc:docMk/>
            <pc:sldMk cId="2471404795" sldId="321"/>
            <ac:spMk id="3" creationId="{4C25FCDC-9580-4B9A-BE77-F111CC5F98ED}"/>
          </ac:spMkLst>
        </pc:spChg>
        <pc:spChg chg="mod">
          <ac:chgData name="Evgenia Korneva" userId="e62070071816427d" providerId="LiveId" clId="{1B2CB37D-1D60-4A34-B4A3-D7A4A770B7B0}" dt="2020-11-30T21:43:26.457" v="7699" actId="207"/>
          <ac:spMkLst>
            <pc:docMk/>
            <pc:sldMk cId="2471404795" sldId="321"/>
            <ac:spMk id="5" creationId="{AFA93BF9-891A-4742-BA9C-C23C4C221DB4}"/>
          </ac:spMkLst>
        </pc:spChg>
        <pc:graphicFrameChg chg="mod modGraphic">
          <ac:chgData name="Evgenia Korneva" userId="e62070071816427d" providerId="LiveId" clId="{1B2CB37D-1D60-4A34-B4A3-D7A4A770B7B0}" dt="2020-12-01T06:31:46.702" v="10086" actId="20577"/>
          <ac:graphicFrameMkLst>
            <pc:docMk/>
            <pc:sldMk cId="2471404795" sldId="321"/>
            <ac:graphicFrameMk id="12" creationId="{84A939AE-F002-48DF-ADAD-78289F87D444}"/>
          </ac:graphicFrameMkLst>
        </pc:graphicFrameChg>
      </pc:sldChg>
      <pc:sldChg chg="delSp modSp add">
        <pc:chgData name="Evgenia Korneva" userId="e62070071816427d" providerId="LiveId" clId="{1B2CB37D-1D60-4A34-B4A3-D7A4A770B7B0}" dt="2020-11-30T21:42:10.103" v="7688" actId="478"/>
        <pc:sldMkLst>
          <pc:docMk/>
          <pc:sldMk cId="61443957" sldId="322"/>
        </pc:sldMkLst>
        <pc:spChg chg="mod">
          <ac:chgData name="Evgenia Korneva" userId="e62070071816427d" providerId="LiveId" clId="{1B2CB37D-1D60-4A34-B4A3-D7A4A770B7B0}" dt="2020-11-30T21:42:08.024" v="7687" actId="207"/>
          <ac:spMkLst>
            <pc:docMk/>
            <pc:sldMk cId="61443957" sldId="322"/>
            <ac:spMk id="5" creationId="{AFA93BF9-891A-4742-BA9C-C23C4C221DB4}"/>
          </ac:spMkLst>
        </pc:spChg>
        <pc:spChg chg="del">
          <ac:chgData name="Evgenia Korneva" userId="e62070071816427d" providerId="LiveId" clId="{1B2CB37D-1D60-4A34-B4A3-D7A4A770B7B0}" dt="2020-11-30T21:42:10.103" v="7688" actId="478"/>
          <ac:spMkLst>
            <pc:docMk/>
            <pc:sldMk cId="61443957" sldId="322"/>
            <ac:spMk id="14" creationId="{85853164-6645-46D8-A348-987B8C31561D}"/>
          </ac:spMkLst>
        </pc:spChg>
      </pc:sldChg>
      <pc:sldChg chg="delSp modSp add">
        <pc:chgData name="Evgenia Korneva" userId="e62070071816427d" providerId="LiveId" clId="{1B2CB37D-1D60-4A34-B4A3-D7A4A770B7B0}" dt="2020-11-30T21:42:27.641" v="7691" actId="207"/>
        <pc:sldMkLst>
          <pc:docMk/>
          <pc:sldMk cId="3057077509" sldId="323"/>
        </pc:sldMkLst>
        <pc:spChg chg="mod">
          <ac:chgData name="Evgenia Korneva" userId="e62070071816427d" providerId="LiveId" clId="{1B2CB37D-1D60-4A34-B4A3-D7A4A770B7B0}" dt="2020-11-30T21:42:27.641" v="7691" actId="207"/>
          <ac:spMkLst>
            <pc:docMk/>
            <pc:sldMk cId="3057077509" sldId="323"/>
            <ac:spMk id="5" creationId="{AFA93BF9-891A-4742-BA9C-C23C4C221DB4}"/>
          </ac:spMkLst>
        </pc:spChg>
        <pc:grpChg chg="del">
          <ac:chgData name="Evgenia Korneva" userId="e62070071816427d" providerId="LiveId" clId="{1B2CB37D-1D60-4A34-B4A3-D7A4A770B7B0}" dt="2020-11-30T21:42:23.589" v="7690" actId="478"/>
          <ac:grpSpMkLst>
            <pc:docMk/>
            <pc:sldMk cId="3057077509" sldId="323"/>
            <ac:grpSpMk id="9" creationId="{AF96C78D-EE72-4FEA-949B-E3D102790B2D}"/>
          </ac:grpSpMkLst>
        </pc:grpChg>
      </pc:sldChg>
      <pc:sldChg chg="modSp add">
        <pc:chgData name="Evgenia Korneva" userId="e62070071816427d" providerId="LiveId" clId="{1B2CB37D-1D60-4A34-B4A3-D7A4A770B7B0}" dt="2020-11-30T21:42:38.391" v="7693" actId="207"/>
        <pc:sldMkLst>
          <pc:docMk/>
          <pc:sldMk cId="2255287944" sldId="324"/>
        </pc:sldMkLst>
        <pc:spChg chg="mod">
          <ac:chgData name="Evgenia Korneva" userId="e62070071816427d" providerId="LiveId" clId="{1B2CB37D-1D60-4A34-B4A3-D7A4A770B7B0}" dt="2020-11-30T21:42:38.391" v="7693" actId="207"/>
          <ac:spMkLst>
            <pc:docMk/>
            <pc:sldMk cId="2255287944" sldId="324"/>
            <ac:spMk id="5" creationId="{AFA93BF9-891A-4742-BA9C-C23C4C221DB4}"/>
          </ac:spMkLst>
        </pc:spChg>
      </pc:sldChg>
      <pc:sldChg chg="delSp modSp add">
        <pc:chgData name="Evgenia Korneva" userId="e62070071816427d" providerId="LiveId" clId="{1B2CB37D-1D60-4A34-B4A3-D7A4A770B7B0}" dt="2020-11-30T21:42:48.697" v="7697" actId="478"/>
        <pc:sldMkLst>
          <pc:docMk/>
          <pc:sldMk cId="520608068" sldId="325"/>
        </pc:sldMkLst>
        <pc:graphicFrameChg chg="del modGraphic">
          <ac:chgData name="Evgenia Korneva" userId="e62070071816427d" providerId="LiveId" clId="{1B2CB37D-1D60-4A34-B4A3-D7A4A770B7B0}" dt="2020-11-30T21:42:48.697" v="7697" actId="478"/>
          <ac:graphicFrameMkLst>
            <pc:docMk/>
            <pc:sldMk cId="520608068" sldId="325"/>
            <ac:graphicFrameMk id="12" creationId="{84A939AE-F002-48DF-ADAD-78289F87D444}"/>
          </ac:graphicFrameMkLst>
        </pc:graphicFrameChg>
      </pc:sldChg>
      <pc:sldChg chg="modSp add">
        <pc:chgData name="Evgenia Korneva" userId="e62070071816427d" providerId="LiveId" clId="{1B2CB37D-1D60-4A34-B4A3-D7A4A770B7B0}" dt="2020-11-30T21:45:31.997" v="7742" actId="403"/>
        <pc:sldMkLst>
          <pc:docMk/>
          <pc:sldMk cId="2885290106" sldId="326"/>
        </pc:sldMkLst>
        <pc:spChg chg="mod">
          <ac:chgData name="Evgenia Korneva" userId="e62070071816427d" providerId="LiveId" clId="{1B2CB37D-1D60-4A34-B4A3-D7A4A770B7B0}" dt="2020-11-30T21:45:31.997" v="7742" actId="403"/>
          <ac:spMkLst>
            <pc:docMk/>
            <pc:sldMk cId="2885290106" sldId="326"/>
            <ac:spMk id="3" creationId="{54BE057D-575E-40B7-850E-EF627CB79768}"/>
          </ac:spMkLst>
        </pc:spChg>
      </pc:sldChg>
      <pc:sldChg chg="modSp add">
        <pc:chgData name="Evgenia Korneva" userId="e62070071816427d" providerId="LiveId" clId="{1B2CB37D-1D60-4A34-B4A3-D7A4A770B7B0}" dt="2020-11-30T21:46:00.472" v="7745" actId="207"/>
        <pc:sldMkLst>
          <pc:docMk/>
          <pc:sldMk cId="1559315185" sldId="327"/>
        </pc:sldMkLst>
        <pc:spChg chg="mod">
          <ac:chgData name="Evgenia Korneva" userId="e62070071816427d" providerId="LiveId" clId="{1B2CB37D-1D60-4A34-B4A3-D7A4A770B7B0}" dt="2020-11-30T21:46:00.472" v="7745" actId="207"/>
          <ac:spMkLst>
            <pc:docMk/>
            <pc:sldMk cId="1559315185" sldId="327"/>
            <ac:spMk id="3" creationId="{C30F0B69-BC9E-4D82-AC38-38D19D339C2F}"/>
          </ac:spMkLst>
        </pc:spChg>
      </pc:sldChg>
      <pc:sldChg chg="modSp add">
        <pc:chgData name="Evgenia Korneva" userId="e62070071816427d" providerId="LiveId" clId="{1B2CB37D-1D60-4A34-B4A3-D7A4A770B7B0}" dt="2020-11-30T21:46:08.454" v="7747" actId="207"/>
        <pc:sldMkLst>
          <pc:docMk/>
          <pc:sldMk cId="1548354661" sldId="328"/>
        </pc:sldMkLst>
        <pc:spChg chg="mod">
          <ac:chgData name="Evgenia Korneva" userId="e62070071816427d" providerId="LiveId" clId="{1B2CB37D-1D60-4A34-B4A3-D7A4A770B7B0}" dt="2020-11-30T21:46:08.454" v="7747" actId="207"/>
          <ac:spMkLst>
            <pc:docMk/>
            <pc:sldMk cId="1548354661" sldId="328"/>
            <ac:spMk id="3" creationId="{C30F0B69-BC9E-4D82-AC38-38D19D339C2F}"/>
          </ac:spMkLst>
        </pc:spChg>
      </pc:sldChg>
      <pc:sldChg chg="modSp add">
        <pc:chgData name="Evgenia Korneva" userId="e62070071816427d" providerId="LiveId" clId="{1B2CB37D-1D60-4A34-B4A3-D7A4A770B7B0}" dt="2020-11-30T21:46:35.848" v="7751" actId="207"/>
        <pc:sldMkLst>
          <pc:docMk/>
          <pc:sldMk cId="3103352807" sldId="329"/>
        </pc:sldMkLst>
        <pc:spChg chg="mod">
          <ac:chgData name="Evgenia Korneva" userId="e62070071816427d" providerId="LiveId" clId="{1B2CB37D-1D60-4A34-B4A3-D7A4A770B7B0}" dt="2020-11-30T21:46:35.848" v="7751" actId="207"/>
          <ac:spMkLst>
            <pc:docMk/>
            <pc:sldMk cId="3103352807" sldId="329"/>
            <ac:spMk id="3" creationId="{C30F0B69-BC9E-4D82-AC38-38D19D339C2F}"/>
          </ac:spMkLst>
        </pc:spChg>
      </pc:sldChg>
      <pc:sldChg chg="addSp delSp modSp add">
        <pc:chgData name="Evgenia Korneva" userId="e62070071816427d" providerId="LiveId" clId="{1B2CB37D-1D60-4A34-B4A3-D7A4A770B7B0}" dt="2020-11-30T22:58:53.084" v="8981"/>
        <pc:sldMkLst>
          <pc:docMk/>
          <pc:sldMk cId="3521416210" sldId="330"/>
        </pc:sldMkLst>
        <pc:spChg chg="mod">
          <ac:chgData name="Evgenia Korneva" userId="e62070071816427d" providerId="LiveId" clId="{1B2CB37D-1D60-4A34-B4A3-D7A4A770B7B0}" dt="2020-11-30T22:17:58.454" v="8232" actId="404"/>
          <ac:spMkLst>
            <pc:docMk/>
            <pc:sldMk cId="3521416210" sldId="330"/>
            <ac:spMk id="3" creationId="{6E3F859D-D743-4664-BC84-9170915016BE}"/>
          </ac:spMkLst>
        </pc:spChg>
        <pc:spChg chg="mod">
          <ac:chgData name="Evgenia Korneva" userId="e62070071816427d" providerId="LiveId" clId="{1B2CB37D-1D60-4A34-B4A3-D7A4A770B7B0}" dt="2020-11-30T22:18:48.042" v="8241" actId="1076"/>
          <ac:spMkLst>
            <pc:docMk/>
            <pc:sldMk cId="3521416210" sldId="330"/>
            <ac:spMk id="4" creationId="{B2F798A4-5AD5-4925-807A-91EB3CC38DC6}"/>
          </ac:spMkLst>
        </pc:spChg>
        <pc:spChg chg="add del mod">
          <ac:chgData name="Evgenia Korneva" userId="e62070071816427d" providerId="LiveId" clId="{1B2CB37D-1D60-4A34-B4A3-D7A4A770B7B0}" dt="2020-11-30T22:03:04.615" v="8133" actId="478"/>
          <ac:spMkLst>
            <pc:docMk/>
            <pc:sldMk cId="3521416210" sldId="330"/>
            <ac:spMk id="12" creationId="{AC55DD2C-0EA8-450B-B6DD-0A98D09644B9}"/>
          </ac:spMkLst>
        </pc:spChg>
        <pc:spChg chg="add del mod">
          <ac:chgData name="Evgenia Korneva" userId="e62070071816427d" providerId="LiveId" clId="{1B2CB37D-1D60-4A34-B4A3-D7A4A770B7B0}" dt="2020-11-30T22:03:09.009" v="8134" actId="478"/>
          <ac:spMkLst>
            <pc:docMk/>
            <pc:sldMk cId="3521416210" sldId="330"/>
            <ac:spMk id="13" creationId="{9DAE092E-8CB6-46BC-9F06-E40135BE4C9E}"/>
          </ac:spMkLst>
        </pc:spChg>
        <pc:spChg chg="add del mod">
          <ac:chgData name="Evgenia Korneva" userId="e62070071816427d" providerId="LiveId" clId="{1B2CB37D-1D60-4A34-B4A3-D7A4A770B7B0}" dt="2020-11-30T22:11:48.303" v="8168" actId="478"/>
          <ac:spMkLst>
            <pc:docMk/>
            <pc:sldMk cId="3521416210" sldId="330"/>
            <ac:spMk id="20" creationId="{E89B45E7-6550-4B9D-A947-1956F3F992E0}"/>
          </ac:spMkLst>
        </pc:spChg>
        <pc:spChg chg="add mod">
          <ac:chgData name="Evgenia Korneva" userId="e62070071816427d" providerId="LiveId" clId="{1B2CB37D-1D60-4A34-B4A3-D7A4A770B7B0}" dt="2020-11-30T22:16:19.931" v="8201" actId="164"/>
          <ac:spMkLst>
            <pc:docMk/>
            <pc:sldMk cId="3521416210" sldId="330"/>
            <ac:spMk id="21" creationId="{08A80998-5EE4-4511-A4F4-FB02EA8E3F64}"/>
          </ac:spMkLst>
        </pc:spChg>
        <pc:spChg chg="add mod">
          <ac:chgData name="Evgenia Korneva" userId="e62070071816427d" providerId="LiveId" clId="{1B2CB37D-1D60-4A34-B4A3-D7A4A770B7B0}" dt="2020-11-30T22:16:19.931" v="8201" actId="164"/>
          <ac:spMkLst>
            <pc:docMk/>
            <pc:sldMk cId="3521416210" sldId="330"/>
            <ac:spMk id="22" creationId="{6D9DCD79-EB3A-4B82-A1B6-6F75C3DDBB1B}"/>
          </ac:spMkLst>
        </pc:spChg>
        <pc:spChg chg="add del mod">
          <ac:chgData name="Evgenia Korneva" userId="e62070071816427d" providerId="LiveId" clId="{1B2CB37D-1D60-4A34-B4A3-D7A4A770B7B0}" dt="2020-11-30T22:16:03.236" v="8200" actId="478"/>
          <ac:spMkLst>
            <pc:docMk/>
            <pc:sldMk cId="3521416210" sldId="330"/>
            <ac:spMk id="23" creationId="{C4EEC52E-F3E5-42B3-BC72-88FFB5660A92}"/>
          </ac:spMkLst>
        </pc:spChg>
        <pc:spChg chg="add mod">
          <ac:chgData name="Evgenia Korneva" userId="e62070071816427d" providerId="LiveId" clId="{1B2CB37D-1D60-4A34-B4A3-D7A4A770B7B0}" dt="2020-11-30T22:16:19.931" v="8201" actId="164"/>
          <ac:spMkLst>
            <pc:docMk/>
            <pc:sldMk cId="3521416210" sldId="330"/>
            <ac:spMk id="24" creationId="{12370261-A040-4F81-8D9D-514529EBF6EB}"/>
          </ac:spMkLst>
        </pc:spChg>
        <pc:spChg chg="add mod">
          <ac:chgData name="Evgenia Korneva" userId="e62070071816427d" providerId="LiveId" clId="{1B2CB37D-1D60-4A34-B4A3-D7A4A770B7B0}" dt="2020-11-30T22:17:51.044" v="8228" actId="207"/>
          <ac:spMkLst>
            <pc:docMk/>
            <pc:sldMk cId="3521416210" sldId="330"/>
            <ac:spMk id="25" creationId="{2607D518-783B-421C-BAFC-D55EBA75B28F}"/>
          </ac:spMkLst>
        </pc:spChg>
        <pc:spChg chg="add mod">
          <ac:chgData name="Evgenia Korneva" userId="e62070071816427d" providerId="LiveId" clId="{1B2CB37D-1D60-4A34-B4A3-D7A4A770B7B0}" dt="2020-11-30T22:16:19.931" v="8201" actId="164"/>
          <ac:spMkLst>
            <pc:docMk/>
            <pc:sldMk cId="3521416210" sldId="330"/>
            <ac:spMk id="26" creationId="{048221D9-FDDF-4D52-8F6F-E196B23CF12E}"/>
          </ac:spMkLst>
        </pc:spChg>
        <pc:spChg chg="add mod">
          <ac:chgData name="Evgenia Korneva" userId="e62070071816427d" providerId="LiveId" clId="{1B2CB37D-1D60-4A34-B4A3-D7A4A770B7B0}" dt="2020-11-30T22:18:57.277" v="8242" actId="164"/>
          <ac:spMkLst>
            <pc:docMk/>
            <pc:sldMk cId="3521416210" sldId="330"/>
            <ac:spMk id="28" creationId="{2C594ECD-7221-4DD8-ABAB-2A88D7F09C2F}"/>
          </ac:spMkLst>
        </pc:spChg>
        <pc:spChg chg="add">
          <ac:chgData name="Evgenia Korneva" userId="e62070071816427d" providerId="LiveId" clId="{1B2CB37D-1D60-4A34-B4A3-D7A4A770B7B0}" dt="2020-11-30T22:58:53.084" v="8981"/>
          <ac:spMkLst>
            <pc:docMk/>
            <pc:sldMk cId="3521416210" sldId="330"/>
            <ac:spMk id="36" creationId="{977107F6-593A-4D97-A919-50E24D8BA538}"/>
          </ac:spMkLst>
        </pc:spChg>
        <pc:grpChg chg="add mod">
          <ac:chgData name="Evgenia Korneva" userId="e62070071816427d" providerId="LiveId" clId="{1B2CB37D-1D60-4A34-B4A3-D7A4A770B7B0}" dt="2020-11-30T22:18:57.277" v="8242" actId="164"/>
          <ac:grpSpMkLst>
            <pc:docMk/>
            <pc:sldMk cId="3521416210" sldId="330"/>
            <ac:grpSpMk id="27" creationId="{E73FB345-5F94-46B8-90BC-0E1B8FAA10F3}"/>
          </ac:grpSpMkLst>
        </pc:grpChg>
        <pc:grpChg chg="add mod">
          <ac:chgData name="Evgenia Korneva" userId="e62070071816427d" providerId="LiveId" clId="{1B2CB37D-1D60-4A34-B4A3-D7A4A770B7B0}" dt="2020-11-30T22:18:57.277" v="8242" actId="164"/>
          <ac:grpSpMkLst>
            <pc:docMk/>
            <pc:sldMk cId="3521416210" sldId="330"/>
            <ac:grpSpMk id="35" creationId="{BCBEC786-6773-4FE4-8D57-84EF43969DA8}"/>
          </ac:grpSpMkLst>
        </pc:grpChg>
        <pc:cxnChg chg="add del mod">
          <ac:chgData name="Evgenia Korneva" userId="e62070071816427d" providerId="LiveId" clId="{1B2CB37D-1D60-4A34-B4A3-D7A4A770B7B0}" dt="2020-11-30T22:03:12.638" v="8135" actId="478"/>
          <ac:cxnSpMkLst>
            <pc:docMk/>
            <pc:sldMk cId="3521416210" sldId="330"/>
            <ac:cxnSpMk id="7" creationId="{122B4160-E2F0-4D56-849F-3E5CAC69FC9A}"/>
          </ac:cxnSpMkLst>
        </pc:cxnChg>
        <pc:cxnChg chg="add del mod">
          <ac:chgData name="Evgenia Korneva" userId="e62070071816427d" providerId="LiveId" clId="{1B2CB37D-1D60-4A34-B4A3-D7A4A770B7B0}" dt="2020-11-30T22:03:12.638" v="8135" actId="478"/>
          <ac:cxnSpMkLst>
            <pc:docMk/>
            <pc:sldMk cId="3521416210" sldId="330"/>
            <ac:cxnSpMk id="9" creationId="{F302858E-9A46-4702-8E11-E946CFC424AA}"/>
          </ac:cxnSpMkLst>
        </pc:cxnChg>
        <pc:cxnChg chg="add del mod">
          <ac:chgData name="Evgenia Korneva" userId="e62070071816427d" providerId="LiveId" clId="{1B2CB37D-1D60-4A34-B4A3-D7A4A770B7B0}" dt="2020-11-30T22:03:12.638" v="8135" actId="478"/>
          <ac:cxnSpMkLst>
            <pc:docMk/>
            <pc:sldMk cId="3521416210" sldId="330"/>
            <ac:cxnSpMk id="10" creationId="{AEB39F0F-AB49-400D-A091-99C690590F89}"/>
          </ac:cxnSpMkLst>
        </pc:cxnChg>
        <pc:cxnChg chg="add del mod">
          <ac:chgData name="Evgenia Korneva" userId="e62070071816427d" providerId="LiveId" clId="{1B2CB37D-1D60-4A34-B4A3-D7A4A770B7B0}" dt="2020-11-30T22:03:12.638" v="8135" actId="478"/>
          <ac:cxnSpMkLst>
            <pc:docMk/>
            <pc:sldMk cId="3521416210" sldId="330"/>
            <ac:cxnSpMk id="11" creationId="{3AA533E5-3565-4B03-BEFD-E4E0D06C952D}"/>
          </ac:cxnSpMkLst>
        </pc:cxnChg>
        <pc:cxnChg chg="add mod">
          <ac:chgData name="Evgenia Korneva" userId="e62070071816427d" providerId="LiveId" clId="{1B2CB37D-1D60-4A34-B4A3-D7A4A770B7B0}" dt="2020-11-30T22:18:57.277" v="8242" actId="164"/>
          <ac:cxnSpMkLst>
            <pc:docMk/>
            <pc:sldMk cId="3521416210" sldId="330"/>
            <ac:cxnSpMk id="15" creationId="{AEE71087-7E73-43B2-95AF-38A24B094661}"/>
          </ac:cxnSpMkLst>
        </pc:cxnChg>
        <pc:cxnChg chg="add mod">
          <ac:chgData name="Evgenia Korneva" userId="e62070071816427d" providerId="LiveId" clId="{1B2CB37D-1D60-4A34-B4A3-D7A4A770B7B0}" dt="2020-11-30T22:16:19.931" v="8201" actId="164"/>
          <ac:cxnSpMkLst>
            <pc:docMk/>
            <pc:sldMk cId="3521416210" sldId="330"/>
            <ac:cxnSpMk id="17" creationId="{70F908BF-8A28-4896-B59F-A5CEA058047C}"/>
          </ac:cxnSpMkLst>
        </pc:cxnChg>
        <pc:cxnChg chg="add mod">
          <ac:chgData name="Evgenia Korneva" userId="e62070071816427d" providerId="LiveId" clId="{1B2CB37D-1D60-4A34-B4A3-D7A4A770B7B0}" dt="2020-11-30T22:16:19.931" v="8201" actId="164"/>
          <ac:cxnSpMkLst>
            <pc:docMk/>
            <pc:sldMk cId="3521416210" sldId="330"/>
            <ac:cxnSpMk id="18" creationId="{82907C77-78D9-488B-BDA0-E642D78DFAD1}"/>
          </ac:cxnSpMkLst>
        </pc:cxnChg>
        <pc:cxnChg chg="add mod">
          <ac:chgData name="Evgenia Korneva" userId="e62070071816427d" providerId="LiveId" clId="{1B2CB37D-1D60-4A34-B4A3-D7A4A770B7B0}" dt="2020-11-30T22:16:19.931" v="8201" actId="164"/>
          <ac:cxnSpMkLst>
            <pc:docMk/>
            <pc:sldMk cId="3521416210" sldId="330"/>
            <ac:cxnSpMk id="19" creationId="{D35F761D-1542-4CAC-84CD-25A5BED9694D}"/>
          </ac:cxnSpMkLst>
        </pc:cxnChg>
        <pc:cxnChg chg="add mod">
          <ac:chgData name="Evgenia Korneva" userId="e62070071816427d" providerId="LiveId" clId="{1B2CB37D-1D60-4A34-B4A3-D7A4A770B7B0}" dt="2020-11-30T22:18:57.277" v="8242" actId="164"/>
          <ac:cxnSpMkLst>
            <pc:docMk/>
            <pc:sldMk cId="3521416210" sldId="330"/>
            <ac:cxnSpMk id="30" creationId="{A270D391-BF7B-409E-895B-C3FDD490C954}"/>
          </ac:cxnSpMkLst>
        </pc:cxnChg>
        <pc:cxnChg chg="add mod">
          <ac:chgData name="Evgenia Korneva" userId="e62070071816427d" providerId="LiveId" clId="{1B2CB37D-1D60-4A34-B4A3-D7A4A770B7B0}" dt="2020-11-30T22:18:57.277" v="8242" actId="164"/>
          <ac:cxnSpMkLst>
            <pc:docMk/>
            <pc:sldMk cId="3521416210" sldId="330"/>
            <ac:cxnSpMk id="31" creationId="{EDA07EE9-1792-4471-931B-8B1DF13F7760}"/>
          </ac:cxnSpMkLst>
        </pc:cxnChg>
      </pc:sldChg>
      <pc:sldChg chg="addSp delSp modSp add">
        <pc:chgData name="Evgenia Korneva" userId="e62070071816427d" providerId="LiveId" clId="{1B2CB37D-1D60-4A34-B4A3-D7A4A770B7B0}" dt="2020-11-30T22:59:42.605" v="8989" actId="1035"/>
        <pc:sldMkLst>
          <pc:docMk/>
          <pc:sldMk cId="523150313" sldId="331"/>
        </pc:sldMkLst>
        <pc:spChg chg="mod">
          <ac:chgData name="Evgenia Korneva" userId="e62070071816427d" providerId="LiveId" clId="{1B2CB37D-1D60-4A34-B4A3-D7A4A770B7B0}" dt="2020-11-30T22:18:24.414" v="8234" actId="207"/>
          <ac:spMkLst>
            <pc:docMk/>
            <pc:sldMk cId="523150313" sldId="331"/>
            <ac:spMk id="4" creationId="{B2F798A4-5AD5-4925-807A-91EB3CC38DC6}"/>
          </ac:spMkLst>
        </pc:spChg>
        <pc:spChg chg="add mod">
          <ac:chgData name="Evgenia Korneva" userId="e62070071816427d" providerId="LiveId" clId="{1B2CB37D-1D60-4A34-B4A3-D7A4A770B7B0}" dt="2020-11-30T22:59:42.605" v="8989" actId="1035"/>
          <ac:spMkLst>
            <pc:docMk/>
            <pc:sldMk cId="523150313" sldId="331"/>
            <ac:spMk id="20" creationId="{BE1E8A76-CBD1-4BB7-B9D2-E636D6945E52}"/>
          </ac:spMkLst>
        </pc:spChg>
        <pc:spChg chg="del">
          <ac:chgData name="Evgenia Korneva" userId="e62070071816427d" providerId="LiveId" clId="{1B2CB37D-1D60-4A34-B4A3-D7A4A770B7B0}" dt="2020-11-30T22:18:34.568" v="8236" actId="478"/>
          <ac:spMkLst>
            <pc:docMk/>
            <pc:sldMk cId="523150313" sldId="331"/>
            <ac:spMk id="28" creationId="{2C594ECD-7221-4DD8-ABAB-2A88D7F09C2F}"/>
          </ac:spMkLst>
        </pc:spChg>
        <pc:grpChg chg="del">
          <ac:chgData name="Evgenia Korneva" userId="e62070071816427d" providerId="LiveId" clId="{1B2CB37D-1D60-4A34-B4A3-D7A4A770B7B0}" dt="2020-11-30T22:18:28.954" v="8235" actId="478"/>
          <ac:grpSpMkLst>
            <pc:docMk/>
            <pc:sldMk cId="523150313" sldId="331"/>
            <ac:grpSpMk id="27" creationId="{E73FB345-5F94-46B8-90BC-0E1B8FAA10F3}"/>
          </ac:grpSpMkLst>
        </pc:grpChg>
        <pc:cxnChg chg="del">
          <ac:chgData name="Evgenia Korneva" userId="e62070071816427d" providerId="LiveId" clId="{1B2CB37D-1D60-4A34-B4A3-D7A4A770B7B0}" dt="2020-11-30T22:18:36.515" v="8237" actId="478"/>
          <ac:cxnSpMkLst>
            <pc:docMk/>
            <pc:sldMk cId="523150313" sldId="331"/>
            <ac:cxnSpMk id="15" creationId="{AEE71087-7E73-43B2-95AF-38A24B094661}"/>
          </ac:cxnSpMkLst>
        </pc:cxnChg>
        <pc:cxnChg chg="del">
          <ac:chgData name="Evgenia Korneva" userId="e62070071816427d" providerId="LiveId" clId="{1B2CB37D-1D60-4A34-B4A3-D7A4A770B7B0}" dt="2020-11-30T22:18:38.532" v="8238" actId="478"/>
          <ac:cxnSpMkLst>
            <pc:docMk/>
            <pc:sldMk cId="523150313" sldId="331"/>
            <ac:cxnSpMk id="30" creationId="{A270D391-BF7B-409E-895B-C3FDD490C954}"/>
          </ac:cxnSpMkLst>
        </pc:cxnChg>
        <pc:cxnChg chg="del">
          <ac:chgData name="Evgenia Korneva" userId="e62070071816427d" providerId="LiveId" clId="{1B2CB37D-1D60-4A34-B4A3-D7A4A770B7B0}" dt="2020-11-30T22:18:40.251" v="8239" actId="478"/>
          <ac:cxnSpMkLst>
            <pc:docMk/>
            <pc:sldMk cId="523150313" sldId="331"/>
            <ac:cxnSpMk id="31" creationId="{EDA07EE9-1792-4471-931B-8B1DF13F7760}"/>
          </ac:cxnSpMkLst>
        </pc:cxnChg>
      </pc:sldChg>
      <pc:sldChg chg="addSp delSp modSp add">
        <pc:chgData name="Evgenia Korneva" userId="e62070071816427d" providerId="LiveId" clId="{1B2CB37D-1D60-4A34-B4A3-D7A4A770B7B0}" dt="2020-11-30T22:58:51.343" v="8980" actId="1036"/>
        <pc:sldMkLst>
          <pc:docMk/>
          <pc:sldMk cId="2287687063" sldId="332"/>
        </pc:sldMkLst>
        <pc:spChg chg="add mod">
          <ac:chgData name="Evgenia Korneva" userId="e62070071816427d" providerId="LiveId" clId="{1B2CB37D-1D60-4A34-B4A3-D7A4A770B7B0}" dt="2020-11-30T22:58:51.343" v="8980" actId="1036"/>
          <ac:spMkLst>
            <pc:docMk/>
            <pc:sldMk cId="2287687063" sldId="332"/>
            <ac:spMk id="20" creationId="{6387D187-98D7-4010-8D1C-FD20DE8CA1EE}"/>
          </ac:spMkLst>
        </pc:spChg>
        <pc:grpChg chg="del">
          <ac:chgData name="Evgenia Korneva" userId="e62070071816427d" providerId="LiveId" clId="{1B2CB37D-1D60-4A34-B4A3-D7A4A770B7B0}" dt="2020-11-30T22:19:05.400" v="8244" actId="478"/>
          <ac:grpSpMkLst>
            <pc:docMk/>
            <pc:sldMk cId="2287687063" sldId="332"/>
            <ac:grpSpMk id="35" creationId="{BCBEC786-6773-4FE4-8D57-84EF43969DA8}"/>
          </ac:grpSpMkLst>
        </pc:grpChg>
      </pc:sldChg>
      <pc:sldChg chg="addSp modSp add">
        <pc:chgData name="Evgenia Korneva" userId="e62070071816427d" providerId="LiveId" clId="{1B2CB37D-1D60-4A34-B4A3-D7A4A770B7B0}" dt="2020-11-30T22:59:32.684" v="8986"/>
        <pc:sldMkLst>
          <pc:docMk/>
          <pc:sldMk cId="2049549534" sldId="333"/>
        </pc:sldMkLst>
        <pc:spChg chg="mod">
          <ac:chgData name="Evgenia Korneva" userId="e62070071816427d" providerId="LiveId" clId="{1B2CB37D-1D60-4A34-B4A3-D7A4A770B7B0}" dt="2020-11-30T22:19:21.634" v="8248" actId="207"/>
          <ac:spMkLst>
            <pc:docMk/>
            <pc:sldMk cId="2049549534" sldId="333"/>
            <ac:spMk id="4" creationId="{B2F798A4-5AD5-4925-807A-91EB3CC38DC6}"/>
          </ac:spMkLst>
        </pc:spChg>
        <pc:spChg chg="add">
          <ac:chgData name="Evgenia Korneva" userId="e62070071816427d" providerId="LiveId" clId="{1B2CB37D-1D60-4A34-B4A3-D7A4A770B7B0}" dt="2020-11-30T22:59:32.684" v="8986"/>
          <ac:spMkLst>
            <pc:docMk/>
            <pc:sldMk cId="2049549534" sldId="333"/>
            <ac:spMk id="7" creationId="{952EF7E1-BE42-4378-B292-19AE4CD88A16}"/>
          </ac:spMkLst>
        </pc:spChg>
      </pc:sldChg>
      <pc:sldChg chg="add del">
        <pc:chgData name="Evgenia Korneva" userId="e62070071816427d" providerId="LiveId" clId="{1B2CB37D-1D60-4A34-B4A3-D7A4A770B7B0}" dt="2020-11-30T22:19:12.999" v="8246" actId="2696"/>
        <pc:sldMkLst>
          <pc:docMk/>
          <pc:sldMk cId="3180955212" sldId="333"/>
        </pc:sldMkLst>
      </pc:sldChg>
      <pc:sldChg chg="addSp modSp add">
        <pc:chgData name="Evgenia Korneva" userId="e62070071816427d" providerId="LiveId" clId="{1B2CB37D-1D60-4A34-B4A3-D7A4A770B7B0}" dt="2020-11-30T22:59:37.085" v="8987"/>
        <pc:sldMkLst>
          <pc:docMk/>
          <pc:sldMk cId="535694023" sldId="334"/>
        </pc:sldMkLst>
        <pc:spChg chg="mod">
          <ac:chgData name="Evgenia Korneva" userId="e62070071816427d" providerId="LiveId" clId="{1B2CB37D-1D60-4A34-B4A3-D7A4A770B7B0}" dt="2020-11-30T22:19:35.093" v="8250" actId="207"/>
          <ac:spMkLst>
            <pc:docMk/>
            <pc:sldMk cId="535694023" sldId="334"/>
            <ac:spMk id="4" creationId="{B2F798A4-5AD5-4925-807A-91EB3CC38DC6}"/>
          </ac:spMkLst>
        </pc:spChg>
        <pc:spChg chg="add">
          <ac:chgData name="Evgenia Korneva" userId="e62070071816427d" providerId="LiveId" clId="{1B2CB37D-1D60-4A34-B4A3-D7A4A770B7B0}" dt="2020-11-30T22:59:37.085" v="8987"/>
          <ac:spMkLst>
            <pc:docMk/>
            <pc:sldMk cId="535694023" sldId="334"/>
            <ac:spMk id="7" creationId="{FF84F1D5-F8DF-4E5A-9E0C-3557A3B7F55F}"/>
          </ac:spMkLst>
        </pc:spChg>
      </pc:sldChg>
      <pc:sldChg chg="modSp add">
        <pc:chgData name="Evgenia Korneva" userId="e62070071816427d" providerId="LiveId" clId="{1B2CB37D-1D60-4A34-B4A3-D7A4A770B7B0}" dt="2020-11-30T22:42:08.497" v="8627" actId="207"/>
        <pc:sldMkLst>
          <pc:docMk/>
          <pc:sldMk cId="4053362134" sldId="335"/>
        </pc:sldMkLst>
        <pc:spChg chg="mod">
          <ac:chgData name="Evgenia Korneva" userId="e62070071816427d" providerId="LiveId" clId="{1B2CB37D-1D60-4A34-B4A3-D7A4A770B7B0}" dt="2020-11-30T22:42:08.497" v="8627" actId="207"/>
          <ac:spMkLst>
            <pc:docMk/>
            <pc:sldMk cId="4053362134" sldId="335"/>
            <ac:spMk id="3" creationId="{C30F0B69-BC9E-4D82-AC38-38D19D339C2F}"/>
          </ac:spMkLst>
        </pc:spChg>
      </pc:sldChg>
      <pc:sldChg chg="modSp add del">
        <pc:chgData name="Evgenia Korneva" userId="e62070071816427d" providerId="LiveId" clId="{1B2CB37D-1D60-4A34-B4A3-D7A4A770B7B0}" dt="2020-11-30T22:21:23.644" v="8311" actId="2696"/>
        <pc:sldMkLst>
          <pc:docMk/>
          <pc:sldMk cId="2279993721" sldId="336"/>
        </pc:sldMkLst>
        <pc:spChg chg="mod">
          <ac:chgData name="Evgenia Korneva" userId="e62070071816427d" providerId="LiveId" clId="{1B2CB37D-1D60-4A34-B4A3-D7A4A770B7B0}" dt="2020-11-30T22:21:17.190" v="8306" actId="113"/>
          <ac:spMkLst>
            <pc:docMk/>
            <pc:sldMk cId="2279993721" sldId="336"/>
            <ac:spMk id="2" creationId="{AA0CDF5B-BD66-488E-805B-06BE0A8B024C}"/>
          </ac:spMkLst>
        </pc:spChg>
        <pc:spChg chg="mod">
          <ac:chgData name="Evgenia Korneva" userId="e62070071816427d" providerId="LiveId" clId="{1B2CB37D-1D60-4A34-B4A3-D7A4A770B7B0}" dt="2020-11-30T22:21:20.909" v="8310" actId="20577"/>
          <ac:spMkLst>
            <pc:docMk/>
            <pc:sldMk cId="2279993721" sldId="336"/>
            <ac:spMk id="3" creationId="{5AD39CA2-9B45-455F-8146-45E78F0719C1}"/>
          </ac:spMkLst>
        </pc:spChg>
      </pc:sldChg>
      <pc:sldChg chg="addSp delSp modSp add">
        <pc:chgData name="Evgenia Korneva" userId="e62070071816427d" providerId="LiveId" clId="{1B2CB37D-1D60-4A34-B4A3-D7A4A770B7B0}" dt="2020-11-30T22:58:43.502" v="8977"/>
        <pc:sldMkLst>
          <pc:docMk/>
          <pc:sldMk cId="4150193374" sldId="336"/>
        </pc:sldMkLst>
        <pc:spChg chg="del">
          <ac:chgData name="Evgenia Korneva" userId="e62070071816427d" providerId="LiveId" clId="{1B2CB37D-1D60-4A34-B4A3-D7A4A770B7B0}" dt="2020-11-30T22:37:21.972" v="8513" actId="478"/>
          <ac:spMkLst>
            <pc:docMk/>
            <pc:sldMk cId="4150193374" sldId="336"/>
            <ac:spMk id="2" creationId="{FE5089F0-5DF4-46F4-8B1A-30467957634C}"/>
          </ac:spMkLst>
        </pc:spChg>
        <pc:spChg chg="del">
          <ac:chgData name="Evgenia Korneva" userId="e62070071816427d" providerId="LiveId" clId="{1B2CB37D-1D60-4A34-B4A3-D7A4A770B7B0}" dt="2020-11-30T22:37:11.208" v="8510"/>
          <ac:spMkLst>
            <pc:docMk/>
            <pc:sldMk cId="4150193374" sldId="336"/>
            <ac:spMk id="3" creationId="{754BEA42-1BAD-43DA-85CE-408A58468E80}"/>
          </ac:spMkLst>
        </pc:spChg>
        <pc:spChg chg="add mod">
          <ac:chgData name="Evgenia Korneva" userId="e62070071816427d" providerId="LiveId" clId="{1B2CB37D-1D60-4A34-B4A3-D7A4A770B7B0}" dt="2020-11-30T22:38:50.364" v="8526" actId="1076"/>
          <ac:spMkLst>
            <pc:docMk/>
            <pc:sldMk cId="4150193374" sldId="336"/>
            <ac:spMk id="8" creationId="{A408B020-724D-4574-871D-3771A77F34B8}"/>
          </ac:spMkLst>
        </pc:spChg>
        <pc:spChg chg="add del mod">
          <ac:chgData name="Evgenia Korneva" userId="e62070071816427d" providerId="LiveId" clId="{1B2CB37D-1D60-4A34-B4A3-D7A4A770B7B0}" dt="2020-11-30T22:39:19.922" v="8537" actId="767"/>
          <ac:spMkLst>
            <pc:docMk/>
            <pc:sldMk cId="4150193374" sldId="336"/>
            <ac:spMk id="10" creationId="{34AB604E-73DA-4433-AFEC-675F90F9F429}"/>
          </ac:spMkLst>
        </pc:spChg>
        <pc:spChg chg="add mod">
          <ac:chgData name="Evgenia Korneva" userId="e62070071816427d" providerId="LiveId" clId="{1B2CB37D-1D60-4A34-B4A3-D7A4A770B7B0}" dt="2020-11-30T22:41:49.043" v="8624" actId="1076"/>
          <ac:spMkLst>
            <pc:docMk/>
            <pc:sldMk cId="4150193374" sldId="336"/>
            <ac:spMk id="11" creationId="{80150BF7-FA0C-4369-A838-A1EA03016D89}"/>
          </ac:spMkLst>
        </pc:spChg>
        <pc:spChg chg="add mod">
          <ac:chgData name="Evgenia Korneva" userId="e62070071816427d" providerId="LiveId" clId="{1B2CB37D-1D60-4A34-B4A3-D7A4A770B7B0}" dt="2020-11-30T22:40:50.469" v="8614" actId="208"/>
          <ac:spMkLst>
            <pc:docMk/>
            <pc:sldMk cId="4150193374" sldId="336"/>
            <ac:spMk id="13" creationId="{E547F7C7-0322-49BA-B076-14507F6B3344}"/>
          </ac:spMkLst>
        </pc:spChg>
        <pc:spChg chg="add">
          <ac:chgData name="Evgenia Korneva" userId="e62070071816427d" providerId="LiveId" clId="{1B2CB37D-1D60-4A34-B4A3-D7A4A770B7B0}" dt="2020-11-30T22:58:43.502" v="8977"/>
          <ac:spMkLst>
            <pc:docMk/>
            <pc:sldMk cId="4150193374" sldId="336"/>
            <ac:spMk id="21" creationId="{811DDC46-8AE7-4F4F-9174-C4B255C68006}"/>
          </ac:spMkLst>
        </pc:spChg>
        <pc:picChg chg="add mod">
          <ac:chgData name="Evgenia Korneva" userId="e62070071816427d" providerId="LiveId" clId="{1B2CB37D-1D60-4A34-B4A3-D7A4A770B7B0}" dt="2020-11-30T22:37:33.607" v="8516" actId="1076"/>
          <ac:picMkLst>
            <pc:docMk/>
            <pc:sldMk cId="4150193374" sldId="336"/>
            <ac:picMk id="2050" creationId="{F29145F5-2894-4FE2-BD67-E4E04C387352}"/>
          </ac:picMkLst>
        </pc:picChg>
        <pc:cxnChg chg="add mod">
          <ac:chgData name="Evgenia Korneva" userId="e62070071816427d" providerId="LiveId" clId="{1B2CB37D-1D60-4A34-B4A3-D7A4A770B7B0}" dt="2020-11-30T22:38:57.265" v="8527" actId="14100"/>
          <ac:cxnSpMkLst>
            <pc:docMk/>
            <pc:sldMk cId="4150193374" sldId="336"/>
            <ac:cxnSpMk id="6" creationId="{B6FE4FA4-2C0B-4404-8AFF-2F0A4F07A8A3}"/>
          </ac:cxnSpMkLst>
        </pc:cxnChg>
        <pc:cxnChg chg="add del mod">
          <ac:chgData name="Evgenia Korneva" userId="e62070071816427d" providerId="LiveId" clId="{1B2CB37D-1D60-4A34-B4A3-D7A4A770B7B0}" dt="2020-11-30T22:41:00.449" v="8616" actId="478"/>
          <ac:cxnSpMkLst>
            <pc:docMk/>
            <pc:sldMk cId="4150193374" sldId="336"/>
            <ac:cxnSpMk id="14" creationId="{63B9A0B5-14C2-49B0-A8B2-A6126018F962}"/>
          </ac:cxnSpMkLst>
        </pc:cxnChg>
        <pc:cxnChg chg="add mod">
          <ac:chgData name="Evgenia Korneva" userId="e62070071816427d" providerId="LiveId" clId="{1B2CB37D-1D60-4A34-B4A3-D7A4A770B7B0}" dt="2020-11-30T22:41:17.896" v="8619" actId="208"/>
          <ac:cxnSpMkLst>
            <pc:docMk/>
            <pc:sldMk cId="4150193374" sldId="336"/>
            <ac:cxnSpMk id="16" creationId="{451579FC-14F2-4BA0-954B-9ACB69C7916C}"/>
          </ac:cxnSpMkLst>
        </pc:cxnChg>
        <pc:cxnChg chg="add mod">
          <ac:chgData name="Evgenia Korneva" userId="e62070071816427d" providerId="LiveId" clId="{1B2CB37D-1D60-4A34-B4A3-D7A4A770B7B0}" dt="2020-11-30T22:41:54.241" v="8625" actId="14100"/>
          <ac:cxnSpMkLst>
            <pc:docMk/>
            <pc:sldMk cId="4150193374" sldId="336"/>
            <ac:cxnSpMk id="18" creationId="{3CAA1EE2-AAD4-48DF-8EEE-8C66FB5E52D8}"/>
          </ac:cxnSpMkLst>
        </pc:cxnChg>
      </pc:sldChg>
      <pc:sldChg chg="modSp add">
        <pc:chgData name="Evgenia Korneva" userId="e62070071816427d" providerId="LiveId" clId="{1B2CB37D-1D60-4A34-B4A3-D7A4A770B7B0}" dt="2020-12-01T11:49:47.888" v="11194" actId="20577"/>
        <pc:sldMkLst>
          <pc:docMk/>
          <pc:sldMk cId="1821560906" sldId="337"/>
        </pc:sldMkLst>
        <pc:spChg chg="mod">
          <ac:chgData name="Evgenia Korneva" userId="e62070071816427d" providerId="LiveId" clId="{1B2CB37D-1D60-4A34-B4A3-D7A4A770B7B0}" dt="2020-12-01T11:49:47.888" v="11194" actId="20577"/>
          <ac:spMkLst>
            <pc:docMk/>
            <pc:sldMk cId="1821560906" sldId="337"/>
            <ac:spMk id="3" creationId="{C30F0B69-BC9E-4D82-AC38-38D19D339C2F}"/>
          </ac:spMkLst>
        </pc:spChg>
      </pc:sldChg>
      <pc:sldChg chg="modSp add">
        <pc:chgData name="Evgenia Korneva" userId="e62070071816427d" providerId="LiveId" clId="{1B2CB37D-1D60-4A34-B4A3-D7A4A770B7B0}" dt="2020-12-01T11:49:39.992" v="11192" actId="20577"/>
        <pc:sldMkLst>
          <pc:docMk/>
          <pc:sldMk cId="2015763236" sldId="338"/>
        </pc:sldMkLst>
        <pc:spChg chg="mod">
          <ac:chgData name="Evgenia Korneva" userId="e62070071816427d" providerId="LiveId" clId="{1B2CB37D-1D60-4A34-B4A3-D7A4A770B7B0}" dt="2020-12-01T11:49:39.992" v="11192" actId="20577"/>
          <ac:spMkLst>
            <pc:docMk/>
            <pc:sldMk cId="2015763236" sldId="338"/>
            <ac:spMk id="3" creationId="{C30F0B69-BC9E-4D82-AC38-38D19D339C2F}"/>
          </ac:spMkLst>
        </pc:spChg>
      </pc:sldChg>
      <pc:sldChg chg="add del">
        <pc:chgData name="Evgenia Korneva" userId="e62070071816427d" providerId="LiveId" clId="{1B2CB37D-1D60-4A34-B4A3-D7A4A770B7B0}" dt="2020-11-30T22:42:43.212" v="8632" actId="2696"/>
        <pc:sldMkLst>
          <pc:docMk/>
          <pc:sldMk cId="1084883772" sldId="339"/>
        </pc:sldMkLst>
      </pc:sldChg>
      <pc:sldChg chg="modSp add">
        <pc:chgData name="Evgenia Korneva" userId="e62070071816427d" providerId="LiveId" clId="{1B2CB37D-1D60-4A34-B4A3-D7A4A770B7B0}" dt="2020-12-01T11:49:34.481" v="11190" actId="20577"/>
        <pc:sldMkLst>
          <pc:docMk/>
          <pc:sldMk cId="1811759020" sldId="339"/>
        </pc:sldMkLst>
        <pc:spChg chg="mod">
          <ac:chgData name="Evgenia Korneva" userId="e62070071816427d" providerId="LiveId" clId="{1B2CB37D-1D60-4A34-B4A3-D7A4A770B7B0}" dt="2020-12-01T11:49:34.481" v="11190" actId="20577"/>
          <ac:spMkLst>
            <pc:docMk/>
            <pc:sldMk cId="1811759020" sldId="339"/>
            <ac:spMk id="3" creationId="{C30F0B69-BC9E-4D82-AC38-38D19D339C2F}"/>
          </ac:spMkLst>
        </pc:spChg>
      </pc:sldChg>
      <pc:sldChg chg="modSp add">
        <pc:chgData name="Evgenia Korneva" userId="e62070071816427d" providerId="LiveId" clId="{1B2CB37D-1D60-4A34-B4A3-D7A4A770B7B0}" dt="2020-12-01T11:49:27.025" v="11188" actId="20577"/>
        <pc:sldMkLst>
          <pc:docMk/>
          <pc:sldMk cId="1341877506" sldId="340"/>
        </pc:sldMkLst>
        <pc:spChg chg="mod">
          <ac:chgData name="Evgenia Korneva" userId="e62070071816427d" providerId="LiveId" clId="{1B2CB37D-1D60-4A34-B4A3-D7A4A770B7B0}" dt="2020-12-01T11:49:27.025" v="11188" actId="20577"/>
          <ac:spMkLst>
            <pc:docMk/>
            <pc:sldMk cId="1341877506" sldId="340"/>
            <ac:spMk id="3" creationId="{C30F0B69-BC9E-4D82-AC38-38D19D339C2F}"/>
          </ac:spMkLst>
        </pc:spChg>
      </pc:sldChg>
      <pc:sldChg chg="addSp delSp modSp add">
        <pc:chgData name="Evgenia Korneva" userId="e62070071816427d" providerId="LiveId" clId="{1B2CB37D-1D60-4A34-B4A3-D7A4A770B7B0}" dt="2020-12-01T06:56:04.260" v="10345"/>
        <pc:sldMkLst>
          <pc:docMk/>
          <pc:sldMk cId="2446154867" sldId="341"/>
        </pc:sldMkLst>
        <pc:spChg chg="mod">
          <ac:chgData name="Evgenia Korneva" userId="e62070071816427d" providerId="LiveId" clId="{1B2CB37D-1D60-4A34-B4A3-D7A4A770B7B0}" dt="2020-11-30T22:47:36.355" v="8677" actId="403"/>
          <ac:spMkLst>
            <pc:docMk/>
            <pc:sldMk cId="2446154867" sldId="341"/>
            <ac:spMk id="3" creationId="{09498322-55FE-4087-A559-C1BC53528F46}"/>
          </ac:spMkLst>
        </pc:spChg>
        <pc:spChg chg="add del">
          <ac:chgData name="Evgenia Korneva" userId="e62070071816427d" providerId="LiveId" clId="{1B2CB37D-1D60-4A34-B4A3-D7A4A770B7B0}" dt="2020-12-01T06:56:04.260" v="10345"/>
          <ac:spMkLst>
            <pc:docMk/>
            <pc:sldMk cId="2446154867" sldId="341"/>
            <ac:spMk id="5" creationId="{CF3400F8-E4F3-4F9C-B299-013C0BF89C68}"/>
          </ac:spMkLst>
        </pc:spChg>
      </pc:sldChg>
      <pc:sldChg chg="modSp add">
        <pc:chgData name="Evgenia Korneva" userId="e62070071816427d" providerId="LiveId" clId="{1B2CB37D-1D60-4A34-B4A3-D7A4A770B7B0}" dt="2020-11-30T22:47:47.765" v="8682" actId="5793"/>
        <pc:sldMkLst>
          <pc:docMk/>
          <pc:sldMk cId="1321974933" sldId="342"/>
        </pc:sldMkLst>
        <pc:spChg chg="mod">
          <ac:chgData name="Evgenia Korneva" userId="e62070071816427d" providerId="LiveId" clId="{1B2CB37D-1D60-4A34-B4A3-D7A4A770B7B0}" dt="2020-11-30T22:47:47.765" v="8682" actId="5793"/>
          <ac:spMkLst>
            <pc:docMk/>
            <pc:sldMk cId="1321974933" sldId="342"/>
            <ac:spMk id="3" creationId="{09498322-55FE-4087-A559-C1BC53528F46}"/>
          </ac:spMkLst>
        </pc:spChg>
      </pc:sldChg>
      <pc:sldChg chg="addSp delSp modSp add">
        <pc:chgData name="Evgenia Korneva" userId="e62070071816427d" providerId="LiveId" clId="{1B2CB37D-1D60-4A34-B4A3-D7A4A770B7B0}" dt="2020-11-30T22:57:18.453" v="8963" actId="114"/>
        <pc:sldMkLst>
          <pc:docMk/>
          <pc:sldMk cId="555923640" sldId="343"/>
        </pc:sldMkLst>
        <pc:spChg chg="add del mod">
          <ac:chgData name="Evgenia Korneva" userId="e62070071816427d" providerId="LiveId" clId="{1B2CB37D-1D60-4A34-B4A3-D7A4A770B7B0}" dt="2020-11-30T22:56:22.491" v="8946" actId="478"/>
          <ac:spMkLst>
            <pc:docMk/>
            <pc:sldMk cId="555923640" sldId="343"/>
            <ac:spMk id="4" creationId="{9721B05D-D8AA-4D5C-B30A-D5338AE29933}"/>
          </ac:spMkLst>
        </pc:spChg>
        <pc:spChg chg="del">
          <ac:chgData name="Evgenia Korneva" userId="e62070071816427d" providerId="LiveId" clId="{1B2CB37D-1D60-4A34-B4A3-D7A4A770B7B0}" dt="2020-11-30T22:56:15.618" v="8945" actId="478"/>
          <ac:spMkLst>
            <pc:docMk/>
            <pc:sldMk cId="555923640" sldId="343"/>
            <ac:spMk id="5" creationId="{445743E4-DBDC-48EF-BEFB-18FADCAD1DB7}"/>
          </ac:spMkLst>
        </pc:spChg>
        <pc:spChg chg="mod">
          <ac:chgData name="Evgenia Korneva" userId="e62070071816427d" providerId="LiveId" clId="{1B2CB37D-1D60-4A34-B4A3-D7A4A770B7B0}" dt="2020-11-30T22:57:18.453" v="8963" actId="114"/>
          <ac:spMkLst>
            <pc:docMk/>
            <pc:sldMk cId="555923640" sldId="343"/>
            <ac:spMk id="11" creationId="{A1D553D2-8D77-43D9-977C-75EBFCBC93DA}"/>
          </ac:spMkLst>
        </pc:spChg>
        <pc:graphicFrameChg chg="modGraphic">
          <ac:chgData name="Evgenia Korneva" userId="e62070071816427d" providerId="LiveId" clId="{1B2CB37D-1D60-4A34-B4A3-D7A4A770B7B0}" dt="2020-11-30T22:56:04.085" v="8944" actId="20577"/>
          <ac:graphicFrameMkLst>
            <pc:docMk/>
            <pc:sldMk cId="555923640" sldId="343"/>
            <ac:graphicFrameMk id="12" creationId="{3AC75F4C-B54A-4A71-85E0-1B650864F6E4}"/>
          </ac:graphicFrameMkLst>
        </pc:graphicFrameChg>
        <pc:graphicFrameChg chg="del">
          <ac:chgData name="Evgenia Korneva" userId="e62070071816427d" providerId="LiveId" clId="{1B2CB37D-1D60-4A34-B4A3-D7A4A770B7B0}" dt="2020-11-30T22:56:25.372" v="8947" actId="478"/>
          <ac:graphicFrameMkLst>
            <pc:docMk/>
            <pc:sldMk cId="555923640" sldId="343"/>
            <ac:graphicFrameMk id="13" creationId="{CECC2E71-E399-4CC6-902F-277BA10AB3F5}"/>
          </ac:graphicFrameMkLst>
        </pc:graphicFrameChg>
      </pc:sldChg>
      <pc:sldChg chg="modSp add">
        <pc:chgData name="Evgenia Korneva" userId="e62070071816427d" providerId="LiveId" clId="{1B2CB37D-1D60-4A34-B4A3-D7A4A770B7B0}" dt="2020-11-30T22:56:36.901" v="8949" actId="207"/>
        <pc:sldMkLst>
          <pc:docMk/>
          <pc:sldMk cId="492797168" sldId="344"/>
        </pc:sldMkLst>
        <pc:spChg chg="mod">
          <ac:chgData name="Evgenia Korneva" userId="e62070071816427d" providerId="LiveId" clId="{1B2CB37D-1D60-4A34-B4A3-D7A4A770B7B0}" dt="2020-11-30T22:56:36.901" v="8949" actId="207"/>
          <ac:spMkLst>
            <pc:docMk/>
            <pc:sldMk cId="492797168" sldId="344"/>
            <ac:spMk id="11" creationId="{A1D553D2-8D77-43D9-977C-75EBFCBC93DA}"/>
          </ac:spMkLst>
        </pc:spChg>
      </pc:sldChg>
      <pc:sldChg chg="modSp add">
        <pc:chgData name="Evgenia Korneva" userId="e62070071816427d" providerId="LiveId" clId="{1B2CB37D-1D60-4A34-B4A3-D7A4A770B7B0}" dt="2020-11-30T22:57:12.509" v="8962" actId="114"/>
        <pc:sldMkLst>
          <pc:docMk/>
          <pc:sldMk cId="2149394707" sldId="345"/>
        </pc:sldMkLst>
        <pc:spChg chg="mod">
          <ac:chgData name="Evgenia Korneva" userId="e62070071816427d" providerId="LiveId" clId="{1B2CB37D-1D60-4A34-B4A3-D7A4A770B7B0}" dt="2020-11-30T22:57:12.509" v="8962" actId="114"/>
          <ac:spMkLst>
            <pc:docMk/>
            <pc:sldMk cId="2149394707" sldId="345"/>
            <ac:spMk id="11" creationId="{A1D553D2-8D77-43D9-977C-75EBFCBC93DA}"/>
          </ac:spMkLst>
        </pc:spChg>
        <pc:graphicFrameChg chg="modGraphic">
          <ac:chgData name="Evgenia Korneva" userId="e62070071816427d" providerId="LiveId" clId="{1B2CB37D-1D60-4A34-B4A3-D7A4A770B7B0}" dt="2020-11-30T22:57:02.672" v="8961" actId="20577"/>
          <ac:graphicFrameMkLst>
            <pc:docMk/>
            <pc:sldMk cId="2149394707" sldId="345"/>
            <ac:graphicFrameMk id="12" creationId="{3AC75F4C-B54A-4A71-85E0-1B650864F6E4}"/>
          </ac:graphicFrameMkLst>
        </pc:graphicFrameChg>
      </pc:sldChg>
      <pc:sldChg chg="modSp add">
        <pc:chgData name="Evgenia Korneva" userId="e62070071816427d" providerId="LiveId" clId="{1B2CB37D-1D60-4A34-B4A3-D7A4A770B7B0}" dt="2020-11-30T22:57:30.058" v="8965" actId="207"/>
        <pc:sldMkLst>
          <pc:docMk/>
          <pc:sldMk cId="1827223760" sldId="346"/>
        </pc:sldMkLst>
        <pc:spChg chg="mod">
          <ac:chgData name="Evgenia Korneva" userId="e62070071816427d" providerId="LiveId" clId="{1B2CB37D-1D60-4A34-B4A3-D7A4A770B7B0}" dt="2020-11-30T22:57:30.058" v="8965" actId="207"/>
          <ac:spMkLst>
            <pc:docMk/>
            <pc:sldMk cId="1827223760" sldId="346"/>
            <ac:spMk id="5" creationId="{445743E4-DBDC-48EF-BEFB-18FADCAD1DB7}"/>
          </ac:spMkLst>
        </pc:spChg>
      </pc:sldChg>
      <pc:sldChg chg="modSp add">
        <pc:chgData name="Evgenia Korneva" userId="e62070071816427d" providerId="LiveId" clId="{1B2CB37D-1D60-4A34-B4A3-D7A4A770B7B0}" dt="2020-11-30T22:59:06.598" v="8983" actId="207"/>
        <pc:sldMkLst>
          <pc:docMk/>
          <pc:sldMk cId="2942670582" sldId="347"/>
        </pc:sldMkLst>
        <pc:spChg chg="mod">
          <ac:chgData name="Evgenia Korneva" userId="e62070071816427d" providerId="LiveId" clId="{1B2CB37D-1D60-4A34-B4A3-D7A4A770B7B0}" dt="2020-11-30T22:59:06.598" v="8983" actId="207"/>
          <ac:spMkLst>
            <pc:docMk/>
            <pc:sldMk cId="2942670582" sldId="347"/>
            <ac:spMk id="4" creationId="{B2F798A4-5AD5-4925-807A-91EB3CC38DC6}"/>
          </ac:spMkLst>
        </pc:spChg>
      </pc:sldChg>
      <pc:sldChg chg="modSp add">
        <pc:chgData name="Evgenia Korneva" userId="e62070071816427d" providerId="LiveId" clId="{1B2CB37D-1D60-4A34-B4A3-D7A4A770B7B0}" dt="2020-11-30T22:59:16.848" v="8985" actId="207"/>
        <pc:sldMkLst>
          <pc:docMk/>
          <pc:sldMk cId="3244628244" sldId="348"/>
        </pc:sldMkLst>
        <pc:spChg chg="mod">
          <ac:chgData name="Evgenia Korneva" userId="e62070071816427d" providerId="LiveId" clId="{1B2CB37D-1D60-4A34-B4A3-D7A4A770B7B0}" dt="2020-11-30T22:59:16.848" v="8985" actId="207"/>
          <ac:spMkLst>
            <pc:docMk/>
            <pc:sldMk cId="3244628244" sldId="348"/>
            <ac:spMk id="3" creationId="{6E3F859D-D743-4664-BC84-9170915016BE}"/>
          </ac:spMkLst>
        </pc:spChg>
      </pc:sldChg>
      <pc:sldChg chg="modSp add">
        <pc:chgData name="Evgenia Korneva" userId="e62070071816427d" providerId="LiveId" clId="{1B2CB37D-1D60-4A34-B4A3-D7A4A770B7B0}" dt="2020-11-30T22:59:52.661" v="8991" actId="207"/>
        <pc:sldMkLst>
          <pc:docMk/>
          <pc:sldMk cId="1741612852" sldId="349"/>
        </pc:sldMkLst>
        <pc:spChg chg="mod">
          <ac:chgData name="Evgenia Korneva" userId="e62070071816427d" providerId="LiveId" clId="{1B2CB37D-1D60-4A34-B4A3-D7A4A770B7B0}" dt="2020-11-30T22:59:52.661" v="8991" actId="207"/>
          <ac:spMkLst>
            <pc:docMk/>
            <pc:sldMk cId="1741612852" sldId="349"/>
            <ac:spMk id="3" creationId="{6E3F859D-D743-4664-BC84-9170915016BE}"/>
          </ac:spMkLst>
        </pc:spChg>
      </pc:sldChg>
      <pc:sldChg chg="addSp delSp modSp add">
        <pc:chgData name="Evgenia Korneva" userId="e62070071816427d" providerId="LiveId" clId="{1B2CB37D-1D60-4A34-B4A3-D7A4A770B7B0}" dt="2020-12-01T06:07:03.550" v="9341" actId="1076"/>
        <pc:sldMkLst>
          <pc:docMk/>
          <pc:sldMk cId="515182503" sldId="350"/>
        </pc:sldMkLst>
        <pc:spChg chg="mod">
          <ac:chgData name="Evgenia Korneva" userId="e62070071816427d" providerId="LiveId" clId="{1B2CB37D-1D60-4A34-B4A3-D7A4A770B7B0}" dt="2020-12-01T06:02:13.130" v="9020" actId="113"/>
          <ac:spMkLst>
            <pc:docMk/>
            <pc:sldMk cId="515182503" sldId="350"/>
            <ac:spMk id="2" creationId="{199967D8-D904-4C05-8EFA-E50AB5D0465B}"/>
          </ac:spMkLst>
        </pc:spChg>
        <pc:spChg chg="mod">
          <ac:chgData name="Evgenia Korneva" userId="e62070071816427d" providerId="LiveId" clId="{1B2CB37D-1D60-4A34-B4A3-D7A4A770B7B0}" dt="2020-12-01T06:06:15.730" v="9334" actId="20577"/>
          <ac:spMkLst>
            <pc:docMk/>
            <pc:sldMk cId="515182503" sldId="350"/>
            <ac:spMk id="3" creationId="{209B3C42-E909-47E2-9C01-98246AC71A24}"/>
          </ac:spMkLst>
        </pc:spChg>
        <pc:spChg chg="del mod">
          <ac:chgData name="Evgenia Korneva" userId="e62070071816427d" providerId="LiveId" clId="{1B2CB37D-1D60-4A34-B4A3-D7A4A770B7B0}" dt="2020-12-01T06:06:50.698" v="9335"/>
          <ac:spMkLst>
            <pc:docMk/>
            <pc:sldMk cId="515182503" sldId="350"/>
            <ac:spMk id="4" creationId="{4B8A08EF-CCA6-4BDE-BF49-9A0B12CBAA4B}"/>
          </ac:spMkLst>
        </pc:spChg>
        <pc:picChg chg="add mod">
          <ac:chgData name="Evgenia Korneva" userId="e62070071816427d" providerId="LiveId" clId="{1B2CB37D-1D60-4A34-B4A3-D7A4A770B7B0}" dt="2020-12-01T06:07:03.550" v="9341" actId="1076"/>
          <ac:picMkLst>
            <pc:docMk/>
            <pc:sldMk cId="515182503" sldId="350"/>
            <ac:picMk id="7" creationId="{3E231CD4-4C26-4EBC-8FCE-02AE045B4BC2}"/>
          </ac:picMkLst>
        </pc:picChg>
      </pc:sldChg>
      <pc:sldChg chg="add del">
        <pc:chgData name="Evgenia Korneva" userId="e62070071816427d" providerId="LiveId" clId="{1B2CB37D-1D60-4A34-B4A3-D7A4A770B7B0}" dt="2020-11-30T23:02:11.985" v="8993" actId="2696"/>
        <pc:sldMkLst>
          <pc:docMk/>
          <pc:sldMk cId="1139342861" sldId="350"/>
        </pc:sldMkLst>
      </pc:sldChg>
      <pc:sldChg chg="addSp delSp modSp add">
        <pc:chgData name="Evgenia Korneva" userId="e62070071816427d" providerId="LiveId" clId="{1B2CB37D-1D60-4A34-B4A3-D7A4A770B7B0}" dt="2020-12-01T11:51:24.449" v="11204" actId="478"/>
        <pc:sldMkLst>
          <pc:docMk/>
          <pc:sldMk cId="1359380122" sldId="351"/>
        </pc:sldMkLst>
        <pc:spChg chg="del mod">
          <ac:chgData name="Evgenia Korneva" userId="e62070071816427d" providerId="LiveId" clId="{1B2CB37D-1D60-4A34-B4A3-D7A4A770B7B0}" dt="2020-12-01T06:13:12.846" v="9666" actId="478"/>
          <ac:spMkLst>
            <pc:docMk/>
            <pc:sldMk cId="1359380122" sldId="351"/>
            <ac:spMk id="3" creationId="{209B3C42-E909-47E2-9C01-98246AC71A24}"/>
          </ac:spMkLst>
        </pc:spChg>
        <pc:spChg chg="add mod">
          <ac:chgData name="Evgenia Korneva" userId="e62070071816427d" providerId="LiveId" clId="{1B2CB37D-1D60-4A34-B4A3-D7A4A770B7B0}" dt="2020-12-01T06:13:40.372" v="9672" actId="20577"/>
          <ac:spMkLst>
            <pc:docMk/>
            <pc:sldMk cId="1359380122" sldId="351"/>
            <ac:spMk id="6" creationId="{171FB390-B7F0-400C-BCCD-2314A4466A64}"/>
          </ac:spMkLst>
        </pc:spChg>
        <pc:spChg chg="add del mod">
          <ac:chgData name="Evgenia Korneva" userId="e62070071816427d" providerId="LiveId" clId="{1B2CB37D-1D60-4A34-B4A3-D7A4A770B7B0}" dt="2020-12-01T06:13:14.538" v="9667" actId="478"/>
          <ac:spMkLst>
            <pc:docMk/>
            <pc:sldMk cId="1359380122" sldId="351"/>
            <ac:spMk id="9" creationId="{12FEF1E7-1E3C-44DF-A651-6D93489D353D}"/>
          </ac:spMkLst>
        </pc:spChg>
        <pc:spChg chg="add">
          <ac:chgData name="Evgenia Korneva" userId="e62070071816427d" providerId="LiveId" clId="{1B2CB37D-1D60-4A34-B4A3-D7A4A770B7B0}" dt="2020-12-01T06:13:19.903" v="9668"/>
          <ac:spMkLst>
            <pc:docMk/>
            <pc:sldMk cId="1359380122" sldId="351"/>
            <ac:spMk id="10" creationId="{A2AD0F95-FD79-4ADA-A04F-B50C2B48D1D7}"/>
          </ac:spMkLst>
        </pc:spChg>
        <pc:spChg chg="add del">
          <ac:chgData name="Evgenia Korneva" userId="e62070071816427d" providerId="LiveId" clId="{1B2CB37D-1D60-4A34-B4A3-D7A4A770B7B0}" dt="2020-12-01T11:51:24.449" v="11204" actId="478"/>
          <ac:spMkLst>
            <pc:docMk/>
            <pc:sldMk cId="1359380122" sldId="351"/>
            <ac:spMk id="11" creationId="{53AA591F-38A1-4FA5-AB5C-DC9B4DB5858C}"/>
          </ac:spMkLst>
        </pc:spChg>
        <pc:picChg chg="del">
          <ac:chgData name="Evgenia Korneva" userId="e62070071816427d" providerId="LiveId" clId="{1B2CB37D-1D60-4A34-B4A3-D7A4A770B7B0}" dt="2020-12-01T06:07:17.393" v="9343" actId="478"/>
          <ac:picMkLst>
            <pc:docMk/>
            <pc:sldMk cId="1359380122" sldId="351"/>
            <ac:picMk id="7" creationId="{3E231CD4-4C26-4EBC-8FCE-02AE045B4BC2}"/>
          </ac:picMkLst>
        </pc:picChg>
      </pc:sldChg>
      <pc:sldChg chg="addSp delSp modSp add">
        <pc:chgData name="Evgenia Korneva" userId="e62070071816427d" providerId="LiveId" clId="{1B2CB37D-1D60-4A34-B4A3-D7A4A770B7B0}" dt="2020-12-01T07:09:24.068" v="11095" actId="14100"/>
        <pc:sldMkLst>
          <pc:docMk/>
          <pc:sldMk cId="3181868673" sldId="352"/>
        </pc:sldMkLst>
        <pc:spChg chg="del">
          <ac:chgData name="Evgenia Korneva" userId="e62070071816427d" providerId="LiveId" clId="{1B2CB37D-1D60-4A34-B4A3-D7A4A770B7B0}" dt="2020-12-01T06:14:00.524" v="9674"/>
          <ac:spMkLst>
            <pc:docMk/>
            <pc:sldMk cId="3181868673" sldId="352"/>
            <ac:spMk id="2" creationId="{EDC2E272-2C6D-493E-A8DE-F849512B1F2E}"/>
          </ac:spMkLst>
        </pc:spChg>
        <pc:spChg chg="del">
          <ac:chgData name="Evgenia Korneva" userId="e62070071816427d" providerId="LiveId" clId="{1B2CB37D-1D60-4A34-B4A3-D7A4A770B7B0}" dt="2020-12-01T06:14:00.524" v="9674"/>
          <ac:spMkLst>
            <pc:docMk/>
            <pc:sldMk cId="3181868673" sldId="352"/>
            <ac:spMk id="3" creationId="{E4663763-5ECB-4FA0-B96C-A7119076C9E8}"/>
          </ac:spMkLst>
        </pc:spChg>
        <pc:spChg chg="del">
          <ac:chgData name="Evgenia Korneva" userId="e62070071816427d" providerId="LiveId" clId="{1B2CB37D-1D60-4A34-B4A3-D7A4A770B7B0}" dt="2020-12-01T06:14:00.524" v="9674"/>
          <ac:spMkLst>
            <pc:docMk/>
            <pc:sldMk cId="3181868673" sldId="352"/>
            <ac:spMk id="4" creationId="{7511AE79-A140-45E5-8854-5B70A53B503B}"/>
          </ac:spMkLst>
        </pc:spChg>
        <pc:spChg chg="add mod">
          <ac:chgData name="Evgenia Korneva" userId="e62070071816427d" providerId="LiveId" clId="{1B2CB37D-1D60-4A34-B4A3-D7A4A770B7B0}" dt="2020-12-01T06:14:12.539" v="9704" actId="113"/>
          <ac:spMkLst>
            <pc:docMk/>
            <pc:sldMk cId="3181868673" sldId="352"/>
            <ac:spMk id="6" creationId="{40D0F4F8-02D5-4B54-9BB8-6A2A3F8D715C}"/>
          </ac:spMkLst>
        </pc:spChg>
        <pc:spChg chg="add mod">
          <ac:chgData name="Evgenia Korneva" userId="e62070071816427d" providerId="LiveId" clId="{1B2CB37D-1D60-4A34-B4A3-D7A4A770B7B0}" dt="2020-12-01T06:25:25.812" v="10001" actId="114"/>
          <ac:spMkLst>
            <pc:docMk/>
            <pc:sldMk cId="3181868673" sldId="352"/>
            <ac:spMk id="7" creationId="{1165F3A9-6775-4343-BF3D-71A832EB0EDF}"/>
          </ac:spMkLst>
        </pc:spChg>
        <pc:spChg chg="add mod">
          <ac:chgData name="Evgenia Korneva" userId="e62070071816427d" providerId="LiveId" clId="{1B2CB37D-1D60-4A34-B4A3-D7A4A770B7B0}" dt="2020-12-01T07:09:24.068" v="11095" actId="14100"/>
          <ac:spMkLst>
            <pc:docMk/>
            <pc:sldMk cId="3181868673" sldId="352"/>
            <ac:spMk id="8" creationId="{5FD79CBF-C1A0-42EB-9680-C5D8873C17ED}"/>
          </ac:spMkLst>
        </pc:spChg>
      </pc:sldChg>
      <pc:sldChg chg="modSp add">
        <pc:chgData name="Evgenia Korneva" userId="e62070071816427d" providerId="LiveId" clId="{1B2CB37D-1D60-4A34-B4A3-D7A4A770B7B0}" dt="2020-12-01T06:25:21.007" v="10000" actId="114"/>
        <pc:sldMkLst>
          <pc:docMk/>
          <pc:sldMk cId="1143211206" sldId="353"/>
        </pc:sldMkLst>
        <pc:spChg chg="mod">
          <ac:chgData name="Evgenia Korneva" userId="e62070071816427d" providerId="LiveId" clId="{1B2CB37D-1D60-4A34-B4A3-D7A4A770B7B0}" dt="2020-12-01T06:25:21.007" v="10000" actId="114"/>
          <ac:spMkLst>
            <pc:docMk/>
            <pc:sldMk cId="1143211206" sldId="353"/>
            <ac:spMk id="7" creationId="{1165F3A9-6775-4343-BF3D-71A832EB0EDF}"/>
          </ac:spMkLst>
        </pc:spChg>
      </pc:sldChg>
      <pc:sldChg chg="add del">
        <pc:chgData name="Evgenia Korneva" userId="e62070071816427d" providerId="LiveId" clId="{1B2CB37D-1D60-4A34-B4A3-D7A4A770B7B0}" dt="2020-12-01T06:23:02.775" v="9979" actId="2696"/>
        <pc:sldMkLst>
          <pc:docMk/>
          <pc:sldMk cId="1617571687" sldId="354"/>
        </pc:sldMkLst>
      </pc:sldChg>
      <pc:sldChg chg="modSp add">
        <pc:chgData name="Evgenia Korneva" userId="e62070071816427d" providerId="LiveId" clId="{1B2CB37D-1D60-4A34-B4A3-D7A4A770B7B0}" dt="2020-12-01T06:25:16.667" v="9999" actId="114"/>
        <pc:sldMkLst>
          <pc:docMk/>
          <pc:sldMk cId="4239545277" sldId="354"/>
        </pc:sldMkLst>
        <pc:spChg chg="mod">
          <ac:chgData name="Evgenia Korneva" userId="e62070071816427d" providerId="LiveId" clId="{1B2CB37D-1D60-4A34-B4A3-D7A4A770B7B0}" dt="2020-12-01T06:25:16.667" v="9999" actId="114"/>
          <ac:spMkLst>
            <pc:docMk/>
            <pc:sldMk cId="4239545277" sldId="354"/>
            <ac:spMk id="7" creationId="{1165F3A9-6775-4343-BF3D-71A832EB0EDF}"/>
          </ac:spMkLst>
        </pc:spChg>
      </pc:sldChg>
      <pc:sldChg chg="modSp add">
        <pc:chgData name="Evgenia Korneva" userId="e62070071816427d" providerId="LiveId" clId="{1B2CB37D-1D60-4A34-B4A3-D7A4A770B7B0}" dt="2020-12-01T06:25:11.699" v="9998" actId="114"/>
        <pc:sldMkLst>
          <pc:docMk/>
          <pc:sldMk cId="4069065450" sldId="355"/>
        </pc:sldMkLst>
        <pc:spChg chg="mod">
          <ac:chgData name="Evgenia Korneva" userId="e62070071816427d" providerId="LiveId" clId="{1B2CB37D-1D60-4A34-B4A3-D7A4A770B7B0}" dt="2020-12-01T06:25:11.699" v="9998" actId="114"/>
          <ac:spMkLst>
            <pc:docMk/>
            <pc:sldMk cId="4069065450" sldId="355"/>
            <ac:spMk id="7" creationId="{1165F3A9-6775-4343-BF3D-71A832EB0EDF}"/>
          </ac:spMkLst>
        </pc:spChg>
      </pc:sldChg>
      <pc:sldChg chg="modSp add">
        <pc:chgData name="Evgenia Korneva" userId="e62070071816427d" providerId="LiveId" clId="{1B2CB37D-1D60-4A34-B4A3-D7A4A770B7B0}" dt="2020-12-01T06:25:06.486" v="9997" actId="114"/>
        <pc:sldMkLst>
          <pc:docMk/>
          <pc:sldMk cId="3848224053" sldId="356"/>
        </pc:sldMkLst>
        <pc:spChg chg="mod">
          <ac:chgData name="Evgenia Korneva" userId="e62070071816427d" providerId="LiveId" clId="{1B2CB37D-1D60-4A34-B4A3-D7A4A770B7B0}" dt="2020-12-01T06:25:06.486" v="9997" actId="114"/>
          <ac:spMkLst>
            <pc:docMk/>
            <pc:sldMk cId="3848224053" sldId="356"/>
            <ac:spMk id="7" creationId="{1165F3A9-6775-4343-BF3D-71A832EB0EDF}"/>
          </ac:spMkLst>
        </pc:spChg>
      </pc:sldChg>
      <pc:sldChg chg="modSp add">
        <pc:chgData name="Evgenia Korneva" userId="e62070071816427d" providerId="LiveId" clId="{1B2CB37D-1D60-4A34-B4A3-D7A4A770B7B0}" dt="2020-12-01T06:24:59.897" v="9996" actId="114"/>
        <pc:sldMkLst>
          <pc:docMk/>
          <pc:sldMk cId="1715994388" sldId="357"/>
        </pc:sldMkLst>
        <pc:spChg chg="mod">
          <ac:chgData name="Evgenia Korneva" userId="e62070071816427d" providerId="LiveId" clId="{1B2CB37D-1D60-4A34-B4A3-D7A4A770B7B0}" dt="2020-12-01T06:24:59.897" v="9996" actId="114"/>
          <ac:spMkLst>
            <pc:docMk/>
            <pc:sldMk cId="1715994388" sldId="357"/>
            <ac:spMk id="7" creationId="{1165F3A9-6775-4343-BF3D-71A832EB0EDF}"/>
          </ac:spMkLst>
        </pc:spChg>
      </pc:sldChg>
      <pc:sldChg chg="modSp add">
        <pc:chgData name="Evgenia Korneva" userId="e62070071816427d" providerId="LiveId" clId="{1B2CB37D-1D60-4A34-B4A3-D7A4A770B7B0}" dt="2020-12-01T06:24:54.553" v="9995" actId="114"/>
        <pc:sldMkLst>
          <pc:docMk/>
          <pc:sldMk cId="2071000079" sldId="358"/>
        </pc:sldMkLst>
        <pc:spChg chg="mod">
          <ac:chgData name="Evgenia Korneva" userId="e62070071816427d" providerId="LiveId" clId="{1B2CB37D-1D60-4A34-B4A3-D7A4A770B7B0}" dt="2020-12-01T06:24:54.553" v="9995" actId="114"/>
          <ac:spMkLst>
            <pc:docMk/>
            <pc:sldMk cId="2071000079" sldId="358"/>
            <ac:spMk id="7" creationId="{1165F3A9-6775-4343-BF3D-71A832EB0EDF}"/>
          </ac:spMkLst>
        </pc:spChg>
      </pc:sldChg>
      <pc:sldChg chg="modSp add">
        <pc:chgData name="Evgenia Korneva" userId="e62070071816427d" providerId="LiveId" clId="{1B2CB37D-1D60-4A34-B4A3-D7A4A770B7B0}" dt="2020-12-01T06:24:29.744" v="9992" actId="207"/>
        <pc:sldMkLst>
          <pc:docMk/>
          <pc:sldMk cId="2494254188" sldId="359"/>
        </pc:sldMkLst>
        <pc:spChg chg="mod">
          <ac:chgData name="Evgenia Korneva" userId="e62070071816427d" providerId="LiveId" clId="{1B2CB37D-1D60-4A34-B4A3-D7A4A770B7B0}" dt="2020-12-01T06:24:29.744" v="9992" actId="207"/>
          <ac:spMkLst>
            <pc:docMk/>
            <pc:sldMk cId="2494254188" sldId="359"/>
            <ac:spMk id="7" creationId="{1165F3A9-6775-4343-BF3D-71A832EB0EDF}"/>
          </ac:spMkLst>
        </pc:spChg>
      </pc:sldChg>
      <pc:sldChg chg="modSp add">
        <pc:chgData name="Evgenia Korneva" userId="e62070071816427d" providerId="LiveId" clId="{1B2CB37D-1D60-4A34-B4A3-D7A4A770B7B0}" dt="2020-12-01T06:24:41.671" v="9994" actId="207"/>
        <pc:sldMkLst>
          <pc:docMk/>
          <pc:sldMk cId="3779179533" sldId="360"/>
        </pc:sldMkLst>
        <pc:spChg chg="mod">
          <ac:chgData name="Evgenia Korneva" userId="e62070071816427d" providerId="LiveId" clId="{1B2CB37D-1D60-4A34-B4A3-D7A4A770B7B0}" dt="2020-12-01T06:24:41.671" v="9994" actId="207"/>
          <ac:spMkLst>
            <pc:docMk/>
            <pc:sldMk cId="3779179533" sldId="360"/>
            <ac:spMk id="7" creationId="{1165F3A9-6775-4343-BF3D-71A832EB0EDF}"/>
          </ac:spMkLst>
        </pc:spChg>
      </pc:sldChg>
      <pc:sldChg chg="modSp add">
        <pc:chgData name="Evgenia Korneva" userId="e62070071816427d" providerId="LiveId" clId="{1B2CB37D-1D60-4A34-B4A3-D7A4A770B7B0}" dt="2020-12-01T06:27:07.453" v="10083" actId="207"/>
        <pc:sldMkLst>
          <pc:docMk/>
          <pc:sldMk cId="110636085" sldId="361"/>
        </pc:sldMkLst>
        <pc:spChg chg="mod">
          <ac:chgData name="Evgenia Korneva" userId="e62070071816427d" providerId="LiveId" clId="{1B2CB37D-1D60-4A34-B4A3-D7A4A770B7B0}" dt="2020-12-01T06:27:07.453" v="10083" actId="207"/>
          <ac:spMkLst>
            <pc:docMk/>
            <pc:sldMk cId="110636085" sldId="361"/>
            <ac:spMk id="5" creationId="{A3D1560F-A78C-413B-B379-C00BDB7FED72}"/>
          </ac:spMkLst>
        </pc:spChg>
      </pc:sldChg>
      <pc:sldChg chg="add del">
        <pc:chgData name="Evgenia Korneva" userId="e62070071816427d" providerId="LiveId" clId="{1B2CB37D-1D60-4A34-B4A3-D7A4A770B7B0}" dt="2020-12-01T06:26:59.870" v="10081" actId="2696"/>
        <pc:sldMkLst>
          <pc:docMk/>
          <pc:sldMk cId="3161136582" sldId="361"/>
        </pc:sldMkLst>
      </pc:sldChg>
      <pc:sldChg chg="modSp add">
        <pc:chgData name="Evgenia Korneva" userId="e62070071816427d" providerId="LiveId" clId="{1B2CB37D-1D60-4A34-B4A3-D7A4A770B7B0}" dt="2020-12-01T06:27:18.278" v="10085" actId="207"/>
        <pc:sldMkLst>
          <pc:docMk/>
          <pc:sldMk cId="93021486" sldId="362"/>
        </pc:sldMkLst>
        <pc:spChg chg="mod">
          <ac:chgData name="Evgenia Korneva" userId="e62070071816427d" providerId="LiveId" clId="{1B2CB37D-1D60-4A34-B4A3-D7A4A770B7B0}" dt="2020-12-01T06:27:18.278" v="10085" actId="207"/>
          <ac:spMkLst>
            <pc:docMk/>
            <pc:sldMk cId="93021486" sldId="362"/>
            <ac:spMk id="5" creationId="{A3D1560F-A78C-413B-B379-C00BDB7FED72}"/>
          </ac:spMkLst>
        </pc:spChg>
      </pc:sldChg>
      <pc:sldChg chg="modSp add">
        <pc:chgData name="Evgenia Korneva" userId="e62070071816427d" providerId="LiveId" clId="{1B2CB37D-1D60-4A34-B4A3-D7A4A770B7B0}" dt="2020-12-01T06:40:47.184" v="10097" actId="207"/>
        <pc:sldMkLst>
          <pc:docMk/>
          <pc:sldMk cId="2348989663" sldId="363"/>
        </pc:sldMkLst>
        <pc:spChg chg="mod">
          <ac:chgData name="Evgenia Korneva" userId="e62070071816427d" providerId="LiveId" clId="{1B2CB37D-1D60-4A34-B4A3-D7A4A770B7B0}" dt="2020-12-01T06:40:47.184" v="10097" actId="207"/>
          <ac:spMkLst>
            <pc:docMk/>
            <pc:sldMk cId="2348989663" sldId="363"/>
            <ac:spMk id="5" creationId="{F3A21B35-31AF-45B3-A9F9-F5D2FBDCDF6F}"/>
          </ac:spMkLst>
        </pc:spChg>
      </pc:sldChg>
      <pc:sldChg chg="modSp add">
        <pc:chgData name="Evgenia Korneva" userId="e62070071816427d" providerId="LiveId" clId="{1B2CB37D-1D60-4A34-B4A3-D7A4A770B7B0}" dt="2020-12-01T06:43:31.989" v="10100" actId="207"/>
        <pc:sldMkLst>
          <pc:docMk/>
          <pc:sldMk cId="2592423822" sldId="364"/>
        </pc:sldMkLst>
        <pc:spChg chg="mod">
          <ac:chgData name="Evgenia Korneva" userId="e62070071816427d" providerId="LiveId" clId="{1B2CB37D-1D60-4A34-B4A3-D7A4A770B7B0}" dt="2020-12-01T06:43:31.989" v="10100" actId="207"/>
          <ac:spMkLst>
            <pc:docMk/>
            <pc:sldMk cId="2592423822" sldId="364"/>
            <ac:spMk id="3" creationId="{9D0A1060-E368-4A49-90EC-CCB18910F745}"/>
          </ac:spMkLst>
        </pc:spChg>
      </pc:sldChg>
      <pc:sldChg chg="add del">
        <pc:chgData name="Evgenia Korneva" userId="e62070071816427d" providerId="LiveId" clId="{1B2CB37D-1D60-4A34-B4A3-D7A4A770B7B0}" dt="2020-12-01T06:47:19.962" v="10102"/>
        <pc:sldMkLst>
          <pc:docMk/>
          <pc:sldMk cId="856504378" sldId="365"/>
        </pc:sldMkLst>
      </pc:sldChg>
      <pc:sldChg chg="modSp add">
        <pc:chgData name="Evgenia Korneva" userId="e62070071816427d" providerId="LiveId" clId="{1B2CB37D-1D60-4A34-B4A3-D7A4A770B7B0}" dt="2020-12-01T06:47:27.585" v="10104" actId="207"/>
        <pc:sldMkLst>
          <pc:docMk/>
          <pc:sldMk cId="3830245850" sldId="365"/>
        </pc:sldMkLst>
        <pc:spChg chg="mod">
          <ac:chgData name="Evgenia Korneva" userId="e62070071816427d" providerId="LiveId" clId="{1B2CB37D-1D60-4A34-B4A3-D7A4A770B7B0}" dt="2020-12-01T06:47:27.585" v="10104" actId="207"/>
          <ac:spMkLst>
            <pc:docMk/>
            <pc:sldMk cId="3830245850" sldId="365"/>
            <ac:spMk id="3" creationId="{C30F0B69-BC9E-4D82-AC38-38D19D339C2F}"/>
          </ac:spMkLst>
        </pc:spChg>
      </pc:sldChg>
      <pc:sldChg chg="modSp add">
        <pc:chgData name="Evgenia Korneva" userId="e62070071816427d" providerId="LiveId" clId="{1B2CB37D-1D60-4A34-B4A3-D7A4A770B7B0}" dt="2020-12-01T06:57:05.333" v="10367"/>
        <pc:sldMkLst>
          <pc:docMk/>
          <pc:sldMk cId="474022031" sldId="366"/>
        </pc:sldMkLst>
        <pc:spChg chg="mod">
          <ac:chgData name="Evgenia Korneva" userId="e62070071816427d" providerId="LiveId" clId="{1B2CB37D-1D60-4A34-B4A3-D7A4A770B7B0}" dt="2020-12-01T06:57:05.333" v="10367"/>
          <ac:spMkLst>
            <pc:docMk/>
            <pc:sldMk cId="474022031" sldId="366"/>
            <ac:spMk id="3" creationId="{4AE42D6C-8385-42BF-800F-B1F15A05287A}"/>
          </ac:spMkLst>
        </pc:spChg>
      </pc:sldChg>
      <pc:sldChg chg="modSp add">
        <pc:chgData name="Evgenia Korneva" userId="e62070071816427d" providerId="LiveId" clId="{1B2CB37D-1D60-4A34-B4A3-D7A4A770B7B0}" dt="2020-12-01T06:57:01.086" v="10366"/>
        <pc:sldMkLst>
          <pc:docMk/>
          <pc:sldMk cId="1371707265" sldId="367"/>
        </pc:sldMkLst>
        <pc:spChg chg="mod">
          <ac:chgData name="Evgenia Korneva" userId="e62070071816427d" providerId="LiveId" clId="{1B2CB37D-1D60-4A34-B4A3-D7A4A770B7B0}" dt="2020-12-01T06:57:01.086" v="10366"/>
          <ac:spMkLst>
            <pc:docMk/>
            <pc:sldMk cId="1371707265" sldId="367"/>
            <ac:spMk id="3" creationId="{4AE42D6C-8385-42BF-800F-B1F15A05287A}"/>
          </ac:spMkLst>
        </pc:spChg>
      </pc:sldChg>
      <pc:sldChg chg="modSp add">
        <pc:chgData name="Evgenia Korneva" userId="e62070071816427d" providerId="LiveId" clId="{1B2CB37D-1D60-4A34-B4A3-D7A4A770B7B0}" dt="2020-12-01T06:57:14.756" v="10368" actId="207"/>
        <pc:sldMkLst>
          <pc:docMk/>
          <pc:sldMk cId="648047453" sldId="368"/>
        </pc:sldMkLst>
        <pc:spChg chg="mod">
          <ac:chgData name="Evgenia Korneva" userId="e62070071816427d" providerId="LiveId" clId="{1B2CB37D-1D60-4A34-B4A3-D7A4A770B7B0}" dt="2020-12-01T06:57:14.756" v="10368" actId="207"/>
          <ac:spMkLst>
            <pc:docMk/>
            <pc:sldMk cId="648047453" sldId="368"/>
            <ac:spMk id="3" creationId="{4AE42D6C-8385-42BF-800F-B1F15A05287A}"/>
          </ac:spMkLst>
        </pc:spChg>
      </pc:sldChg>
      <pc:sldChg chg="modSp add">
        <pc:chgData name="Evgenia Korneva" userId="e62070071816427d" providerId="LiveId" clId="{1B2CB37D-1D60-4A34-B4A3-D7A4A770B7B0}" dt="2020-12-01T06:57:24.372" v="10370" actId="207"/>
        <pc:sldMkLst>
          <pc:docMk/>
          <pc:sldMk cId="2238985369" sldId="369"/>
        </pc:sldMkLst>
        <pc:spChg chg="mod">
          <ac:chgData name="Evgenia Korneva" userId="e62070071816427d" providerId="LiveId" clId="{1B2CB37D-1D60-4A34-B4A3-D7A4A770B7B0}" dt="2020-12-01T06:57:24.372" v="10370" actId="207"/>
          <ac:spMkLst>
            <pc:docMk/>
            <pc:sldMk cId="2238985369" sldId="369"/>
            <ac:spMk id="3" creationId="{4AE42D6C-8385-42BF-800F-B1F15A05287A}"/>
          </ac:spMkLst>
        </pc:spChg>
      </pc:sldChg>
      <pc:sldChg chg="modSp add">
        <pc:chgData name="Evgenia Korneva" userId="e62070071816427d" providerId="LiveId" clId="{1B2CB37D-1D60-4A34-B4A3-D7A4A770B7B0}" dt="2020-12-01T06:57:45.562" v="10372" actId="207"/>
        <pc:sldMkLst>
          <pc:docMk/>
          <pc:sldMk cId="971411736" sldId="370"/>
        </pc:sldMkLst>
        <pc:spChg chg="mod">
          <ac:chgData name="Evgenia Korneva" userId="e62070071816427d" providerId="LiveId" clId="{1B2CB37D-1D60-4A34-B4A3-D7A4A770B7B0}" dt="2020-12-01T06:57:45.562" v="10372" actId="207"/>
          <ac:spMkLst>
            <pc:docMk/>
            <pc:sldMk cId="971411736" sldId="370"/>
            <ac:spMk id="3" creationId="{4AE42D6C-8385-42BF-800F-B1F15A05287A}"/>
          </ac:spMkLst>
        </pc:spChg>
      </pc:sldChg>
      <pc:sldChg chg="modSp add">
        <pc:chgData name="Evgenia Korneva" userId="e62070071816427d" providerId="LiveId" clId="{1B2CB37D-1D60-4A34-B4A3-D7A4A770B7B0}" dt="2020-12-01T06:57:53.573" v="10374" actId="207"/>
        <pc:sldMkLst>
          <pc:docMk/>
          <pc:sldMk cId="3163906623" sldId="371"/>
        </pc:sldMkLst>
        <pc:spChg chg="mod">
          <ac:chgData name="Evgenia Korneva" userId="e62070071816427d" providerId="LiveId" clId="{1B2CB37D-1D60-4A34-B4A3-D7A4A770B7B0}" dt="2020-12-01T06:57:53.573" v="10374" actId="207"/>
          <ac:spMkLst>
            <pc:docMk/>
            <pc:sldMk cId="3163906623" sldId="371"/>
            <ac:spMk id="3" creationId="{4AE42D6C-8385-42BF-800F-B1F15A05287A}"/>
          </ac:spMkLst>
        </pc:spChg>
      </pc:sldChg>
      <pc:sldChg chg="addSp delSp modSp add">
        <pc:chgData name="Evgenia Korneva" userId="e62070071816427d" providerId="LiveId" clId="{1B2CB37D-1D60-4A34-B4A3-D7A4A770B7B0}" dt="2020-12-01T07:02:58.755" v="10822" actId="27636"/>
        <pc:sldMkLst>
          <pc:docMk/>
          <pc:sldMk cId="4097842121" sldId="372"/>
        </pc:sldMkLst>
        <pc:spChg chg="del">
          <ac:chgData name="Evgenia Korneva" userId="e62070071816427d" providerId="LiveId" clId="{1B2CB37D-1D60-4A34-B4A3-D7A4A770B7B0}" dt="2020-12-01T06:58:49.121" v="10376"/>
          <ac:spMkLst>
            <pc:docMk/>
            <pc:sldMk cId="4097842121" sldId="372"/>
            <ac:spMk id="2" creationId="{4945B512-9A8D-4F4F-BD53-440088F461EA}"/>
          </ac:spMkLst>
        </pc:spChg>
        <pc:spChg chg="del">
          <ac:chgData name="Evgenia Korneva" userId="e62070071816427d" providerId="LiveId" clId="{1B2CB37D-1D60-4A34-B4A3-D7A4A770B7B0}" dt="2020-12-01T06:58:49.121" v="10376"/>
          <ac:spMkLst>
            <pc:docMk/>
            <pc:sldMk cId="4097842121" sldId="372"/>
            <ac:spMk id="3" creationId="{3F4CB43D-19D9-4395-A585-9F60789B1AB6}"/>
          </ac:spMkLst>
        </pc:spChg>
        <pc:spChg chg="add mod">
          <ac:chgData name="Evgenia Korneva" userId="e62070071816427d" providerId="LiveId" clId="{1B2CB37D-1D60-4A34-B4A3-D7A4A770B7B0}" dt="2020-12-01T07:02:16.140" v="10761" actId="20577"/>
          <ac:spMkLst>
            <pc:docMk/>
            <pc:sldMk cId="4097842121" sldId="372"/>
            <ac:spMk id="5" creationId="{C82AD07C-BDF4-485D-9316-648F6A5CBD17}"/>
          </ac:spMkLst>
        </pc:spChg>
        <pc:spChg chg="add mod">
          <ac:chgData name="Evgenia Korneva" userId="e62070071816427d" providerId="LiveId" clId="{1B2CB37D-1D60-4A34-B4A3-D7A4A770B7B0}" dt="2020-12-01T07:02:58.750" v="10821" actId="27636"/>
          <ac:spMkLst>
            <pc:docMk/>
            <pc:sldMk cId="4097842121" sldId="372"/>
            <ac:spMk id="6" creationId="{D02EC7AC-A06E-40C2-AB31-4F97F6AAA34B}"/>
          </ac:spMkLst>
        </pc:spChg>
        <pc:spChg chg="add mod">
          <ac:chgData name="Evgenia Korneva" userId="e62070071816427d" providerId="LiveId" clId="{1B2CB37D-1D60-4A34-B4A3-D7A4A770B7B0}" dt="2020-12-01T07:02:58.755" v="10822" actId="27636"/>
          <ac:spMkLst>
            <pc:docMk/>
            <pc:sldMk cId="4097842121" sldId="372"/>
            <ac:spMk id="7" creationId="{96754FE5-DDAD-433E-B8ED-A3B8095F5D93}"/>
          </ac:spMkLst>
        </pc:spChg>
      </pc:sldChg>
      <pc:sldChg chg="addSp delSp modSp add">
        <pc:chgData name="Evgenia Korneva" userId="e62070071816427d" providerId="LiveId" clId="{1B2CB37D-1D60-4A34-B4A3-D7A4A770B7B0}" dt="2020-12-01T07:03:19.281" v="10827" actId="27636"/>
        <pc:sldMkLst>
          <pc:docMk/>
          <pc:sldMk cId="3655531269" sldId="373"/>
        </pc:sldMkLst>
        <pc:spChg chg="add del mod">
          <ac:chgData name="Evgenia Korneva" userId="e62070071816427d" providerId="LiveId" clId="{1B2CB37D-1D60-4A34-B4A3-D7A4A770B7B0}" dt="2020-12-01T07:03:13.990" v="10825" actId="478"/>
          <ac:spMkLst>
            <pc:docMk/>
            <pc:sldMk cId="3655531269" sldId="373"/>
            <ac:spMk id="3" creationId="{5547C54E-36CC-45B8-8F7F-5FF87F43B889}"/>
          </ac:spMkLst>
        </pc:spChg>
        <pc:spChg chg="mod">
          <ac:chgData name="Evgenia Korneva" userId="e62070071816427d" providerId="LiveId" clId="{1B2CB37D-1D60-4A34-B4A3-D7A4A770B7B0}" dt="2020-12-01T07:03:19.281" v="10827" actId="27636"/>
          <ac:spMkLst>
            <pc:docMk/>
            <pc:sldMk cId="3655531269" sldId="373"/>
            <ac:spMk id="6" creationId="{D02EC7AC-A06E-40C2-AB31-4F97F6AAA34B}"/>
          </ac:spMkLst>
        </pc:spChg>
        <pc:spChg chg="del">
          <ac:chgData name="Evgenia Korneva" userId="e62070071816427d" providerId="LiveId" clId="{1B2CB37D-1D60-4A34-B4A3-D7A4A770B7B0}" dt="2020-12-01T07:03:11.101" v="10824" actId="478"/>
          <ac:spMkLst>
            <pc:docMk/>
            <pc:sldMk cId="3655531269" sldId="373"/>
            <ac:spMk id="7" creationId="{96754FE5-DDAD-433E-B8ED-A3B8095F5D93}"/>
          </ac:spMkLst>
        </pc:spChg>
      </pc:sldChg>
      <pc:sldChg chg="modSp add">
        <pc:chgData name="Evgenia Korneva" userId="e62070071816427d" providerId="LiveId" clId="{1B2CB37D-1D60-4A34-B4A3-D7A4A770B7B0}" dt="2020-12-01T07:03:24.037" v="10828" actId="207"/>
        <pc:sldMkLst>
          <pc:docMk/>
          <pc:sldMk cId="1987894618" sldId="374"/>
        </pc:sldMkLst>
        <pc:spChg chg="mod">
          <ac:chgData name="Evgenia Korneva" userId="e62070071816427d" providerId="LiveId" clId="{1B2CB37D-1D60-4A34-B4A3-D7A4A770B7B0}" dt="2020-12-01T07:03:24.037" v="10828" actId="207"/>
          <ac:spMkLst>
            <pc:docMk/>
            <pc:sldMk cId="1987894618" sldId="374"/>
            <ac:spMk id="7" creationId="{96754FE5-DDAD-433E-B8ED-A3B8095F5D93}"/>
          </ac:spMkLst>
        </pc:spChg>
      </pc:sldChg>
      <pc:sldChg chg="modSp add">
        <pc:chgData name="Evgenia Korneva" userId="e62070071816427d" providerId="LiveId" clId="{1B2CB37D-1D60-4A34-B4A3-D7A4A770B7B0}" dt="2020-12-01T07:03:32.482" v="10830" actId="207"/>
        <pc:sldMkLst>
          <pc:docMk/>
          <pc:sldMk cId="3482809138" sldId="375"/>
        </pc:sldMkLst>
        <pc:spChg chg="mod">
          <ac:chgData name="Evgenia Korneva" userId="e62070071816427d" providerId="LiveId" clId="{1B2CB37D-1D60-4A34-B4A3-D7A4A770B7B0}" dt="2020-12-01T07:03:32.482" v="10830" actId="207"/>
          <ac:spMkLst>
            <pc:docMk/>
            <pc:sldMk cId="3482809138" sldId="375"/>
            <ac:spMk id="7" creationId="{96754FE5-DDAD-433E-B8ED-A3B8095F5D93}"/>
          </ac:spMkLst>
        </pc:spChg>
      </pc:sldChg>
      <pc:sldChg chg="addSp delSp modSp add">
        <pc:chgData name="Evgenia Korneva" userId="e62070071816427d" providerId="LiveId" clId="{1B2CB37D-1D60-4A34-B4A3-D7A4A770B7B0}" dt="2020-12-01T07:05:56.638" v="11068" actId="1035"/>
        <pc:sldMkLst>
          <pc:docMk/>
          <pc:sldMk cId="1487703371" sldId="376"/>
        </pc:sldMkLst>
        <pc:spChg chg="del">
          <ac:chgData name="Evgenia Korneva" userId="e62070071816427d" providerId="LiveId" clId="{1B2CB37D-1D60-4A34-B4A3-D7A4A770B7B0}" dt="2020-12-01T07:03:40.036" v="10832"/>
          <ac:spMkLst>
            <pc:docMk/>
            <pc:sldMk cId="1487703371" sldId="376"/>
            <ac:spMk id="2" creationId="{B0801242-8318-46E8-A787-F099613E3D83}"/>
          </ac:spMkLst>
        </pc:spChg>
        <pc:spChg chg="del">
          <ac:chgData name="Evgenia Korneva" userId="e62070071816427d" providerId="LiveId" clId="{1B2CB37D-1D60-4A34-B4A3-D7A4A770B7B0}" dt="2020-12-01T07:03:40.036" v="10832"/>
          <ac:spMkLst>
            <pc:docMk/>
            <pc:sldMk cId="1487703371" sldId="376"/>
            <ac:spMk id="3" creationId="{0C6EC22D-1EEE-4E06-AE04-18BE7B2E293C}"/>
          </ac:spMkLst>
        </pc:spChg>
        <pc:spChg chg="add mod">
          <ac:chgData name="Evgenia Korneva" userId="e62070071816427d" providerId="LiveId" clId="{1B2CB37D-1D60-4A34-B4A3-D7A4A770B7B0}" dt="2020-12-01T07:05:56.638" v="11068" actId="1035"/>
          <ac:spMkLst>
            <pc:docMk/>
            <pc:sldMk cId="1487703371" sldId="376"/>
            <ac:spMk id="5" creationId="{38F4D2D2-DECC-45A5-AE63-16B77E56E930}"/>
          </ac:spMkLst>
        </pc:spChg>
        <pc:spChg chg="add del mod">
          <ac:chgData name="Evgenia Korneva" userId="e62070071816427d" providerId="LiveId" clId="{1B2CB37D-1D60-4A34-B4A3-D7A4A770B7B0}" dt="2020-12-01T07:04:52.481" v="10916" actId="478"/>
          <ac:spMkLst>
            <pc:docMk/>
            <pc:sldMk cId="1487703371" sldId="376"/>
            <ac:spMk id="6" creationId="{63B7F9CC-72E8-4F4A-9EED-FBE0BB171D8D}"/>
          </ac:spMkLst>
        </pc:spChg>
      </pc:sldChg>
      <pc:sldChg chg="modSp add">
        <pc:chgData name="Evgenia Korneva" userId="e62070071816427d" providerId="LiveId" clId="{1B2CB37D-1D60-4A34-B4A3-D7A4A770B7B0}" dt="2020-12-01T07:06:10.471" v="11074" actId="20577"/>
        <pc:sldMkLst>
          <pc:docMk/>
          <pc:sldMk cId="4065784518" sldId="377"/>
        </pc:sldMkLst>
        <pc:spChg chg="mod">
          <ac:chgData name="Evgenia Korneva" userId="e62070071816427d" providerId="LiveId" clId="{1B2CB37D-1D60-4A34-B4A3-D7A4A770B7B0}" dt="2020-12-01T07:06:10.471" v="11074" actId="20577"/>
          <ac:spMkLst>
            <pc:docMk/>
            <pc:sldMk cId="4065784518" sldId="377"/>
            <ac:spMk id="5" creationId="{38F4D2D2-DECC-45A5-AE63-16B77E56E930}"/>
          </ac:spMkLst>
        </pc:spChg>
      </pc:sldChg>
      <pc:sldChg chg="delSp add">
        <pc:chgData name="Evgenia Korneva" userId="e62070071816427d" providerId="LiveId" clId="{1B2CB37D-1D60-4A34-B4A3-D7A4A770B7B0}" dt="2020-12-01T07:08:52.019" v="11093"/>
        <pc:sldMkLst>
          <pc:docMk/>
          <pc:sldMk cId="112441064" sldId="378"/>
        </pc:sldMkLst>
        <pc:spChg chg="del">
          <ac:chgData name="Evgenia Korneva" userId="e62070071816427d" providerId="LiveId" clId="{1B2CB37D-1D60-4A34-B4A3-D7A4A770B7B0}" dt="2020-12-01T07:08:52.019" v="11093"/>
          <ac:spMkLst>
            <pc:docMk/>
            <pc:sldMk cId="112441064" sldId="378"/>
            <ac:spMk id="5" creationId="{65F96928-FC3B-49C0-9322-CBE8F4E530BC}"/>
          </ac:spMkLst>
        </pc:spChg>
      </pc:sldChg>
      <pc:sldChg chg="delSp add">
        <pc:chgData name="Evgenia Korneva" userId="e62070071816427d" providerId="LiveId" clId="{1B2CB37D-1D60-4A34-B4A3-D7A4A770B7B0}" dt="2020-12-01T07:09:35.201" v="11097" actId="478"/>
        <pc:sldMkLst>
          <pc:docMk/>
          <pc:sldMk cId="2139289456" sldId="379"/>
        </pc:sldMkLst>
        <pc:spChg chg="del">
          <ac:chgData name="Evgenia Korneva" userId="e62070071816427d" providerId="LiveId" clId="{1B2CB37D-1D60-4A34-B4A3-D7A4A770B7B0}" dt="2020-12-01T07:09:35.201" v="11097" actId="478"/>
          <ac:spMkLst>
            <pc:docMk/>
            <pc:sldMk cId="2139289456" sldId="379"/>
            <ac:spMk id="8" creationId="{5FD79CBF-C1A0-42EB-9680-C5D8873C17ED}"/>
          </ac:spMkLst>
        </pc:spChg>
      </pc:sldChg>
      <pc:sldChg chg="modSp add">
        <pc:chgData name="Evgenia Korneva" userId="e62070071816427d" providerId="LiveId" clId="{1B2CB37D-1D60-4A34-B4A3-D7A4A770B7B0}" dt="2020-12-01T07:10:27.261" v="11099" actId="207"/>
        <pc:sldMkLst>
          <pc:docMk/>
          <pc:sldMk cId="1039671142" sldId="380"/>
        </pc:sldMkLst>
        <pc:spChg chg="mod">
          <ac:chgData name="Evgenia Korneva" userId="e62070071816427d" providerId="LiveId" clId="{1B2CB37D-1D60-4A34-B4A3-D7A4A770B7B0}" dt="2020-12-01T07:10:27.261" v="11099" actId="207"/>
          <ac:spMkLst>
            <pc:docMk/>
            <pc:sldMk cId="1039671142" sldId="380"/>
            <ac:spMk id="3" creationId="{B27C1A24-E658-4C8B-87F2-9A75138D108D}"/>
          </ac:spMkLst>
        </pc:spChg>
      </pc:sldChg>
      <pc:sldChg chg="modSp add">
        <pc:chgData name="Evgenia Korneva" userId="e62070071816427d" providerId="LiveId" clId="{1B2CB37D-1D60-4A34-B4A3-D7A4A770B7B0}" dt="2020-12-01T07:10:34.042" v="11101" actId="207"/>
        <pc:sldMkLst>
          <pc:docMk/>
          <pc:sldMk cId="2486816840" sldId="381"/>
        </pc:sldMkLst>
        <pc:spChg chg="mod">
          <ac:chgData name="Evgenia Korneva" userId="e62070071816427d" providerId="LiveId" clId="{1B2CB37D-1D60-4A34-B4A3-D7A4A770B7B0}" dt="2020-12-01T07:10:34.042" v="11101" actId="207"/>
          <ac:spMkLst>
            <pc:docMk/>
            <pc:sldMk cId="2486816840" sldId="381"/>
            <ac:spMk id="3" creationId="{B27C1A24-E658-4C8B-87F2-9A75138D108D}"/>
          </ac:spMkLst>
        </pc:spChg>
      </pc:sldChg>
      <pc:sldChg chg="modSp add">
        <pc:chgData name="Evgenia Korneva" userId="e62070071816427d" providerId="LiveId" clId="{1B2CB37D-1D60-4A34-B4A3-D7A4A770B7B0}" dt="2020-12-01T11:50:53.040" v="11199" actId="207"/>
        <pc:sldMkLst>
          <pc:docMk/>
          <pc:sldMk cId="654699598" sldId="382"/>
        </pc:sldMkLst>
        <pc:spChg chg="mod">
          <ac:chgData name="Evgenia Korneva" userId="e62070071816427d" providerId="LiveId" clId="{1B2CB37D-1D60-4A34-B4A3-D7A4A770B7B0}" dt="2020-12-01T11:50:53.040" v="11199" actId="207"/>
          <ac:spMkLst>
            <pc:docMk/>
            <pc:sldMk cId="654699598" sldId="382"/>
            <ac:spMk id="3" creationId="{0564328E-97B5-4D52-A323-FA7943FA6098}"/>
          </ac:spMkLst>
        </pc:spChg>
      </pc:sldChg>
      <pc:sldChg chg="modSp add">
        <pc:chgData name="Evgenia Korneva" userId="e62070071816427d" providerId="LiveId" clId="{1B2CB37D-1D60-4A34-B4A3-D7A4A770B7B0}" dt="2020-12-01T11:51:03.783" v="11201" actId="207"/>
        <pc:sldMkLst>
          <pc:docMk/>
          <pc:sldMk cId="2427312211" sldId="383"/>
        </pc:sldMkLst>
        <pc:spChg chg="mod">
          <ac:chgData name="Evgenia Korneva" userId="e62070071816427d" providerId="LiveId" clId="{1B2CB37D-1D60-4A34-B4A3-D7A4A770B7B0}" dt="2020-12-01T11:51:03.783" v="11201" actId="207"/>
          <ac:spMkLst>
            <pc:docMk/>
            <pc:sldMk cId="2427312211" sldId="383"/>
            <ac:spMk id="3" creationId="{0564328E-97B5-4D52-A323-FA7943FA6098}"/>
          </ac:spMkLst>
        </pc:spChg>
      </pc:sldChg>
      <pc:sldChg chg="modSp add">
        <pc:chgData name="Evgenia Korneva" userId="e62070071816427d" providerId="LiveId" clId="{1B2CB37D-1D60-4A34-B4A3-D7A4A770B7B0}" dt="2020-12-01T11:51:14.285" v="11203" actId="207"/>
        <pc:sldMkLst>
          <pc:docMk/>
          <pc:sldMk cId="4290096370" sldId="384"/>
        </pc:sldMkLst>
        <pc:spChg chg="mod">
          <ac:chgData name="Evgenia Korneva" userId="e62070071816427d" providerId="LiveId" clId="{1B2CB37D-1D60-4A34-B4A3-D7A4A770B7B0}" dt="2020-12-01T11:51:14.285" v="11203" actId="207"/>
          <ac:spMkLst>
            <pc:docMk/>
            <pc:sldMk cId="4290096370" sldId="384"/>
            <ac:spMk id="3" creationId="{0564328E-97B5-4D52-A323-FA7943FA60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50B31-152E-463E-98D4-672E989E372F}" type="datetimeFigureOut">
              <a:rPr lang="en-BE" smtClean="0"/>
              <a:t>01/12/2020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0FC0A-2963-40BB-9ADB-ECE176842D8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108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EAFF-2FA5-4410-873F-233AA459E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98D60-A695-478D-9BFC-7D9824CAD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1B587-375F-48F5-A4B3-292E0E91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96B4-A853-445F-AFD9-7AFC7018D9A9}" type="datetime8">
              <a:rPr lang="en-BE" smtClean="0"/>
              <a:t>01/12/2020 07:01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045D-7AA1-4C19-8F1D-3557639D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26225-B5C8-406C-8B04-BB864349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534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BF2C-B9BF-4534-A2E3-9A4E214F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509F8-DC80-4D2E-B109-DAB0A8AE0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D3764-DB10-49D6-83B3-DC98D32D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D528-F139-4D6D-873D-862A1822887B}" type="datetime8">
              <a:rPr lang="en-BE" smtClean="0"/>
              <a:t>01/12/2020 07:01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E41-8EB4-4561-8619-81919E55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35E1-9A30-49B0-BE02-74571B35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778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1AB81-F877-4773-A14F-DB995C3AD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69F0C-8DE1-429A-AE0A-28C7C72B8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6E03-0F76-4B57-9EC1-0F385DC7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D0AF-FFC7-49F5-B1B3-68497AF88DC6}" type="datetime8">
              <a:rPr lang="en-BE" smtClean="0"/>
              <a:t>01/12/2020 07:01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17F7-5F5A-4659-B737-9333CEB3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9EE0-CCED-4A7C-A52C-93106E50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5582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AB1E-C83A-4DAA-9389-C15969FC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CAA5-03FE-43F0-B368-914EA030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DD36E-FAEC-4A90-8B1E-56611B53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6A38-A34F-4D2B-ACE2-7606B5713D15}" type="datetime8">
              <a:rPr lang="en-BE" smtClean="0"/>
              <a:t>01/12/2020 07:01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DDF5A-4925-4E86-B92F-10DA74CF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F0BD-1FF4-41B0-A11E-6C495195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794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C82D-620C-4A3E-ADA5-7C68E233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63EE6-7D9D-4547-8AF8-081D500A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A5D0D-9DF7-4588-BB17-1DF7C0A4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8540-3D95-4AC4-B945-157E7257AAC7}" type="datetime8">
              <a:rPr lang="en-BE" smtClean="0"/>
              <a:t>01/12/2020 07:01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B455F-077C-48FF-8A04-ED73C269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AC13-4979-40DC-AE09-3971E6BA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37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5AA9-D95D-46A5-9DE3-1F371A89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8C53-9F7D-427B-9CD7-647AA3710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D1737-758B-4D23-B7DF-59B14FF10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B7BB1-6122-4761-B0E8-91CFAF9A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4829-3AA6-4B5B-A196-8F1F8952E0C9}" type="datetime8">
              <a:rPr lang="en-BE" smtClean="0"/>
              <a:t>01/12/2020 07:01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2B58B-9DEF-451D-B9CA-C8C2E924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75D7C-2DAB-4E01-94A1-3E808B72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2277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16A1-3B40-4C53-8DFF-72B8E1B8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63D33-476F-436D-8C35-7DCCA9A75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5C8CE-5DBC-4489-9EE5-5E3FDDDD5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E93B1-99CC-4B0E-AB1D-EF3D23062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DCCB3-AFAA-4D9A-8E13-D9B68252F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2D979-4964-4471-AB3C-4B3BB0BB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4CDA-01F1-4F6E-AECB-6E50E6AD8646}" type="datetime8">
              <a:rPr lang="en-BE" smtClean="0"/>
              <a:t>01/12/2020 07:01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CC18E-5CD6-4343-B708-6FDF774E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FEA05-99F0-440E-9E1B-D33E2F24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601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7F4A-A9A9-4075-A0BE-7F4050CA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654A2-2418-4657-9481-96790736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8B18-E787-4B36-B1A5-46248248D037}" type="datetime8">
              <a:rPr lang="en-BE" smtClean="0"/>
              <a:t>01/12/2020 07:01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C6570-3439-4B15-B82C-EAC4E2A2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DE260-E3FA-464A-9C07-3812706A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428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0F353-DE7F-4795-8896-6D8FE9D4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7D8A-1AA4-4D0E-BFE0-C44FEC17D08F}" type="datetime8">
              <a:rPr lang="en-BE" smtClean="0"/>
              <a:t>01/12/2020 07:01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B1B02-4E41-4B6C-8A37-B393543F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5AB24-5A68-495E-BB3E-067BA676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960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4FD3-0C56-44D2-BDD8-3DE795BB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9C38-D437-4682-BEB8-6E62ABCE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E16B7-BEB4-4715-9738-63715C7C4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B2C7A-8693-4A3B-9592-BDE2AABE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6E53-31DC-4787-967D-3C09C0EF44FA}" type="datetime8">
              <a:rPr lang="en-BE" smtClean="0"/>
              <a:t>01/12/2020 07:01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9780C-DE3B-4A56-8162-EC2AA092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23D0F-D5DF-4A7F-B2E3-A30D8198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020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F480-F99D-4599-B4B0-31344583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574FA-1221-4ACD-A300-E802B6BCF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32964-C8AA-4A84-9EA1-F66EE4244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5CF7A-D5B3-4E16-B745-DBC50EAB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612C-47E2-45B1-AE2C-823C7532CC23}" type="datetime8">
              <a:rPr lang="en-BE" smtClean="0"/>
              <a:t>01/12/2020 07:01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9CC89-467A-4B7C-A5D2-BCD377F3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F06F0-473E-497F-A3B8-D74A0359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703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AE8ED-833F-4CF6-90AE-566FB27F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C0E24-E262-4F79-B8C1-59EDCF419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A1C1-B44D-4507-BAF7-708D3594C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AA0E5-4F08-48BE-9217-3F888221C878}" type="datetime8">
              <a:rPr lang="en-BE" smtClean="0"/>
              <a:t>01/12/2020 07:01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2706-0550-452E-BD4E-2B4DDF796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D315-FB94-478D-A3FE-094C5008C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B06BB-B328-4C28-BFF7-7A737D15558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457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noema.com/gndibag/sex-ratio-around-the-world-men-per-100-women-1950-21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noema.com/gndibag/sex-ratio-around-the-world-men-per-100-women-1950-21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noema.com/gndibag/sex-ratio-around-the-world-men-per-100-women-1950-21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noema.com/gndibag/sex-ratio-around-the-world-men-per-100-women-1950-21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noema.com/gndibag/sex-ratio-around-the-world-men-per-100-women-1950-21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CF6F-DDC5-4348-ACF4-0AE12913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9749"/>
            <a:ext cx="9144000" cy="2295525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  <a:t>INTRODUCTION </a:t>
            </a:r>
            <a:b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  <a:t>TO STATISTICS</a:t>
            </a:r>
            <a:endParaRPr lang="en-BE" sz="6600" b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24D2-AF1F-4F44-BB7E-7C6F5485C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199"/>
            <a:ext cx="9144000" cy="1704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Nova" panose="020B0602020104020203" pitchFamily="34" charset="0"/>
              </a:rPr>
              <a:t>LECTURE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85274-AF0F-4C80-BCA2-4C902B8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703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DA9-D1EE-4A5A-81C9-0AB761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MEN AND WOMEN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93BF9-891A-4742-BA9C-C23C4C2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2600" cy="45942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How many men and women are there in the world?</a:t>
            </a:r>
          </a:p>
          <a:p>
            <a:endParaRPr lang="en-US" sz="1300" b="1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There is precise data!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 p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0.5</a:t>
            </a:r>
          </a:p>
          <a:p>
            <a:pPr algn="just"/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FCDC-9580-4B9A-BE77-F111CC5F9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950" y="1825625"/>
            <a:ext cx="5410200" cy="48958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dirty="0"/>
              <a:t>If we take a random person X, what’s the probability that it’s a man? </a:t>
            </a:r>
          </a:p>
          <a:p>
            <a:pPr algn="just"/>
            <a:endParaRPr lang="en-US" sz="1200" i="1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algn="just"/>
            <a:endParaRPr lang="en-US" sz="1100" i="1" dirty="0"/>
          </a:p>
          <a:p>
            <a:pPr algn="just"/>
            <a:r>
              <a:rPr lang="en-US" i="1" dirty="0"/>
              <a:t>If we take 100 random people X</a:t>
            </a:r>
            <a:r>
              <a:rPr lang="en-US" i="1" baseline="-25000" dirty="0"/>
              <a:t>1</a:t>
            </a:r>
            <a:r>
              <a:rPr lang="en-US" i="1" dirty="0"/>
              <a:t>…X</a:t>
            </a:r>
            <a:r>
              <a:rPr lang="en-US" i="1" baseline="-25000" dirty="0"/>
              <a:t>100</a:t>
            </a:r>
            <a:r>
              <a:rPr lang="en-US" i="1" dirty="0"/>
              <a:t>, how many men do we expect to see?</a:t>
            </a:r>
          </a:p>
          <a:p>
            <a:pPr algn="just"/>
            <a:endParaRPr lang="en-US" sz="500" i="1" dirty="0"/>
          </a:p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baseline="-25000" dirty="0" err="1">
                <a:solidFill>
                  <a:schemeClr val="bg1"/>
                </a:solidFill>
              </a:rPr>
              <a:t>men</a:t>
            </a:r>
            <a:r>
              <a:rPr lang="en-US" dirty="0">
                <a:solidFill>
                  <a:schemeClr val="bg1"/>
                </a:solidFill>
              </a:rPr>
              <a:t> = 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+ … + X</a:t>
            </a:r>
            <a:r>
              <a:rPr lang="en-US" baseline="-25000" dirty="0">
                <a:solidFill>
                  <a:schemeClr val="bg1"/>
                </a:solidFill>
              </a:rPr>
              <a:t>100 </a:t>
            </a:r>
            <a:r>
              <a:rPr lang="en-US" dirty="0">
                <a:solidFill>
                  <a:schemeClr val="bg1"/>
                </a:solidFill>
              </a:rPr>
              <a:t> ~ Bi(100,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baseline="-25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E(</a:t>
            </a: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baseline="-25000" dirty="0" err="1">
                <a:solidFill>
                  <a:schemeClr val="bg1"/>
                </a:solidFill>
              </a:rPr>
              <a:t>man</a:t>
            </a:r>
            <a:r>
              <a:rPr lang="en-US" dirty="0">
                <a:solidFill>
                  <a:schemeClr val="bg1"/>
                </a:solidFill>
              </a:rPr>
              <a:t>) = 100 *</a:t>
            </a:r>
            <a:r>
              <a:rPr lang="en-US" b="1" dirty="0">
                <a:solidFill>
                  <a:schemeClr val="bg1"/>
                </a:solidFill>
              </a:rPr>
              <a:t> p</a:t>
            </a:r>
            <a:r>
              <a:rPr lang="en-US" dirty="0">
                <a:solidFill>
                  <a:schemeClr val="bg1"/>
                </a:solidFill>
              </a:rPr>
              <a:t> = 500</a:t>
            </a:r>
            <a:endParaRPr lang="en-BE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373B-4466-4246-9FAA-72F08FDA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10</a:t>
            </a:fld>
            <a:endParaRPr lang="en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96C78D-EE72-4FEA-949B-E3D102790B2D}"/>
              </a:ext>
            </a:extLst>
          </p:cNvPr>
          <p:cNvGrpSpPr/>
          <p:nvPr/>
        </p:nvGrpSpPr>
        <p:grpSpPr>
          <a:xfrm>
            <a:off x="6324600" y="3655557"/>
            <a:ext cx="5257800" cy="945812"/>
            <a:chOff x="838200" y="3334267"/>
            <a:chExt cx="5257800" cy="945812"/>
          </a:xfrm>
        </p:grpSpPr>
        <p:pic>
          <p:nvPicPr>
            <p:cNvPr id="10" name="Content Placeholder 5">
              <a:extLst>
                <a:ext uri="{FF2B5EF4-FFF2-40B4-BE49-F238E27FC236}">
                  <a16:creationId xmlns:a16="http://schemas.microsoft.com/office/drawing/2014/main" id="{EA15D79E-60E0-4CEC-9B79-DB4E5B19D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61" t="10670" r="18529" b="72059"/>
            <a:stretch/>
          </p:blipFill>
          <p:spPr>
            <a:xfrm>
              <a:off x="838200" y="3334267"/>
              <a:ext cx="5257800" cy="79182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678065-D982-4E91-BEF3-451763AA9158}"/>
                </a:ext>
              </a:extLst>
            </p:cNvPr>
            <p:cNvSpPr/>
            <p:nvPr/>
          </p:nvSpPr>
          <p:spPr>
            <a:xfrm>
              <a:off x="1047750" y="4026163"/>
              <a:ext cx="504825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BE" sz="1050" dirty="0">
                  <a:hlinkClick r:id="rId3"/>
                </a:rPr>
                <a:t>https://knoema.com/gndibag/sex-ratio-around-the-world-men-per-100-women-1950-2100</a:t>
              </a:r>
              <a:endParaRPr lang="en-BE" sz="1050" dirty="0"/>
            </a:p>
          </p:txBody>
        </p: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4A939AE-F002-48DF-ADAD-78289F87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68501"/>
              </p:ext>
            </p:extLst>
          </p:nvPr>
        </p:nvGraphicFramePr>
        <p:xfrm>
          <a:off x="1133474" y="3091572"/>
          <a:ext cx="47815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1170671384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1302192064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01697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X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B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2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P(X)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 </a:t>
                      </a:r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= 0.5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1-p </a:t>
                      </a:r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= 0.5</a:t>
                      </a:r>
                      <a:endParaRPr lang="en-BE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92685"/>
                  </a:ext>
                </a:extLst>
              </a:tr>
            </a:tbl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85853164-6645-46D8-A348-987B8C31561D}"/>
              </a:ext>
            </a:extLst>
          </p:cNvPr>
          <p:cNvSpPr/>
          <p:nvPr/>
        </p:nvSpPr>
        <p:spPr>
          <a:xfrm>
            <a:off x="8710612" y="4810125"/>
            <a:ext cx="485775" cy="43392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10714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D0F4F8-02D5-4B54-9BB8-6A2A3F8D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BINOMIAL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  <m: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100−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BE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3AF7F-A857-4879-90E3-6DAE0F5C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100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9425418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D0F4F8-02D5-4B54-9BB8-6A2A3F8D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BINOMIAL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b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  <m:r>
                                        <a:rPr lang="en-US" b="0" i="0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b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</m:func>
                                      <m:r>
                                        <a:rPr lang="en-US" b="0" i="0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100−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0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BE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3AF7F-A857-4879-90E3-6DAE0F5C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101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10000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D0F4F8-02D5-4B54-9BB8-6A2A3F8D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BINOMIAL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</m:func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100−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BE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3AF7F-A857-4879-90E3-6DAE0F5C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102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59943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D0F4F8-02D5-4B54-9BB8-6A2A3F8D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BINOMIAL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</m:func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100−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dp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US" b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5"/>
                                    </m:rP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5"/>
                                    </m:rPr>
                                    <a:rPr lang="en-US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acc>
                      <m:r>
                        <a:rPr lang="en-US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BE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3AF7F-A857-4879-90E3-6DAE0F5C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103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82240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D0F4F8-02D5-4B54-9BB8-6A2A3F8D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BINOMIAL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</m:func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100−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dp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5"/>
                                    </m:rP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5"/>
                                    </m:rPr>
                                    <a:rPr lang="en-US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acc>
                      <m:r>
                        <a:rPr lang="en-US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BE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3AF7F-A857-4879-90E3-6DAE0F5C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104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90654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D0F4F8-02D5-4B54-9BB8-6A2A3F8D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BINOMIAL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</m:func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100−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dp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5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5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acc>
                      <m:r>
                        <a:rPr lang="en-US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BE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3AF7F-A857-4879-90E3-6DAE0F5C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105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395452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D0F4F8-02D5-4B54-9BB8-6A2A3F8D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BINOMIAL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</m:func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100−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dp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5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5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3AF7F-A857-4879-90E3-6DAE0F5C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106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432112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D0F4F8-02D5-4B54-9BB8-6A2A3F8D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BINOMIAL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</m:func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100−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dp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5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5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3AF7F-A857-4879-90E3-6DAE0F5C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107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392894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D0F4F8-02D5-4B54-9BB8-6A2A3F8D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BINOMIAL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</m:func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100−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dp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5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5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3AF7F-A857-4879-90E3-6DAE0F5C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108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D79CBF-C1A0-42EB-9680-C5D8873C17ED}"/>
              </a:ext>
            </a:extLst>
          </p:cNvPr>
          <p:cNvSpPr/>
          <p:nvPr/>
        </p:nvSpPr>
        <p:spPr>
          <a:xfrm>
            <a:off x="4752975" y="5619750"/>
            <a:ext cx="2686050" cy="11017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818686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680571-167F-4B16-A58E-E1DE817E4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BREAK</a:t>
            </a:r>
            <a:endParaRPr lang="en-BE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4322C07-A053-4803-A460-2189D6FD2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Task: find a coin </a:t>
            </a:r>
            <a:r>
              <a:rPr lang="en-US" sz="2800" dirty="0">
                <a:sym typeface="Wingdings" panose="05000000000000000000" pitchFamily="2" charset="2"/>
              </a:rPr>
              <a:t> </a:t>
            </a:r>
            <a:endParaRPr lang="en-B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3160-1778-4FC3-8446-3E8602F4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109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514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DA9-D1EE-4A5A-81C9-0AB761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MEN AND WOMEN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93BF9-891A-4742-BA9C-C23C4C2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2600" cy="45942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How many men and women are there in the world?</a:t>
            </a:r>
          </a:p>
          <a:p>
            <a:endParaRPr lang="en-US" sz="1300" b="1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There is precise data!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 p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0.5</a:t>
            </a:r>
          </a:p>
          <a:p>
            <a:pPr algn="just"/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FCDC-9580-4B9A-BE77-F111CC5F9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950" y="1825625"/>
            <a:ext cx="5410200" cy="48958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dirty="0"/>
              <a:t>If we take a random person X, what’s the probability that it’s a man? </a:t>
            </a:r>
          </a:p>
          <a:p>
            <a:pPr algn="just"/>
            <a:endParaRPr lang="en-US" sz="1200" i="1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algn="just"/>
            <a:endParaRPr lang="en-US" sz="1100" i="1" dirty="0"/>
          </a:p>
          <a:p>
            <a:pPr algn="just"/>
            <a:r>
              <a:rPr lang="en-US" i="1" dirty="0"/>
              <a:t>If we take 100 random people X</a:t>
            </a:r>
            <a:r>
              <a:rPr lang="en-US" i="1" baseline="-25000" dirty="0"/>
              <a:t>1</a:t>
            </a:r>
            <a:r>
              <a:rPr lang="en-US" i="1" dirty="0"/>
              <a:t>…X</a:t>
            </a:r>
            <a:r>
              <a:rPr lang="en-US" i="1" baseline="-25000" dirty="0"/>
              <a:t>100</a:t>
            </a:r>
            <a:r>
              <a:rPr lang="en-US" i="1" dirty="0"/>
              <a:t>, how many men do we expect to see?</a:t>
            </a:r>
          </a:p>
          <a:p>
            <a:pPr algn="just"/>
            <a:endParaRPr lang="en-US" sz="500" i="1" dirty="0"/>
          </a:p>
          <a:p>
            <a:pPr marL="0" indent="0" algn="ctr">
              <a:buNone/>
            </a:pPr>
            <a:r>
              <a:rPr lang="en-US" dirty="0" err="1"/>
              <a:t>N</a:t>
            </a:r>
            <a:r>
              <a:rPr lang="en-US" baseline="-25000" dirty="0" err="1"/>
              <a:t>men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 + … + X</a:t>
            </a:r>
            <a:r>
              <a:rPr lang="en-US" baseline="-25000" dirty="0"/>
              <a:t>100 </a:t>
            </a:r>
            <a:r>
              <a:rPr lang="en-US" dirty="0"/>
              <a:t> ~ Bi(100, </a:t>
            </a:r>
            <a:r>
              <a:rPr lang="en-US" b="1" dirty="0"/>
              <a:t>p</a:t>
            </a:r>
            <a:r>
              <a:rPr lang="en-US" dirty="0"/>
              <a:t>)</a:t>
            </a:r>
            <a:endParaRPr lang="en-US" baseline="-250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E(</a:t>
            </a: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baseline="-25000" dirty="0" err="1">
                <a:solidFill>
                  <a:schemeClr val="bg1"/>
                </a:solidFill>
              </a:rPr>
              <a:t>man</a:t>
            </a:r>
            <a:r>
              <a:rPr lang="en-US" dirty="0">
                <a:solidFill>
                  <a:schemeClr val="bg1"/>
                </a:solidFill>
              </a:rPr>
              <a:t>) = 100 *</a:t>
            </a:r>
            <a:r>
              <a:rPr lang="en-US" b="1" dirty="0">
                <a:solidFill>
                  <a:schemeClr val="bg1"/>
                </a:solidFill>
              </a:rPr>
              <a:t> p</a:t>
            </a:r>
            <a:r>
              <a:rPr lang="en-US" dirty="0">
                <a:solidFill>
                  <a:schemeClr val="bg1"/>
                </a:solidFill>
              </a:rPr>
              <a:t> = 500</a:t>
            </a:r>
            <a:endParaRPr lang="en-BE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373B-4466-4246-9FAA-72F08FDA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11</a:t>
            </a:fld>
            <a:endParaRPr lang="en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96C78D-EE72-4FEA-949B-E3D102790B2D}"/>
              </a:ext>
            </a:extLst>
          </p:cNvPr>
          <p:cNvGrpSpPr/>
          <p:nvPr/>
        </p:nvGrpSpPr>
        <p:grpSpPr>
          <a:xfrm>
            <a:off x="6324600" y="3655557"/>
            <a:ext cx="5257800" cy="945812"/>
            <a:chOff x="838200" y="3334267"/>
            <a:chExt cx="5257800" cy="945812"/>
          </a:xfrm>
        </p:grpSpPr>
        <p:pic>
          <p:nvPicPr>
            <p:cNvPr id="10" name="Content Placeholder 5">
              <a:extLst>
                <a:ext uri="{FF2B5EF4-FFF2-40B4-BE49-F238E27FC236}">
                  <a16:creationId xmlns:a16="http://schemas.microsoft.com/office/drawing/2014/main" id="{EA15D79E-60E0-4CEC-9B79-DB4E5B19D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61" t="10670" r="18529" b="72059"/>
            <a:stretch/>
          </p:blipFill>
          <p:spPr>
            <a:xfrm>
              <a:off x="838200" y="3334267"/>
              <a:ext cx="5257800" cy="79182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678065-D982-4E91-BEF3-451763AA9158}"/>
                </a:ext>
              </a:extLst>
            </p:cNvPr>
            <p:cNvSpPr/>
            <p:nvPr/>
          </p:nvSpPr>
          <p:spPr>
            <a:xfrm>
              <a:off x="1047750" y="4026163"/>
              <a:ext cx="504825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BE" sz="1050" dirty="0">
                  <a:hlinkClick r:id="rId3"/>
                </a:rPr>
                <a:t>https://knoema.com/gndibag/sex-ratio-around-the-world-men-per-100-women-1950-2100</a:t>
              </a:r>
              <a:endParaRPr lang="en-BE" sz="1050" dirty="0"/>
            </a:p>
          </p:txBody>
        </p: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4A939AE-F002-48DF-ADAD-78289F87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82748"/>
              </p:ext>
            </p:extLst>
          </p:nvPr>
        </p:nvGraphicFramePr>
        <p:xfrm>
          <a:off x="1133474" y="3091572"/>
          <a:ext cx="47815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1170671384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1302192064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01697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X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B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2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P(X)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 </a:t>
                      </a:r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= 0.5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1-p </a:t>
                      </a:r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= 0.5</a:t>
                      </a:r>
                      <a:endParaRPr lang="en-BE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92685"/>
                  </a:ext>
                </a:extLst>
              </a:tr>
            </a:tbl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85853164-6645-46D8-A348-987B8C31561D}"/>
              </a:ext>
            </a:extLst>
          </p:cNvPr>
          <p:cNvSpPr/>
          <p:nvPr/>
        </p:nvSpPr>
        <p:spPr>
          <a:xfrm>
            <a:off x="8710612" y="4810125"/>
            <a:ext cx="485775" cy="43392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525304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6B585F-CA59-4FE1-BEF6-39FDF8680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122363"/>
            <a:ext cx="10325100" cy="2387600"/>
          </a:xfrm>
        </p:spPr>
        <p:txBody>
          <a:bodyPr/>
          <a:lstStyle/>
          <a:p>
            <a:r>
              <a:rPr lang="en-US" b="1" dirty="0"/>
              <a:t>RANDOMIZED RESPONSE</a:t>
            </a:r>
            <a:endParaRPr lang="en-BE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9E9F8A-F779-4C48-AAD3-B4B2BFB7A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Asking embarrassing questions</a:t>
            </a:r>
            <a:endParaRPr lang="en-BE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A0F81-A358-4713-B73B-B41232F1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68097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0D68-0EC2-489F-B243-C4F4944A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C6AD-AB13-42F8-80EF-17D294AD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648200"/>
          </a:xfrm>
        </p:spPr>
        <p:txBody>
          <a:bodyPr>
            <a:normAutofit/>
          </a:bodyPr>
          <a:lstStyle/>
          <a:p>
            <a:r>
              <a:rPr lang="en-US" dirty="0"/>
              <a:t>BEFORE:</a:t>
            </a:r>
          </a:p>
          <a:p>
            <a:endParaRPr lang="en-US" sz="600" dirty="0"/>
          </a:p>
          <a:p>
            <a:pPr lvl="1"/>
            <a:r>
              <a:rPr lang="en-US" sz="2800" dirty="0"/>
              <a:t>How many vegetarians are in the world?</a:t>
            </a:r>
          </a:p>
          <a:p>
            <a:pPr lvl="1"/>
            <a:r>
              <a:rPr lang="en-US" sz="2800" dirty="0"/>
              <a:t>Survey: ask </a:t>
            </a:r>
            <a:r>
              <a:rPr lang="en-US" sz="2800" i="1" dirty="0"/>
              <a:t>“are you a vegetarian?”</a:t>
            </a:r>
            <a:r>
              <a:rPr lang="en-US" sz="2800" dirty="0"/>
              <a:t>, estimate the true proportion.</a:t>
            </a:r>
          </a:p>
          <a:p>
            <a:pPr lvl="1"/>
            <a:endParaRPr lang="en-US" sz="1200" dirty="0"/>
          </a:p>
          <a:p>
            <a:r>
              <a:rPr lang="en-US" dirty="0">
                <a:solidFill>
                  <a:schemeClr val="bg1"/>
                </a:solidFill>
              </a:rPr>
              <a:t>BUT WHAT IF the question is very sensitive?</a:t>
            </a:r>
          </a:p>
          <a:p>
            <a:endParaRPr lang="en-US" sz="6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People won’t tell the truth.</a:t>
            </a:r>
          </a:p>
          <a:p>
            <a:pPr lvl="1"/>
            <a:endParaRPr lang="en-US" sz="1200" dirty="0"/>
          </a:p>
          <a:p>
            <a:r>
              <a:rPr lang="en-US" dirty="0">
                <a:solidFill>
                  <a:schemeClr val="bg1"/>
                </a:solidFill>
              </a:rPr>
              <a:t>EXAMPLE: </a:t>
            </a:r>
            <a:r>
              <a:rPr lang="en-US" sz="3200" i="1" dirty="0">
                <a:solidFill>
                  <a:schemeClr val="bg1"/>
                </a:solidFill>
              </a:rPr>
              <a:t>Do you find this course boring?</a:t>
            </a:r>
          </a:p>
          <a:p>
            <a:endParaRPr lang="en-US" sz="600" i="1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How do I find out what my students </a:t>
            </a:r>
            <a:r>
              <a:rPr lang="en-US" sz="2800" i="1" dirty="0">
                <a:solidFill>
                  <a:schemeClr val="bg1"/>
                </a:solidFill>
              </a:rPr>
              <a:t>actually</a:t>
            </a:r>
            <a:r>
              <a:rPr lang="en-US" sz="2800" dirty="0">
                <a:solidFill>
                  <a:schemeClr val="bg1"/>
                </a:solidFill>
              </a:rPr>
              <a:t> think?</a:t>
            </a:r>
            <a:endParaRPr lang="en-BE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B944D-8E47-4E67-AF00-1B6216BF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84709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0D68-0EC2-489F-B243-C4F4944A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C6AD-AB13-42F8-80EF-17D294AD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648200"/>
          </a:xfrm>
        </p:spPr>
        <p:txBody>
          <a:bodyPr>
            <a:normAutofit/>
          </a:bodyPr>
          <a:lstStyle/>
          <a:p>
            <a:r>
              <a:rPr lang="en-US" dirty="0"/>
              <a:t>BEFORE:</a:t>
            </a:r>
          </a:p>
          <a:p>
            <a:endParaRPr lang="en-US" sz="600" dirty="0"/>
          </a:p>
          <a:p>
            <a:pPr lvl="1"/>
            <a:r>
              <a:rPr lang="en-US" sz="2800" dirty="0"/>
              <a:t>How many vegetarians are in the world?</a:t>
            </a:r>
          </a:p>
          <a:p>
            <a:pPr lvl="1"/>
            <a:r>
              <a:rPr lang="en-US" sz="2800" dirty="0"/>
              <a:t>Survey: ask </a:t>
            </a:r>
            <a:r>
              <a:rPr lang="en-US" sz="2800" i="1" dirty="0"/>
              <a:t>“are you a vegetarian?”</a:t>
            </a:r>
            <a:r>
              <a:rPr lang="en-US" sz="2800" dirty="0"/>
              <a:t>, estimate the true proportion.</a:t>
            </a:r>
          </a:p>
          <a:p>
            <a:pPr lvl="1"/>
            <a:endParaRPr lang="en-US" sz="1200" dirty="0"/>
          </a:p>
          <a:p>
            <a:r>
              <a:rPr lang="en-US" dirty="0"/>
              <a:t>BUT WHAT IF the question is very sensitive?</a:t>
            </a:r>
          </a:p>
          <a:p>
            <a:endParaRPr lang="en-US" sz="600" dirty="0"/>
          </a:p>
          <a:p>
            <a:pPr lvl="1"/>
            <a:r>
              <a:rPr lang="en-US" dirty="0"/>
              <a:t>People won’t tell the truth.</a:t>
            </a:r>
          </a:p>
          <a:p>
            <a:pPr lvl="1"/>
            <a:endParaRPr lang="en-US" sz="1200" dirty="0"/>
          </a:p>
          <a:p>
            <a:r>
              <a:rPr lang="en-US" dirty="0">
                <a:solidFill>
                  <a:schemeClr val="bg1"/>
                </a:solidFill>
              </a:rPr>
              <a:t>EXAMPLE: </a:t>
            </a:r>
            <a:r>
              <a:rPr lang="en-US" sz="3200" i="1" dirty="0">
                <a:solidFill>
                  <a:schemeClr val="bg1"/>
                </a:solidFill>
              </a:rPr>
              <a:t>Do you find this course boring?</a:t>
            </a:r>
          </a:p>
          <a:p>
            <a:endParaRPr lang="en-US" sz="600" i="1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How do I find out what my students </a:t>
            </a:r>
            <a:r>
              <a:rPr lang="en-US" sz="2800" i="1" dirty="0">
                <a:solidFill>
                  <a:schemeClr val="bg1"/>
                </a:solidFill>
              </a:rPr>
              <a:t>actually</a:t>
            </a:r>
            <a:r>
              <a:rPr lang="en-US" sz="2800" dirty="0">
                <a:solidFill>
                  <a:schemeClr val="bg1"/>
                </a:solidFill>
              </a:rPr>
              <a:t> think?</a:t>
            </a:r>
            <a:endParaRPr lang="en-BE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B944D-8E47-4E67-AF00-1B6216BF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042463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0D68-0EC2-489F-B243-C4F4944A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C6AD-AB13-42F8-80EF-17D294AD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648200"/>
          </a:xfrm>
        </p:spPr>
        <p:txBody>
          <a:bodyPr>
            <a:normAutofit/>
          </a:bodyPr>
          <a:lstStyle/>
          <a:p>
            <a:r>
              <a:rPr lang="en-US" dirty="0"/>
              <a:t>BEFORE:</a:t>
            </a:r>
          </a:p>
          <a:p>
            <a:endParaRPr lang="en-US" sz="600" dirty="0"/>
          </a:p>
          <a:p>
            <a:pPr lvl="1"/>
            <a:r>
              <a:rPr lang="en-US" sz="2800" dirty="0"/>
              <a:t>How many vegetarians are in the world?</a:t>
            </a:r>
          </a:p>
          <a:p>
            <a:pPr lvl="1"/>
            <a:r>
              <a:rPr lang="en-US" sz="2800" dirty="0"/>
              <a:t>Survey: ask </a:t>
            </a:r>
            <a:r>
              <a:rPr lang="en-US" sz="2800" i="1" dirty="0"/>
              <a:t>“are you a vegetarian?”</a:t>
            </a:r>
            <a:r>
              <a:rPr lang="en-US" sz="2800" dirty="0"/>
              <a:t>, estimate the true proportion.</a:t>
            </a:r>
          </a:p>
          <a:p>
            <a:pPr lvl="1"/>
            <a:endParaRPr lang="en-US" sz="1200" dirty="0"/>
          </a:p>
          <a:p>
            <a:r>
              <a:rPr lang="en-US" dirty="0"/>
              <a:t>BUT WHAT IF the question is very sensitive?</a:t>
            </a:r>
          </a:p>
          <a:p>
            <a:endParaRPr lang="en-US" sz="600" dirty="0"/>
          </a:p>
          <a:p>
            <a:pPr lvl="1"/>
            <a:r>
              <a:rPr lang="en-US" dirty="0"/>
              <a:t>People won’t tell the truth.</a:t>
            </a:r>
          </a:p>
          <a:p>
            <a:pPr lvl="1"/>
            <a:endParaRPr lang="en-US" sz="1200" dirty="0"/>
          </a:p>
          <a:p>
            <a:r>
              <a:rPr lang="en-US" dirty="0"/>
              <a:t>EXAMPLE: </a:t>
            </a:r>
            <a:r>
              <a:rPr lang="en-US" sz="3200" i="1" dirty="0"/>
              <a:t>Do you find this course boring?</a:t>
            </a:r>
          </a:p>
          <a:p>
            <a:endParaRPr lang="en-US" sz="600" i="1" dirty="0"/>
          </a:p>
          <a:p>
            <a:pPr lvl="1"/>
            <a:r>
              <a:rPr lang="en-US" sz="2800" dirty="0"/>
              <a:t>How do I find out what my students </a:t>
            </a:r>
            <a:r>
              <a:rPr lang="en-US" sz="2800" i="1" dirty="0"/>
              <a:t>actually</a:t>
            </a:r>
            <a:r>
              <a:rPr lang="en-US" sz="2800" dirty="0"/>
              <a:t> think?</a:t>
            </a:r>
            <a:endParaRPr lang="en-B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B944D-8E47-4E67-AF00-1B6216BF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63231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F2D4-7582-4689-915E-07CDF30C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STRATEGY: RANDOMIZED RESPONSE</a:t>
            </a:r>
            <a:endParaRPr lang="en-BE" b="1" spc="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8645-061C-4C28-BBFB-FEBB649C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 about the randomized response strategy.</a:t>
            </a:r>
          </a:p>
          <a:p>
            <a:endParaRPr lang="en-US" dirty="0"/>
          </a:p>
          <a:p>
            <a:r>
              <a:rPr lang="en-US" dirty="0"/>
              <a:t>In groups, discuss the strategy and complete the assignment.</a:t>
            </a:r>
          </a:p>
          <a:p>
            <a:endParaRPr lang="en-US" dirty="0"/>
          </a:p>
          <a:p>
            <a:r>
              <a:rPr lang="en-US" dirty="0"/>
              <a:t>See Google Classroom.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D317B-BF99-4239-B8EE-BBD338A0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87856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B601-FB55-4802-A3CB-3F6FB24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TRY THIS OUT!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1A24-E658-4C8B-87F2-9A75138D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Toss a coin…</a:t>
            </a:r>
          </a:p>
          <a:p>
            <a:endParaRPr lang="en-US" sz="1400" dirty="0"/>
          </a:p>
          <a:p>
            <a:r>
              <a:rPr lang="en-US" sz="3200" dirty="0">
                <a:solidFill>
                  <a:schemeClr val="bg1"/>
                </a:solidFill>
              </a:rPr>
              <a:t>Now, answer one of the following questions: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If you got HEADS:</a:t>
            </a:r>
            <a:r>
              <a:rPr lang="en-US" dirty="0">
                <a:solidFill>
                  <a:schemeClr val="bg1"/>
                </a:solidFill>
              </a:rPr>
              <a:t>	Do you find this class boring?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If you got TAILS:</a:t>
            </a:r>
            <a:r>
              <a:rPr lang="en-US" dirty="0">
                <a:solidFill>
                  <a:schemeClr val="bg1"/>
                </a:solidFill>
              </a:rPr>
              <a:t>	Are you at the Statistics class right now?</a:t>
            </a:r>
          </a:p>
          <a:p>
            <a:endParaRPr lang="en-BE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A8909-38E0-4879-881E-4243137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868168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B601-FB55-4802-A3CB-3F6FB24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TRY THIS OUT!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1A24-E658-4C8B-87F2-9A75138D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Toss a coin…</a:t>
            </a:r>
          </a:p>
          <a:p>
            <a:endParaRPr lang="en-US" sz="1400" dirty="0"/>
          </a:p>
          <a:p>
            <a:r>
              <a:rPr lang="en-US" sz="3200" dirty="0"/>
              <a:t>Now, answer one of the following questions: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If you got HEADS:</a:t>
            </a:r>
            <a:r>
              <a:rPr lang="en-US" dirty="0">
                <a:solidFill>
                  <a:schemeClr val="bg1"/>
                </a:solidFill>
              </a:rPr>
              <a:t>	Do you find this class boring?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If you got TAILS:</a:t>
            </a:r>
            <a:r>
              <a:rPr lang="en-US" dirty="0">
                <a:solidFill>
                  <a:schemeClr val="bg1"/>
                </a:solidFill>
              </a:rPr>
              <a:t>	Are you at the Statistics class right now?</a:t>
            </a:r>
          </a:p>
          <a:p>
            <a:endParaRPr lang="en-BE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A8909-38E0-4879-881E-4243137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3967114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B601-FB55-4802-A3CB-3F6FB24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TRY THIS OUT!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1A24-E658-4C8B-87F2-9A75138D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Toss a coin…</a:t>
            </a:r>
          </a:p>
          <a:p>
            <a:endParaRPr lang="en-US" sz="1400" dirty="0"/>
          </a:p>
          <a:p>
            <a:r>
              <a:rPr lang="en-US" sz="3200" dirty="0"/>
              <a:t>Now, answer one of the following questions: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b="1" dirty="0"/>
              <a:t>If you got HEADS:</a:t>
            </a:r>
            <a:r>
              <a:rPr lang="en-US" dirty="0"/>
              <a:t>	DO YOU FIND THIS CLASS BORING?</a:t>
            </a:r>
          </a:p>
          <a:p>
            <a:pPr marL="0" indent="0">
              <a:buNone/>
            </a:pPr>
            <a:r>
              <a:rPr lang="en-US" b="1" dirty="0"/>
              <a:t>If you got TAILS:</a:t>
            </a:r>
            <a:r>
              <a:rPr lang="en-US" dirty="0"/>
              <a:t>	ARE YOU AT THE STATISTICS CLASS 					RIGHT NOW?</a:t>
            </a:r>
          </a:p>
          <a:p>
            <a:endParaRPr lang="en-BE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A8909-38E0-4879-881E-4243137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665014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E463-8D0B-40CC-ACD6-CD71E5E9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SUM UP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3740-47A3-422F-A23C-B7D7D3D5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Likelihood function </a:t>
            </a:r>
            <a:r>
              <a:rPr lang="en-US" dirty="0"/>
              <a:t>is the joint probability of realized sample given the parameters.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Maximum Likelihood Estimate (MLE)</a:t>
            </a:r>
            <a:r>
              <a:rPr lang="en-US" dirty="0"/>
              <a:t> is the value which maximizes the probability of observing the realized sample.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7E5AA-2A0B-4BA6-BEFB-6E43833E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218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DA9-D1EE-4A5A-81C9-0AB761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MEN AND WOMEN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93BF9-891A-4742-BA9C-C23C4C2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2600" cy="45942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How many men and women are there in the world?</a:t>
            </a:r>
          </a:p>
          <a:p>
            <a:endParaRPr lang="en-US" sz="1300" b="1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There is precise data!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 p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0.5</a:t>
            </a:r>
          </a:p>
          <a:p>
            <a:pPr algn="just"/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FCDC-9580-4B9A-BE77-F111CC5F9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950" y="1825625"/>
            <a:ext cx="5410200" cy="48958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dirty="0"/>
              <a:t>If we take a random person X, what’s the probability that it’s a man? </a:t>
            </a:r>
          </a:p>
          <a:p>
            <a:pPr algn="just"/>
            <a:endParaRPr lang="en-US" sz="1200" i="1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algn="just"/>
            <a:endParaRPr lang="en-US" sz="1100" i="1" dirty="0"/>
          </a:p>
          <a:p>
            <a:pPr algn="just"/>
            <a:r>
              <a:rPr lang="en-US" i="1" dirty="0"/>
              <a:t>If we take 100 random people X</a:t>
            </a:r>
            <a:r>
              <a:rPr lang="en-US" i="1" baseline="-25000" dirty="0"/>
              <a:t>1</a:t>
            </a:r>
            <a:r>
              <a:rPr lang="en-US" i="1" dirty="0"/>
              <a:t>…X</a:t>
            </a:r>
            <a:r>
              <a:rPr lang="en-US" i="1" baseline="-25000" dirty="0"/>
              <a:t>100</a:t>
            </a:r>
            <a:r>
              <a:rPr lang="en-US" i="1" dirty="0"/>
              <a:t>, how many men do we expect to see?</a:t>
            </a:r>
          </a:p>
          <a:p>
            <a:pPr algn="just"/>
            <a:endParaRPr lang="en-US" sz="500" i="1" dirty="0"/>
          </a:p>
          <a:p>
            <a:pPr marL="0" indent="0" algn="ctr">
              <a:buNone/>
            </a:pPr>
            <a:r>
              <a:rPr lang="en-US" dirty="0" err="1"/>
              <a:t>N</a:t>
            </a:r>
            <a:r>
              <a:rPr lang="en-US" baseline="-25000" dirty="0" err="1"/>
              <a:t>men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 + … + X</a:t>
            </a:r>
            <a:r>
              <a:rPr lang="en-US" baseline="-25000" dirty="0"/>
              <a:t>100 </a:t>
            </a:r>
            <a:r>
              <a:rPr lang="en-US" dirty="0"/>
              <a:t> ~ Bi(100, </a:t>
            </a:r>
            <a:r>
              <a:rPr lang="en-US" b="1" dirty="0"/>
              <a:t>p</a:t>
            </a:r>
            <a:r>
              <a:rPr lang="en-US" dirty="0"/>
              <a:t>)</a:t>
            </a:r>
            <a:endParaRPr lang="en-US" baseline="-25000" dirty="0"/>
          </a:p>
          <a:p>
            <a:pPr marL="0" indent="0" algn="ctr">
              <a:buNone/>
            </a:pPr>
            <a:r>
              <a:rPr lang="en-US" dirty="0"/>
              <a:t>E(</a:t>
            </a:r>
            <a:r>
              <a:rPr lang="en-US" dirty="0" err="1"/>
              <a:t>N</a:t>
            </a:r>
            <a:r>
              <a:rPr lang="en-US" baseline="-25000" dirty="0" err="1"/>
              <a:t>men</a:t>
            </a:r>
            <a:r>
              <a:rPr lang="en-US" dirty="0"/>
              <a:t>) = 100 *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/>
              <a:t>= 50</a:t>
            </a:r>
            <a:endParaRPr lang="en-BE" dirty="0"/>
          </a:p>
          <a:p>
            <a:endParaRPr lang="en-B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373B-4466-4246-9FAA-72F08FDA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12</a:t>
            </a:fld>
            <a:endParaRPr lang="en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96C78D-EE72-4FEA-949B-E3D102790B2D}"/>
              </a:ext>
            </a:extLst>
          </p:cNvPr>
          <p:cNvGrpSpPr/>
          <p:nvPr/>
        </p:nvGrpSpPr>
        <p:grpSpPr>
          <a:xfrm>
            <a:off x="6324600" y="3655557"/>
            <a:ext cx="5257800" cy="945812"/>
            <a:chOff x="838200" y="3334267"/>
            <a:chExt cx="5257800" cy="945812"/>
          </a:xfrm>
        </p:grpSpPr>
        <p:pic>
          <p:nvPicPr>
            <p:cNvPr id="10" name="Content Placeholder 5">
              <a:extLst>
                <a:ext uri="{FF2B5EF4-FFF2-40B4-BE49-F238E27FC236}">
                  <a16:creationId xmlns:a16="http://schemas.microsoft.com/office/drawing/2014/main" id="{EA15D79E-60E0-4CEC-9B79-DB4E5B19D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61" t="10670" r="18529" b="72059"/>
            <a:stretch/>
          </p:blipFill>
          <p:spPr>
            <a:xfrm>
              <a:off x="838200" y="3334267"/>
              <a:ext cx="5257800" cy="79182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678065-D982-4E91-BEF3-451763AA9158}"/>
                </a:ext>
              </a:extLst>
            </p:cNvPr>
            <p:cNvSpPr/>
            <p:nvPr/>
          </p:nvSpPr>
          <p:spPr>
            <a:xfrm>
              <a:off x="1047750" y="4026163"/>
              <a:ext cx="504825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BE" sz="1050" dirty="0">
                  <a:hlinkClick r:id="rId3"/>
                </a:rPr>
                <a:t>https://knoema.com/gndibag/sex-ratio-around-the-world-men-per-100-women-1950-2100</a:t>
              </a:r>
              <a:endParaRPr lang="en-BE" sz="1050" dirty="0"/>
            </a:p>
          </p:txBody>
        </p: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4A939AE-F002-48DF-ADAD-78289F87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417213"/>
              </p:ext>
            </p:extLst>
          </p:nvPr>
        </p:nvGraphicFramePr>
        <p:xfrm>
          <a:off x="1133474" y="3091572"/>
          <a:ext cx="47815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1170671384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1302192064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01697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X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B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2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P(X)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 </a:t>
                      </a:r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= 0.5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1-p </a:t>
                      </a:r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= 0.5</a:t>
                      </a:r>
                      <a:endParaRPr lang="en-BE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92685"/>
                  </a:ext>
                </a:extLst>
              </a:tr>
            </a:tbl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85853164-6645-46D8-A348-987B8C31561D}"/>
              </a:ext>
            </a:extLst>
          </p:cNvPr>
          <p:cNvSpPr/>
          <p:nvPr/>
        </p:nvSpPr>
        <p:spPr>
          <a:xfrm>
            <a:off x="8710612" y="4810125"/>
            <a:ext cx="485775" cy="43392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490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DA9-D1EE-4A5A-81C9-0AB761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(NON-)VEGETARIANS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93BF9-891A-4742-BA9C-C23C4C2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2600" cy="4594225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How many vegetarians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are there in the world?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No precise data!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What would you do?</a:t>
            </a:r>
          </a:p>
          <a:p>
            <a:pPr marL="0" indent="0" algn="ctr">
              <a:buNone/>
            </a:pPr>
            <a:endParaRPr lang="en-US" sz="3200" i="1" dirty="0"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Survey: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100 people: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…X</a:t>
            </a:r>
            <a:r>
              <a:rPr lang="en-US" i="1" baseline="-25000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13 are vegetarians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F02F5A-38F1-4E89-A641-CE1E67EE6E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/>
                <a:r>
                  <a:rPr lang="en-US" i="1" dirty="0"/>
                  <a:t>If we take a random person X, what’s the probability that it’s a vegetarian?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X ~ Bernoulli(</a:t>
                </a:r>
                <a:r>
                  <a:rPr lang="en-US" b="1" dirty="0">
                    <a:solidFill>
                      <a:schemeClr val="bg1"/>
                    </a:solidFill>
                  </a:rPr>
                  <a:t>p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P(X = 1) = </a:t>
                </a:r>
                <a:r>
                  <a:rPr lang="en-US" b="1" dirty="0">
                    <a:solidFill>
                      <a:schemeClr val="bg1"/>
                    </a:solidFill>
                  </a:rPr>
                  <a:t>p </a:t>
                </a:r>
                <a:r>
                  <a:rPr lang="en-US" dirty="0">
                    <a:solidFill>
                      <a:schemeClr val="bg1"/>
                    </a:solidFill>
                  </a:rPr>
                  <a:t>= ?</a:t>
                </a:r>
              </a:p>
              <a:p>
                <a:pPr marL="0" indent="0" algn="ctr">
                  <a:buNone/>
                </a:pPr>
                <a:endParaRPr lang="en-US" sz="1200" i="1" dirty="0"/>
              </a:p>
              <a:p>
                <a:pPr algn="just"/>
                <a:r>
                  <a:rPr lang="en-US" i="1" dirty="0">
                    <a:solidFill>
                      <a:schemeClr val="bg1"/>
                    </a:solidFill>
                  </a:rPr>
                  <a:t>What is a good guess for the value of p?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= 13 / 100 = 0.13</a:t>
                </a:r>
              </a:p>
              <a:p>
                <a:pPr algn="just"/>
                <a:endParaRPr lang="en-BE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F02F5A-38F1-4E89-A641-CE1E67EE6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 r="-235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8FB45-A8B9-4665-B1CF-86A2BDE1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836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DA9-D1EE-4A5A-81C9-0AB761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(NON-)VEGETARIANS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93BF9-891A-4742-BA9C-C23C4C2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2600" cy="4594225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How many vegetarians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are there in the world?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No precise data!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What would you do?</a:t>
            </a:r>
          </a:p>
          <a:p>
            <a:pPr marL="0" indent="0" algn="ctr">
              <a:buNone/>
            </a:pPr>
            <a:endParaRPr lang="en-US" sz="3200" i="1" dirty="0"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Survey: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100 people: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…X</a:t>
            </a:r>
            <a:r>
              <a:rPr lang="en-US" i="1" baseline="-25000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13 are vegetarians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F02F5A-38F1-4E89-A641-CE1E67EE6E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/>
                <a:r>
                  <a:rPr lang="en-US" i="1" dirty="0"/>
                  <a:t>If we take a random person X, what’s the probability that it’s a vegetarian?</a:t>
                </a:r>
              </a:p>
              <a:p>
                <a:pPr marL="0" indent="0" algn="ctr">
                  <a:buNone/>
                </a:pPr>
                <a:r>
                  <a:rPr lang="en-US" dirty="0"/>
                  <a:t>X ~ Bernoulli(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P(X = 1) = </a:t>
                </a:r>
                <a:r>
                  <a:rPr lang="en-US" b="1" dirty="0">
                    <a:solidFill>
                      <a:srgbClr val="C00000"/>
                    </a:solidFill>
                  </a:rPr>
                  <a:t>p </a:t>
                </a:r>
                <a:r>
                  <a:rPr lang="en-US" dirty="0"/>
                  <a:t>= ?</a:t>
                </a:r>
              </a:p>
              <a:p>
                <a:pPr marL="0" indent="0" algn="ctr">
                  <a:buNone/>
                </a:pPr>
                <a:endParaRPr lang="en-US" sz="1200" i="1" dirty="0"/>
              </a:p>
              <a:p>
                <a:pPr algn="just"/>
                <a:r>
                  <a:rPr lang="en-US" i="1" dirty="0">
                    <a:solidFill>
                      <a:schemeClr val="bg1"/>
                    </a:solidFill>
                  </a:rPr>
                  <a:t>What is a good guess for the value of p?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= 13 / 100 = 0.13</a:t>
                </a:r>
              </a:p>
              <a:p>
                <a:pPr algn="just"/>
                <a:endParaRPr lang="en-BE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F02F5A-38F1-4E89-A641-CE1E67EE6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 r="-235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8FB45-A8B9-4665-B1CF-86A2BDE1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65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DA9-D1EE-4A5A-81C9-0AB761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(NON-)VEGETARIANS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93BF9-891A-4742-BA9C-C23C4C2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2600" cy="459422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How many vegetarians </a:t>
            </a:r>
            <a:br>
              <a:rPr lang="en-US" b="1" dirty="0"/>
            </a:br>
            <a:r>
              <a:rPr lang="en-US" b="1" dirty="0"/>
              <a:t>are there in the world?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No precise data!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What would you do?</a:t>
            </a:r>
          </a:p>
          <a:p>
            <a:pPr marL="0" indent="0" algn="ctr">
              <a:buNone/>
            </a:pPr>
            <a:endParaRPr lang="en-US" sz="3200" i="1" dirty="0"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Survey: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100 people: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…X</a:t>
            </a:r>
            <a:r>
              <a:rPr lang="en-US" i="1" baseline="-25000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13 are vegetarians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F02F5A-38F1-4E89-A641-CE1E67EE6E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/>
                <a:r>
                  <a:rPr lang="en-US" i="1" dirty="0"/>
                  <a:t>If we take a random person X, what’s the probability that it’s a vegetarian?</a:t>
                </a:r>
              </a:p>
              <a:p>
                <a:pPr marL="0" indent="0" algn="ctr">
                  <a:buNone/>
                </a:pPr>
                <a:r>
                  <a:rPr lang="en-US" dirty="0"/>
                  <a:t>X ~ Bernoulli(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P(X = 1) = </a:t>
                </a:r>
                <a:r>
                  <a:rPr lang="en-US" b="1" dirty="0">
                    <a:solidFill>
                      <a:srgbClr val="C00000"/>
                    </a:solidFill>
                  </a:rPr>
                  <a:t>p </a:t>
                </a:r>
                <a:r>
                  <a:rPr lang="en-US" dirty="0"/>
                  <a:t>= ?</a:t>
                </a:r>
              </a:p>
              <a:p>
                <a:pPr marL="0" indent="0" algn="ctr">
                  <a:buNone/>
                </a:pPr>
                <a:endParaRPr lang="en-US" sz="1200" i="1" dirty="0"/>
              </a:p>
              <a:p>
                <a:pPr algn="just"/>
                <a:r>
                  <a:rPr lang="en-US" i="1" dirty="0">
                    <a:solidFill>
                      <a:schemeClr val="bg1"/>
                    </a:solidFill>
                  </a:rPr>
                  <a:t>What is a good guess for the value of p?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= 13 / 100 = 0.13</a:t>
                </a:r>
              </a:p>
              <a:p>
                <a:pPr algn="just"/>
                <a:endParaRPr lang="en-BE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F02F5A-38F1-4E89-A641-CE1E67EE6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 r="-235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8FB45-A8B9-4665-B1CF-86A2BDE1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642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DA9-D1EE-4A5A-81C9-0AB761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(NON-)VEGETARIANS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93BF9-891A-4742-BA9C-C23C4C2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2600" cy="459422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How many vegetarians </a:t>
            </a:r>
            <a:br>
              <a:rPr lang="en-US" b="1" dirty="0"/>
            </a:br>
            <a:r>
              <a:rPr lang="en-US" b="1" dirty="0"/>
              <a:t>are there in the world?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No precise data!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 algn="ctr">
              <a:buNone/>
            </a:pPr>
            <a:r>
              <a:rPr lang="en-US" i="1" dirty="0">
                <a:sym typeface="Wingdings" panose="05000000000000000000" pitchFamily="2" charset="2"/>
              </a:rPr>
              <a:t>What would you do?</a:t>
            </a:r>
          </a:p>
          <a:p>
            <a:pPr marL="0" indent="0" algn="ctr">
              <a:buNone/>
            </a:pPr>
            <a:endParaRPr lang="en-US" sz="3200" i="1" dirty="0"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Survey: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100 people: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…X</a:t>
            </a:r>
            <a:r>
              <a:rPr lang="en-US" i="1" baseline="-25000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13 are vegetarians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F02F5A-38F1-4E89-A641-CE1E67EE6E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/>
                <a:r>
                  <a:rPr lang="en-US" i="1" dirty="0"/>
                  <a:t>If we take a random person X, what’s the probability that it’s a vegetarian?</a:t>
                </a:r>
              </a:p>
              <a:p>
                <a:pPr marL="0" indent="0" algn="ctr">
                  <a:buNone/>
                </a:pPr>
                <a:r>
                  <a:rPr lang="en-US" dirty="0"/>
                  <a:t>X ~ Bernoulli(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P(X = 1) = </a:t>
                </a:r>
                <a:r>
                  <a:rPr lang="en-US" b="1" dirty="0">
                    <a:solidFill>
                      <a:srgbClr val="C00000"/>
                    </a:solidFill>
                  </a:rPr>
                  <a:t>p </a:t>
                </a:r>
                <a:r>
                  <a:rPr lang="en-US" dirty="0"/>
                  <a:t>= ?</a:t>
                </a:r>
              </a:p>
              <a:p>
                <a:pPr marL="0" indent="0" algn="ctr">
                  <a:buNone/>
                </a:pPr>
                <a:endParaRPr lang="en-US" sz="1200" i="1" dirty="0"/>
              </a:p>
              <a:p>
                <a:pPr algn="just"/>
                <a:r>
                  <a:rPr lang="en-US" i="1" dirty="0">
                    <a:solidFill>
                      <a:schemeClr val="bg1"/>
                    </a:solidFill>
                  </a:rPr>
                  <a:t>What is a good guess for the value of p?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= 13 / 100 = 0.13</a:t>
                </a:r>
              </a:p>
              <a:p>
                <a:pPr algn="just"/>
                <a:endParaRPr lang="en-BE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F02F5A-38F1-4E89-A641-CE1E67EE6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 r="-235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8FB45-A8B9-4665-B1CF-86A2BDE1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45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DA9-D1EE-4A5A-81C9-0AB761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(NON-)VEGETARIANS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93BF9-891A-4742-BA9C-C23C4C2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2600" cy="459422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How many vegetarians </a:t>
            </a:r>
            <a:br>
              <a:rPr lang="en-US" b="1" dirty="0"/>
            </a:br>
            <a:r>
              <a:rPr lang="en-US" b="1" dirty="0"/>
              <a:t>are there in the world?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No precise data!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 algn="ctr">
              <a:buNone/>
            </a:pPr>
            <a:r>
              <a:rPr lang="en-US" i="1" dirty="0">
                <a:sym typeface="Wingdings" panose="05000000000000000000" pitchFamily="2" charset="2"/>
              </a:rPr>
              <a:t>What would you do?</a:t>
            </a:r>
          </a:p>
          <a:p>
            <a:pPr marL="0" indent="0" algn="ctr">
              <a:buNone/>
            </a:pPr>
            <a:endParaRPr lang="en-US" sz="3200" i="1" dirty="0"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ym typeface="Wingdings" panose="05000000000000000000" pitchFamily="2" charset="2"/>
              </a:rPr>
              <a:t>Survey:</a:t>
            </a: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100 people: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…X</a:t>
            </a:r>
            <a:r>
              <a:rPr lang="en-US" i="1" baseline="-25000" dirty="0"/>
              <a:t>100</a:t>
            </a:r>
            <a:endParaRPr lang="en-US" dirty="0">
              <a:sym typeface="Wingdings" panose="05000000000000000000" pitchFamily="2" charset="2"/>
            </a:endParaRP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13 are vegetarians</a:t>
            </a:r>
            <a:endParaRPr lang="en-US" dirty="0"/>
          </a:p>
          <a:p>
            <a:pPr algn="just"/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F02F5A-38F1-4E89-A641-CE1E67EE6E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/>
                <a:r>
                  <a:rPr lang="en-US" i="1" dirty="0"/>
                  <a:t>If we take a random person X, what’s the probability that it’s a vegetarian?</a:t>
                </a:r>
              </a:p>
              <a:p>
                <a:pPr marL="0" indent="0" algn="ctr">
                  <a:buNone/>
                </a:pPr>
                <a:r>
                  <a:rPr lang="en-US" dirty="0"/>
                  <a:t>X ~ Bernoulli(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P(X = 1) = </a:t>
                </a:r>
                <a:r>
                  <a:rPr lang="en-US" b="1" dirty="0">
                    <a:solidFill>
                      <a:srgbClr val="C00000"/>
                    </a:solidFill>
                  </a:rPr>
                  <a:t>p </a:t>
                </a:r>
                <a:r>
                  <a:rPr lang="en-US" dirty="0"/>
                  <a:t>= ?</a:t>
                </a:r>
              </a:p>
              <a:p>
                <a:pPr marL="0" indent="0" algn="ctr">
                  <a:buNone/>
                </a:pPr>
                <a:endParaRPr lang="en-US" sz="1200" i="1" dirty="0"/>
              </a:p>
              <a:p>
                <a:pPr algn="just"/>
                <a:r>
                  <a:rPr lang="en-US" i="1" dirty="0">
                    <a:solidFill>
                      <a:schemeClr val="bg1"/>
                    </a:solidFill>
                  </a:rPr>
                  <a:t>What is a good guess for the value of p?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= 13 / 100 = 0.13</a:t>
                </a:r>
              </a:p>
              <a:p>
                <a:pPr algn="just"/>
                <a:endParaRPr lang="en-BE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F02F5A-38F1-4E89-A641-CE1E67EE6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 r="-235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8FB45-A8B9-4665-B1CF-86A2BDE1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1868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DA9-D1EE-4A5A-81C9-0AB761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(NON-)VEGETARIANS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93BF9-891A-4742-BA9C-C23C4C2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2600" cy="459422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How many vegetarians </a:t>
            </a:r>
            <a:br>
              <a:rPr lang="en-US" b="1" dirty="0"/>
            </a:br>
            <a:r>
              <a:rPr lang="en-US" b="1" dirty="0"/>
              <a:t>are there in the world?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No precise data!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 algn="ctr">
              <a:buNone/>
            </a:pPr>
            <a:r>
              <a:rPr lang="en-US" i="1" dirty="0">
                <a:sym typeface="Wingdings" panose="05000000000000000000" pitchFamily="2" charset="2"/>
              </a:rPr>
              <a:t>What would you do?</a:t>
            </a:r>
          </a:p>
          <a:p>
            <a:pPr marL="0" indent="0" algn="ctr">
              <a:buNone/>
            </a:pPr>
            <a:endParaRPr lang="en-US" sz="3200" i="1" dirty="0"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ym typeface="Wingdings" panose="05000000000000000000" pitchFamily="2" charset="2"/>
              </a:rPr>
              <a:t>Survey:</a:t>
            </a: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100 people: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…X</a:t>
            </a:r>
            <a:r>
              <a:rPr lang="en-US" i="1" baseline="-25000" dirty="0"/>
              <a:t>100</a:t>
            </a:r>
            <a:endParaRPr lang="en-US" dirty="0">
              <a:sym typeface="Wingdings" panose="05000000000000000000" pitchFamily="2" charset="2"/>
            </a:endParaRP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13 are vegetarians</a:t>
            </a:r>
            <a:endParaRPr lang="en-US" dirty="0"/>
          </a:p>
          <a:p>
            <a:pPr algn="just"/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F02F5A-38F1-4E89-A641-CE1E67EE6E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/>
                <a:r>
                  <a:rPr lang="en-US" i="1" dirty="0"/>
                  <a:t>If we take a random person X, what’s the probability that it’s a vegetarian?</a:t>
                </a:r>
              </a:p>
              <a:p>
                <a:pPr marL="0" indent="0" algn="ctr">
                  <a:buNone/>
                </a:pPr>
                <a:r>
                  <a:rPr lang="en-US" dirty="0"/>
                  <a:t>X ~ Bernoulli(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P(X = 1) = </a:t>
                </a:r>
                <a:r>
                  <a:rPr lang="en-US" b="1" dirty="0">
                    <a:solidFill>
                      <a:srgbClr val="C00000"/>
                    </a:solidFill>
                  </a:rPr>
                  <a:t>p </a:t>
                </a:r>
                <a:r>
                  <a:rPr lang="en-US" dirty="0"/>
                  <a:t>= ?</a:t>
                </a:r>
              </a:p>
              <a:p>
                <a:pPr marL="0" indent="0" algn="ctr">
                  <a:buNone/>
                </a:pPr>
                <a:endParaRPr lang="en-US" sz="1200" i="1" dirty="0"/>
              </a:p>
              <a:p>
                <a:pPr algn="just"/>
                <a:r>
                  <a:rPr lang="en-US" i="1" dirty="0"/>
                  <a:t>What is a good guess for the value of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i="1" dirty="0"/>
                  <a:t>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= 13 / 100 = 0.13</a:t>
                </a:r>
              </a:p>
              <a:p>
                <a:pPr algn="just"/>
                <a:endParaRPr lang="en-BE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F02F5A-38F1-4E89-A641-CE1E67EE6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 r="-235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8FB45-A8B9-4665-B1CF-86A2BDE1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232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DA9-D1EE-4A5A-81C9-0AB761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(NON-)VEGETARIANS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93BF9-891A-4742-BA9C-C23C4C2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2600" cy="459422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How many vegetarians </a:t>
            </a:r>
            <a:br>
              <a:rPr lang="en-US" b="1" dirty="0"/>
            </a:br>
            <a:r>
              <a:rPr lang="en-US" b="1" dirty="0"/>
              <a:t>are there in the world?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No precise data!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 algn="ctr">
              <a:buNone/>
            </a:pPr>
            <a:r>
              <a:rPr lang="en-US" i="1" dirty="0">
                <a:sym typeface="Wingdings" panose="05000000000000000000" pitchFamily="2" charset="2"/>
              </a:rPr>
              <a:t>What would you do?</a:t>
            </a:r>
          </a:p>
          <a:p>
            <a:pPr marL="0" indent="0" algn="ctr">
              <a:buNone/>
            </a:pPr>
            <a:endParaRPr lang="en-US" sz="3200" i="1" dirty="0"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ym typeface="Wingdings" panose="05000000000000000000" pitchFamily="2" charset="2"/>
              </a:rPr>
              <a:t>Survey:</a:t>
            </a: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100 people: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…X</a:t>
            </a:r>
            <a:r>
              <a:rPr lang="en-US" i="1" baseline="-25000" dirty="0"/>
              <a:t>100</a:t>
            </a:r>
            <a:endParaRPr lang="en-US" dirty="0">
              <a:sym typeface="Wingdings" panose="05000000000000000000" pitchFamily="2" charset="2"/>
            </a:endParaRP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13 are vegetarians</a:t>
            </a:r>
            <a:endParaRPr lang="en-US" dirty="0"/>
          </a:p>
          <a:p>
            <a:pPr algn="just"/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F02F5A-38F1-4E89-A641-CE1E67EE6E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/>
                <a:r>
                  <a:rPr lang="en-US" i="1" dirty="0"/>
                  <a:t>If we take a random person X, what’s the probability that it’s a vegetarian?</a:t>
                </a:r>
              </a:p>
              <a:p>
                <a:pPr marL="0" indent="0" algn="ctr">
                  <a:buNone/>
                </a:pPr>
                <a:r>
                  <a:rPr lang="en-US" dirty="0"/>
                  <a:t>X ~ Bernoulli(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P(X = 1) = </a:t>
                </a:r>
                <a:r>
                  <a:rPr lang="en-US" b="1" dirty="0">
                    <a:solidFill>
                      <a:srgbClr val="C00000"/>
                    </a:solidFill>
                  </a:rPr>
                  <a:t>p </a:t>
                </a:r>
                <a:r>
                  <a:rPr lang="en-US" dirty="0"/>
                  <a:t>= ?</a:t>
                </a:r>
              </a:p>
              <a:p>
                <a:pPr marL="0" indent="0" algn="ctr">
                  <a:buNone/>
                </a:pPr>
                <a:endParaRPr lang="en-US" sz="1200" i="1" dirty="0"/>
              </a:p>
              <a:p>
                <a:pPr algn="just"/>
                <a:r>
                  <a:rPr lang="en-US" i="1" dirty="0"/>
                  <a:t>What is a good guess for the value of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i="1" dirty="0"/>
                  <a:t>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b="1" dirty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= 13 / 100 = 0.13</a:t>
                </a:r>
              </a:p>
              <a:p>
                <a:pPr algn="just"/>
                <a:endParaRPr lang="en-BE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F02F5A-38F1-4E89-A641-CE1E67EE6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 r="-235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8FB45-A8B9-4665-B1CF-86A2BDE1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726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22B9-AA66-4E9A-9D2F-13A6F80F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TIME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B80E-7821-49E6-9149-541B1B6C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  <a:p>
            <a:pPr lvl="1"/>
            <a:r>
              <a:rPr lang="en-US" dirty="0"/>
              <a:t>Data about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 whole population</a:t>
            </a:r>
            <a:r>
              <a:rPr lang="en-US" dirty="0"/>
              <a:t> is available.</a:t>
            </a:r>
          </a:p>
          <a:p>
            <a:pPr lvl="1"/>
            <a:r>
              <a:rPr lang="en-US" dirty="0"/>
              <a:t>Summarize it with</a:t>
            </a:r>
          </a:p>
          <a:p>
            <a:pPr lvl="2"/>
            <a:r>
              <a:rPr lang="en-US" i="1" dirty="0"/>
              <a:t>summary statistics;</a:t>
            </a:r>
          </a:p>
          <a:p>
            <a:pPr lvl="2"/>
            <a:r>
              <a:rPr lang="en-US" i="1" dirty="0"/>
              <a:t>tables;</a:t>
            </a:r>
          </a:p>
          <a:p>
            <a:pPr lvl="2"/>
            <a:r>
              <a:rPr lang="en-US" i="1" dirty="0"/>
              <a:t>plots.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INFERENTIAL STATISTICS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about </a:t>
            </a:r>
            <a:r>
              <a:rPr lang="en-US" b="1" i="1" dirty="0">
                <a:solidFill>
                  <a:schemeClr val="bg1"/>
                </a:solidFill>
              </a:rPr>
              <a:t>a sample</a:t>
            </a:r>
            <a:r>
              <a:rPr lang="en-US" b="1" dirty="0">
                <a:solidFill>
                  <a:schemeClr val="bg1"/>
                </a:solidFill>
              </a:rPr>
              <a:t> of the whole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bg1"/>
                </a:solidFill>
              </a:rPr>
              <a:t> is available.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Reason about the whole populations.</a:t>
            </a:r>
          </a:p>
          <a:p>
            <a:pPr lvl="1"/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DD9CA-42E7-4455-8D7B-CEA3B905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312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DA9-D1EE-4A5A-81C9-0AB761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(NON-)VEGETARIANS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93BF9-891A-4742-BA9C-C23C4C2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2600" cy="459422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How many vegetarians </a:t>
            </a:r>
            <a:br>
              <a:rPr lang="en-US" b="1" dirty="0"/>
            </a:br>
            <a:r>
              <a:rPr lang="en-US" b="1" dirty="0"/>
              <a:t>are there in the world?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No precise data!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 algn="ctr">
              <a:buNone/>
            </a:pPr>
            <a:r>
              <a:rPr lang="en-US" i="1" dirty="0">
                <a:sym typeface="Wingdings" panose="05000000000000000000" pitchFamily="2" charset="2"/>
              </a:rPr>
              <a:t>What would you do?</a:t>
            </a:r>
          </a:p>
          <a:p>
            <a:pPr marL="0" indent="0" algn="ctr">
              <a:buNone/>
            </a:pPr>
            <a:endParaRPr lang="en-US" sz="3200" i="1" dirty="0"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ym typeface="Wingdings" panose="05000000000000000000" pitchFamily="2" charset="2"/>
              </a:rPr>
              <a:t>Survey:</a:t>
            </a: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100 people: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…X</a:t>
            </a:r>
            <a:r>
              <a:rPr lang="en-US" i="1" baseline="-25000" dirty="0"/>
              <a:t>100</a:t>
            </a:r>
            <a:endParaRPr lang="en-US" dirty="0">
              <a:sym typeface="Wingdings" panose="05000000000000000000" pitchFamily="2" charset="2"/>
            </a:endParaRP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13 are vegetarians</a:t>
            </a:r>
            <a:endParaRPr lang="en-US" dirty="0"/>
          </a:p>
          <a:p>
            <a:pPr algn="just"/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F02F5A-38F1-4E89-A641-CE1E67EE6E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/>
                <a:r>
                  <a:rPr lang="en-US" i="1" dirty="0"/>
                  <a:t>If we take a random person X, what’s the probability that it’s a vegetarian?</a:t>
                </a:r>
              </a:p>
              <a:p>
                <a:pPr marL="0" indent="0" algn="ctr">
                  <a:buNone/>
                </a:pPr>
                <a:r>
                  <a:rPr lang="en-US" dirty="0"/>
                  <a:t>X ~ Bernoulli(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P(X = 1) = </a:t>
                </a:r>
                <a:r>
                  <a:rPr lang="en-US" b="1" dirty="0">
                    <a:solidFill>
                      <a:srgbClr val="C00000"/>
                    </a:solidFill>
                  </a:rPr>
                  <a:t>p </a:t>
                </a:r>
                <a:r>
                  <a:rPr lang="en-US" dirty="0"/>
                  <a:t>= ?</a:t>
                </a:r>
              </a:p>
              <a:p>
                <a:pPr marL="0" indent="0" algn="ctr">
                  <a:buNone/>
                </a:pPr>
                <a:endParaRPr lang="en-US" sz="1200" i="1" dirty="0"/>
              </a:p>
              <a:p>
                <a:pPr algn="just"/>
                <a:r>
                  <a:rPr lang="en-US" i="1" dirty="0"/>
                  <a:t>What is a good guess for the value of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i="1" dirty="0"/>
                  <a:t>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b="1" dirty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= 13 / 100 = 0.13</a:t>
                </a:r>
              </a:p>
              <a:p>
                <a:pPr algn="just"/>
                <a:endParaRPr lang="en-BE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F02F5A-38F1-4E89-A641-CE1E67EE6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 r="-235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535F79B-64E0-4764-BF65-8E33A7AE7429}"/>
              </a:ext>
            </a:extLst>
          </p:cNvPr>
          <p:cNvGrpSpPr/>
          <p:nvPr/>
        </p:nvGrpSpPr>
        <p:grpSpPr>
          <a:xfrm>
            <a:off x="5915025" y="4001294"/>
            <a:ext cx="4457700" cy="2491581"/>
            <a:chOff x="5915025" y="4001294"/>
            <a:chExt cx="4457700" cy="2491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C27DBE-8489-45A4-97E5-3EE87BD1673F}"/>
                </a:ext>
              </a:extLst>
            </p:cNvPr>
            <p:cNvSpPr/>
            <p:nvPr/>
          </p:nvSpPr>
          <p:spPr>
            <a:xfrm>
              <a:off x="5915025" y="4001294"/>
              <a:ext cx="4210050" cy="1978022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DA64C9-212F-474D-A7BB-82FA3FA75735}"/>
                </a:ext>
              </a:extLst>
            </p:cNvPr>
            <p:cNvSpPr txBox="1"/>
            <p:nvPr/>
          </p:nvSpPr>
          <p:spPr>
            <a:xfrm>
              <a:off x="8020050" y="6092765"/>
              <a:ext cx="235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From the data…</a:t>
              </a:r>
              <a:endParaRPr lang="en-BE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0CAA2C-5B67-4AC2-B93D-07CEA6C92993}"/>
              </a:ext>
            </a:extLst>
          </p:cNvPr>
          <p:cNvGrpSpPr/>
          <p:nvPr/>
        </p:nvGrpSpPr>
        <p:grpSpPr>
          <a:xfrm>
            <a:off x="1271588" y="5067300"/>
            <a:ext cx="6748462" cy="1046952"/>
            <a:chOff x="1271588" y="5067300"/>
            <a:chExt cx="6748462" cy="104695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AAE89C-4B5D-40CC-B77D-7D2423C60A95}"/>
                </a:ext>
              </a:extLst>
            </p:cNvPr>
            <p:cNvSpPr/>
            <p:nvPr/>
          </p:nvSpPr>
          <p:spPr>
            <a:xfrm>
              <a:off x="1271588" y="5067300"/>
              <a:ext cx="4210050" cy="685800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F6053ACC-5355-478A-954E-1303CF9429E7}"/>
                </a:ext>
              </a:extLst>
            </p:cNvPr>
            <p:cNvCxnSpPr>
              <a:stCxn id="9" idx="4"/>
              <a:endCxn id="10" idx="3"/>
            </p:cNvCxnSpPr>
            <p:nvPr/>
          </p:nvCxnSpPr>
          <p:spPr>
            <a:xfrm rot="5400000" flipH="1">
              <a:off x="4790768" y="2750035"/>
              <a:ext cx="326649" cy="6131914"/>
            </a:xfrm>
            <a:prstGeom prst="curvedConnector3">
              <a:avLst>
                <a:gd name="adj1" fmla="val -69983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3EA931-137D-4D30-9496-F1FE37F511EF}"/>
                </a:ext>
              </a:extLst>
            </p:cNvPr>
            <p:cNvSpPr txBox="1"/>
            <p:nvPr/>
          </p:nvSpPr>
          <p:spPr>
            <a:xfrm>
              <a:off x="2696667" y="5714142"/>
              <a:ext cx="4514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…get the parameter estimate</a:t>
              </a:r>
              <a:endParaRPr lang="en-BE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1B6B3EA-08DF-4540-A6A5-BCB4ADD7C66C}"/>
              </a:ext>
            </a:extLst>
          </p:cNvPr>
          <p:cNvSpPr txBox="1"/>
          <p:nvPr/>
        </p:nvSpPr>
        <p:spPr>
          <a:xfrm>
            <a:off x="7886700" y="394493"/>
            <a:ext cx="3571875" cy="10772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INFERENTIAL STATISTICS</a:t>
            </a:r>
            <a:endParaRPr lang="en-BE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8FB45-A8B9-4665-B1CF-86A2BDE1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717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51672C-45F6-433F-8212-227A534F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SOME QUESTIONS TO ASK OURSELVES</a:t>
            </a:r>
            <a:endParaRPr lang="en-BE" b="1" spc="-15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A3F63B-8101-4C39-AB13-311BC2DADF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Was it a good way to obtain an estimate?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How precise is our estimate?</a:t>
            </a:r>
          </a:p>
          <a:p>
            <a:pPr algn="just"/>
            <a:endParaRPr lang="en-US" sz="3200" dirty="0">
              <a:solidFill>
                <a:schemeClr val="bg1"/>
              </a:solidFill>
            </a:endParaRPr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Would it be better if there were more people in the survey?</a:t>
            </a:r>
          </a:p>
          <a:p>
            <a:pPr algn="just"/>
            <a:endParaRPr lang="en-BE" sz="32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A363DB-DD64-469F-B365-92353364E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4019" t="23916" r="9706" b="12641"/>
          <a:stretch/>
        </p:blipFill>
        <p:spPr>
          <a:xfrm>
            <a:off x="6278155" y="1825625"/>
            <a:ext cx="5075645" cy="27330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8EC66E-DE3B-4326-9380-38DF0BBC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7525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51672C-45F6-433F-8212-227A534F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SOME QUESTIONS TO ASK OURSELVES</a:t>
            </a:r>
            <a:endParaRPr lang="en-BE" b="1" spc="-15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A3F63B-8101-4C39-AB13-311BC2DADF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Was it a good way to obtain an estimate?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dirty="0"/>
              <a:t>How precise is our estimate?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Would it be better if there were more people in the survey?</a:t>
            </a:r>
          </a:p>
          <a:p>
            <a:pPr algn="just"/>
            <a:endParaRPr lang="en-BE" sz="32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A363DB-DD64-469F-B365-92353364E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4019" t="23916" r="9706" b="12641"/>
          <a:stretch/>
        </p:blipFill>
        <p:spPr>
          <a:xfrm>
            <a:off x="6278155" y="1825625"/>
            <a:ext cx="5075645" cy="27330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28E25-CB3F-44C7-9279-FD92FC50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3461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51672C-45F6-433F-8212-227A534F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SOME QUESTIONS TO ASK OURSELVES</a:t>
            </a:r>
            <a:endParaRPr lang="en-BE" b="1" spc="-15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A3F63B-8101-4C39-AB13-311BC2DADF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Was it a good way to obtain an estimate?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dirty="0"/>
              <a:t>How precise is our estimate?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Would it be better if there were more people in the survey?</a:t>
            </a:r>
          </a:p>
          <a:p>
            <a:pPr algn="just"/>
            <a:endParaRPr lang="en-BE" sz="32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A363DB-DD64-469F-B365-92353364E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4019" t="23916" r="9706" b="12641"/>
          <a:stretch/>
        </p:blipFill>
        <p:spPr>
          <a:xfrm>
            <a:off x="6278155" y="1825625"/>
            <a:ext cx="5075645" cy="27330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CB220-234E-429B-AAD4-07BEC5BF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29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51672C-45F6-433F-8212-227A534F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SOME QUESTIONS TO ASK OURSELVES</a:t>
            </a:r>
            <a:endParaRPr lang="en-BE" b="1" spc="-15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A3F63B-8101-4C39-AB13-311BC2DADF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b="1" dirty="0"/>
              <a:t>Was it a good way to obtain an estimate?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precise is our estimate?</a:t>
            </a:r>
          </a:p>
          <a:p>
            <a:pPr algn="just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Would it be better if there were more people in the survey?</a:t>
            </a:r>
          </a:p>
          <a:p>
            <a:pPr algn="just"/>
            <a:endParaRPr lang="en-BE" sz="32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A363DB-DD64-469F-B365-92353364E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4019" t="23916" r="9706" b="12641"/>
          <a:stretch/>
        </p:blipFill>
        <p:spPr>
          <a:xfrm>
            <a:off x="6278155" y="1825625"/>
            <a:ext cx="5075645" cy="27330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CB220-234E-429B-AAD4-07BEC5BF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4033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A21B35-31AF-45B3-A9F9-F5D2FBDCD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b="1" spc="-150" dirty="0"/>
              <a:t>THE METHOD </a:t>
            </a:r>
            <a:br>
              <a:rPr lang="en-US" sz="5200" b="1" spc="-150" dirty="0"/>
            </a:br>
            <a:r>
              <a:rPr lang="en-US" sz="5200" b="1" spc="-150" dirty="0"/>
              <a:t>OF MAXIMUM LIKELIHOOD</a:t>
            </a:r>
            <a:endParaRPr lang="en-BE" sz="5200" b="1" spc="-15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D5599CB-8F1C-489F-9356-6B11EBDC4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general framework for parameter </a:t>
            </a:r>
            <a:r>
              <a:rPr lang="nl-BE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estimatio</a:t>
            </a:r>
            <a:r>
              <a:rPr lang="nl-B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B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9D396-359E-44E5-8AE1-0CE88C5A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014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A21B35-31AF-45B3-A9F9-F5D2FBDCD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b="1" spc="-150" dirty="0"/>
              <a:t>THE METHOD </a:t>
            </a:r>
            <a:br>
              <a:rPr lang="en-US" sz="5200" b="1" spc="-150" dirty="0"/>
            </a:br>
            <a:r>
              <a:rPr lang="en-US" sz="5200" b="1" spc="-150" dirty="0"/>
              <a:t>OF MAXIMUM </a:t>
            </a:r>
            <a:r>
              <a:rPr lang="en-US" sz="5200" b="1" spc="-150" dirty="0">
                <a:solidFill>
                  <a:srgbClr val="C00000"/>
                </a:solidFill>
              </a:rPr>
              <a:t>LIKELIHOOD</a:t>
            </a:r>
            <a:endParaRPr lang="en-BE" sz="5200" b="1" spc="-150" dirty="0">
              <a:solidFill>
                <a:srgbClr val="C000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D5599CB-8F1C-489F-9356-6B11EBDC4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general framework for parameter </a:t>
            </a:r>
            <a:r>
              <a:rPr lang="nl-BE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estimatio</a:t>
            </a:r>
            <a:r>
              <a:rPr lang="nl-B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B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9D396-359E-44E5-8AE1-0CE88C5A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4898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6F9B-26F7-4BE5-82BC-FE8608B7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LIKELIHOOD FUNCTION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1060-E368-4A49-90EC-CCB18910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3050"/>
            <a:ext cx="10696575" cy="5314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 ~ Bernoulli(</a:t>
            </a:r>
            <a:r>
              <a:rPr lang="en-US" b="1" i="1" dirty="0"/>
              <a:t>p</a:t>
            </a:r>
            <a:r>
              <a:rPr lang="en-US" dirty="0"/>
              <a:t>) – whether a person is a vegetarian (1) or not (0).</a:t>
            </a:r>
          </a:p>
          <a:p>
            <a:r>
              <a:rPr lang="en-US" b="1" i="1" dirty="0"/>
              <a:t>p</a:t>
            </a:r>
            <a:r>
              <a:rPr lang="en-US" dirty="0"/>
              <a:t> -  the true proportion of the vegetarians.</a:t>
            </a:r>
          </a:p>
          <a:p>
            <a:r>
              <a:rPr lang="en-US" dirty="0">
                <a:solidFill>
                  <a:schemeClr val="bg1"/>
                </a:solidFill>
              </a:rPr>
              <a:t>Survey results: 13 out of 100 participants are vegetarians: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= 1, …, X</a:t>
            </a:r>
            <a:r>
              <a:rPr lang="en-US" baseline="-25000" dirty="0">
                <a:solidFill>
                  <a:schemeClr val="bg1"/>
                </a:solidFill>
              </a:rPr>
              <a:t>13</a:t>
            </a:r>
            <a:r>
              <a:rPr lang="en-US" dirty="0">
                <a:solidFill>
                  <a:schemeClr val="bg1"/>
                </a:solidFill>
              </a:rPr>
              <a:t> = 1, X</a:t>
            </a:r>
            <a:r>
              <a:rPr lang="en-US" baseline="-25000" dirty="0">
                <a:solidFill>
                  <a:schemeClr val="bg1"/>
                </a:solidFill>
              </a:rPr>
              <a:t>14</a:t>
            </a:r>
            <a:r>
              <a:rPr lang="en-US" dirty="0">
                <a:solidFill>
                  <a:schemeClr val="bg1"/>
                </a:solidFill>
              </a:rPr>
              <a:t> = 0, …, X</a:t>
            </a:r>
            <a:r>
              <a:rPr lang="en-US" baseline="-25000" dirty="0">
                <a:solidFill>
                  <a:schemeClr val="bg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 = 0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>
                <a:solidFill>
                  <a:schemeClr val="bg1"/>
                </a:solidFill>
              </a:rPr>
              <a:t>What is the probability to obtain such results given </a:t>
            </a:r>
            <a:r>
              <a:rPr lang="en-US" b="1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? </a:t>
            </a:r>
            <a:r>
              <a:rPr lang="en-US" b="1" dirty="0">
                <a:solidFill>
                  <a:schemeClr val="bg1"/>
                </a:solidFill>
              </a:rPr>
              <a:t>Likelihood:</a:t>
            </a:r>
          </a:p>
          <a:p>
            <a:endParaRPr lang="en-US" sz="1200" dirty="0"/>
          </a:p>
          <a:p>
            <a:pPr marL="0" indent="0" algn="ctr">
              <a:buNone/>
            </a:pPr>
            <a:r>
              <a:rPr lang="en-US" b="1" i="1" dirty="0">
                <a:solidFill>
                  <a:schemeClr val="bg1"/>
                </a:solidFill>
              </a:rPr>
              <a:t>L (X</a:t>
            </a:r>
            <a:r>
              <a:rPr lang="en-US" b="1" i="1" baseline="-25000" dirty="0">
                <a:solidFill>
                  <a:schemeClr val="bg1"/>
                </a:solidFill>
              </a:rPr>
              <a:t>1</a:t>
            </a:r>
            <a:r>
              <a:rPr lang="en-US" b="1" i="1" dirty="0">
                <a:solidFill>
                  <a:schemeClr val="bg1"/>
                </a:solidFill>
              </a:rPr>
              <a:t>,…,X</a:t>
            </a:r>
            <a:r>
              <a:rPr lang="en-US" b="1" i="1" baseline="-25000" dirty="0">
                <a:solidFill>
                  <a:schemeClr val="bg1"/>
                </a:solidFill>
              </a:rPr>
              <a:t>100 </a:t>
            </a:r>
            <a:r>
              <a:rPr lang="en-US" b="1" i="1" dirty="0">
                <a:solidFill>
                  <a:schemeClr val="bg1"/>
                </a:solidFill>
              </a:rPr>
              <a:t>, p) =</a:t>
            </a:r>
            <a:r>
              <a:rPr lang="en-US" dirty="0">
                <a:solidFill>
                  <a:schemeClr val="bg1"/>
                </a:solidFill>
              </a:rPr>
              <a:t>  P(X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= 1, …, X</a:t>
            </a:r>
            <a:r>
              <a:rPr lang="en-US" baseline="-25000" dirty="0">
                <a:solidFill>
                  <a:schemeClr val="bg1"/>
                </a:solidFill>
              </a:rPr>
              <a:t>13</a:t>
            </a:r>
            <a:r>
              <a:rPr lang="en-US" dirty="0">
                <a:solidFill>
                  <a:schemeClr val="bg1"/>
                </a:solidFill>
              </a:rPr>
              <a:t> = 1, X</a:t>
            </a:r>
            <a:r>
              <a:rPr lang="en-US" baseline="-25000" dirty="0">
                <a:solidFill>
                  <a:schemeClr val="bg1"/>
                </a:solidFill>
              </a:rPr>
              <a:t>14</a:t>
            </a:r>
            <a:r>
              <a:rPr lang="en-US" dirty="0">
                <a:solidFill>
                  <a:schemeClr val="bg1"/>
                </a:solidFill>
              </a:rPr>
              <a:t> = 0, …, X</a:t>
            </a:r>
            <a:r>
              <a:rPr lang="en-US" baseline="-25000" dirty="0">
                <a:solidFill>
                  <a:schemeClr val="bg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 = 0 | p) =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bg1"/>
                </a:solidFill>
              </a:rPr>
              <a:t>{X</a:t>
            </a:r>
            <a:r>
              <a:rPr lang="en-US" sz="2000" i="1" baseline="-25000" dirty="0">
                <a:solidFill>
                  <a:schemeClr val="bg1"/>
                </a:solidFill>
              </a:rPr>
              <a:t>1</a:t>
            </a:r>
            <a:r>
              <a:rPr lang="en-US" sz="2000" i="1" dirty="0">
                <a:solidFill>
                  <a:schemeClr val="bg1"/>
                </a:solidFill>
              </a:rPr>
              <a:t>, …, X</a:t>
            </a:r>
            <a:r>
              <a:rPr lang="en-US" sz="2000" i="1" baseline="-25000" dirty="0">
                <a:solidFill>
                  <a:schemeClr val="bg1"/>
                </a:solidFill>
              </a:rPr>
              <a:t>100</a:t>
            </a:r>
            <a:r>
              <a:rPr lang="en-US" sz="2000" i="1" dirty="0">
                <a:solidFill>
                  <a:schemeClr val="bg1"/>
                </a:solidFill>
              </a:rPr>
              <a:t> are independent} </a:t>
            </a:r>
          </a:p>
          <a:p>
            <a:pPr marL="0" indent="0" algn="ctr">
              <a:buNone/>
            </a:pPr>
            <a:endParaRPr lang="en-US" sz="1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= P(X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= 1 | p) *…* P(X</a:t>
            </a:r>
            <a:r>
              <a:rPr lang="en-US" baseline="-25000" dirty="0">
                <a:solidFill>
                  <a:schemeClr val="bg1"/>
                </a:solidFill>
              </a:rPr>
              <a:t>13</a:t>
            </a:r>
            <a:r>
              <a:rPr lang="en-US" dirty="0">
                <a:solidFill>
                  <a:schemeClr val="bg1"/>
                </a:solidFill>
              </a:rPr>
              <a:t> = 1 | p) * P(X</a:t>
            </a:r>
            <a:r>
              <a:rPr lang="en-US" baseline="-25000" dirty="0">
                <a:solidFill>
                  <a:schemeClr val="bg1"/>
                </a:solidFill>
              </a:rPr>
              <a:t>14</a:t>
            </a:r>
            <a:r>
              <a:rPr lang="en-US" dirty="0">
                <a:solidFill>
                  <a:schemeClr val="bg1"/>
                </a:solidFill>
              </a:rPr>
              <a:t> = 0 | p) *…* P(X</a:t>
            </a:r>
            <a:r>
              <a:rPr lang="en-US" baseline="-25000" dirty="0">
                <a:solidFill>
                  <a:schemeClr val="bg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 = 0 | p) =</a:t>
            </a:r>
          </a:p>
          <a:p>
            <a:pPr marL="0" indent="0" algn="ctr">
              <a:buNone/>
            </a:pPr>
            <a:endParaRPr lang="en-US" sz="1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= p</a:t>
            </a:r>
            <a:r>
              <a:rPr lang="en-US" baseline="30000" dirty="0">
                <a:solidFill>
                  <a:schemeClr val="bg1"/>
                </a:solidFill>
              </a:rPr>
              <a:t>13</a:t>
            </a:r>
            <a:r>
              <a:rPr lang="en-US" dirty="0">
                <a:solidFill>
                  <a:schemeClr val="bg1"/>
                </a:solidFill>
              </a:rPr>
              <a:t>(1-p)</a:t>
            </a:r>
            <a:r>
              <a:rPr lang="en-US" baseline="30000" dirty="0">
                <a:solidFill>
                  <a:schemeClr val="bg1"/>
                </a:solidFill>
              </a:rPr>
              <a:t>87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8F9E-8A38-42ED-BDAD-04792D2A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2299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6F9B-26F7-4BE5-82BC-FE8608B7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LIKELIHOOD FUNCTION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1060-E368-4A49-90EC-CCB18910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3050"/>
            <a:ext cx="10696575" cy="5314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 ~ Bernoulli(</a:t>
            </a:r>
            <a:r>
              <a:rPr lang="en-US" b="1" i="1" dirty="0"/>
              <a:t>p</a:t>
            </a:r>
            <a:r>
              <a:rPr lang="en-US" dirty="0"/>
              <a:t>) – whether a person is a vegetarian (1) or not (0).</a:t>
            </a:r>
          </a:p>
          <a:p>
            <a:r>
              <a:rPr lang="en-US" b="1" i="1" dirty="0"/>
              <a:t>p</a:t>
            </a:r>
            <a:r>
              <a:rPr lang="en-US" dirty="0"/>
              <a:t> -  the true proportion of the vegetarians.</a:t>
            </a:r>
          </a:p>
          <a:p>
            <a:r>
              <a:rPr lang="en-US" dirty="0"/>
              <a:t>Survey results: 13 out of 100 participants are vegetarians:</a:t>
            </a:r>
          </a:p>
          <a:p>
            <a:endParaRPr lang="en-US" sz="900" dirty="0"/>
          </a:p>
          <a:p>
            <a:pPr marL="0" indent="0" algn="ctr"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1, …, X</a:t>
            </a:r>
            <a:r>
              <a:rPr lang="en-US" baseline="-25000" dirty="0"/>
              <a:t>13</a:t>
            </a:r>
            <a:r>
              <a:rPr lang="en-US" dirty="0"/>
              <a:t> = 1, X</a:t>
            </a:r>
            <a:r>
              <a:rPr lang="en-US" baseline="-25000" dirty="0"/>
              <a:t>14</a:t>
            </a:r>
            <a:r>
              <a:rPr lang="en-US" dirty="0"/>
              <a:t> = 0, …, X</a:t>
            </a:r>
            <a:r>
              <a:rPr lang="en-US" baseline="-25000" dirty="0"/>
              <a:t>100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>
                <a:solidFill>
                  <a:schemeClr val="bg1"/>
                </a:solidFill>
              </a:rPr>
              <a:t>What is the probability to obtain such results given </a:t>
            </a:r>
            <a:r>
              <a:rPr lang="en-US" b="1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? </a:t>
            </a:r>
            <a:r>
              <a:rPr lang="en-US" b="1" dirty="0">
                <a:solidFill>
                  <a:schemeClr val="bg1"/>
                </a:solidFill>
              </a:rPr>
              <a:t>Likelihood:</a:t>
            </a:r>
          </a:p>
          <a:p>
            <a:endParaRPr lang="en-US" sz="1200" dirty="0"/>
          </a:p>
          <a:p>
            <a:pPr marL="0" indent="0" algn="ctr">
              <a:buNone/>
            </a:pPr>
            <a:r>
              <a:rPr lang="en-US" b="1" i="1" dirty="0">
                <a:solidFill>
                  <a:schemeClr val="bg1"/>
                </a:solidFill>
              </a:rPr>
              <a:t>L (X</a:t>
            </a:r>
            <a:r>
              <a:rPr lang="en-US" b="1" i="1" baseline="-25000" dirty="0">
                <a:solidFill>
                  <a:schemeClr val="bg1"/>
                </a:solidFill>
              </a:rPr>
              <a:t>1</a:t>
            </a:r>
            <a:r>
              <a:rPr lang="en-US" b="1" i="1" dirty="0">
                <a:solidFill>
                  <a:schemeClr val="bg1"/>
                </a:solidFill>
              </a:rPr>
              <a:t>,…,X</a:t>
            </a:r>
            <a:r>
              <a:rPr lang="en-US" b="1" i="1" baseline="-25000" dirty="0">
                <a:solidFill>
                  <a:schemeClr val="bg1"/>
                </a:solidFill>
              </a:rPr>
              <a:t>100 </a:t>
            </a:r>
            <a:r>
              <a:rPr lang="en-US" b="1" i="1" dirty="0">
                <a:solidFill>
                  <a:schemeClr val="bg1"/>
                </a:solidFill>
              </a:rPr>
              <a:t>, p) =</a:t>
            </a:r>
            <a:r>
              <a:rPr lang="en-US" dirty="0">
                <a:solidFill>
                  <a:schemeClr val="bg1"/>
                </a:solidFill>
              </a:rPr>
              <a:t>  P(X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= 1, …, X</a:t>
            </a:r>
            <a:r>
              <a:rPr lang="en-US" baseline="-25000" dirty="0">
                <a:solidFill>
                  <a:schemeClr val="bg1"/>
                </a:solidFill>
              </a:rPr>
              <a:t>13</a:t>
            </a:r>
            <a:r>
              <a:rPr lang="en-US" dirty="0">
                <a:solidFill>
                  <a:schemeClr val="bg1"/>
                </a:solidFill>
              </a:rPr>
              <a:t> = 1, X</a:t>
            </a:r>
            <a:r>
              <a:rPr lang="en-US" baseline="-25000" dirty="0">
                <a:solidFill>
                  <a:schemeClr val="bg1"/>
                </a:solidFill>
              </a:rPr>
              <a:t>14</a:t>
            </a:r>
            <a:r>
              <a:rPr lang="en-US" dirty="0">
                <a:solidFill>
                  <a:schemeClr val="bg1"/>
                </a:solidFill>
              </a:rPr>
              <a:t> = 0, …, X</a:t>
            </a:r>
            <a:r>
              <a:rPr lang="en-US" baseline="-25000" dirty="0">
                <a:solidFill>
                  <a:schemeClr val="bg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 = 0 | p) =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bg1"/>
                </a:solidFill>
              </a:rPr>
              <a:t>{X</a:t>
            </a:r>
            <a:r>
              <a:rPr lang="en-US" sz="2000" i="1" baseline="-25000" dirty="0">
                <a:solidFill>
                  <a:schemeClr val="bg1"/>
                </a:solidFill>
              </a:rPr>
              <a:t>1</a:t>
            </a:r>
            <a:r>
              <a:rPr lang="en-US" sz="2000" i="1" dirty="0">
                <a:solidFill>
                  <a:schemeClr val="bg1"/>
                </a:solidFill>
              </a:rPr>
              <a:t>, …, X</a:t>
            </a:r>
            <a:r>
              <a:rPr lang="en-US" sz="2000" i="1" baseline="-25000" dirty="0">
                <a:solidFill>
                  <a:schemeClr val="bg1"/>
                </a:solidFill>
              </a:rPr>
              <a:t>100</a:t>
            </a:r>
            <a:r>
              <a:rPr lang="en-US" sz="2000" i="1" dirty="0">
                <a:solidFill>
                  <a:schemeClr val="bg1"/>
                </a:solidFill>
              </a:rPr>
              <a:t> are independent} </a:t>
            </a:r>
          </a:p>
          <a:p>
            <a:pPr marL="0" indent="0" algn="ctr">
              <a:buNone/>
            </a:pPr>
            <a:endParaRPr lang="en-US" sz="1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= P(X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= 1 | p) *…* P(X</a:t>
            </a:r>
            <a:r>
              <a:rPr lang="en-US" baseline="-25000" dirty="0">
                <a:solidFill>
                  <a:schemeClr val="bg1"/>
                </a:solidFill>
              </a:rPr>
              <a:t>13</a:t>
            </a:r>
            <a:r>
              <a:rPr lang="en-US" dirty="0">
                <a:solidFill>
                  <a:schemeClr val="bg1"/>
                </a:solidFill>
              </a:rPr>
              <a:t> = 1 | p) * P(X</a:t>
            </a:r>
            <a:r>
              <a:rPr lang="en-US" baseline="-25000" dirty="0">
                <a:solidFill>
                  <a:schemeClr val="bg1"/>
                </a:solidFill>
              </a:rPr>
              <a:t>14</a:t>
            </a:r>
            <a:r>
              <a:rPr lang="en-US" dirty="0">
                <a:solidFill>
                  <a:schemeClr val="bg1"/>
                </a:solidFill>
              </a:rPr>
              <a:t> = 0 | p) *…* P(X</a:t>
            </a:r>
            <a:r>
              <a:rPr lang="en-US" baseline="-25000" dirty="0">
                <a:solidFill>
                  <a:schemeClr val="bg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 = 0 | p) =</a:t>
            </a:r>
          </a:p>
          <a:p>
            <a:pPr marL="0" indent="0" algn="ctr">
              <a:buNone/>
            </a:pPr>
            <a:endParaRPr lang="en-US" sz="1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= p</a:t>
            </a:r>
            <a:r>
              <a:rPr lang="en-US" baseline="30000" dirty="0">
                <a:solidFill>
                  <a:schemeClr val="bg1"/>
                </a:solidFill>
              </a:rPr>
              <a:t>13</a:t>
            </a:r>
            <a:r>
              <a:rPr lang="en-US" dirty="0">
                <a:solidFill>
                  <a:schemeClr val="bg1"/>
                </a:solidFill>
              </a:rPr>
              <a:t>(1-p)</a:t>
            </a:r>
            <a:r>
              <a:rPr lang="en-US" baseline="30000" dirty="0">
                <a:solidFill>
                  <a:schemeClr val="bg1"/>
                </a:solidFill>
              </a:rPr>
              <a:t>87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8F9E-8A38-42ED-BDAD-04792D2A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277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6F9B-26F7-4BE5-82BC-FE8608B7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LIKELIHOOD FUNCTION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1060-E368-4A49-90EC-CCB18910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3050"/>
            <a:ext cx="10696575" cy="5314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 ~ Bernoulli(</a:t>
            </a:r>
            <a:r>
              <a:rPr lang="en-US" b="1" i="1" dirty="0"/>
              <a:t>p</a:t>
            </a:r>
            <a:r>
              <a:rPr lang="en-US" dirty="0"/>
              <a:t>) – whether a person is a vegetarian (1) or not (0).</a:t>
            </a:r>
          </a:p>
          <a:p>
            <a:r>
              <a:rPr lang="en-US" b="1" i="1" dirty="0"/>
              <a:t>p</a:t>
            </a:r>
            <a:r>
              <a:rPr lang="en-US" dirty="0"/>
              <a:t> -  the true proportion of the vegetarians.</a:t>
            </a:r>
          </a:p>
          <a:p>
            <a:r>
              <a:rPr lang="en-US" dirty="0"/>
              <a:t>Survey results: 13 out of 100 participants are vegetarians:</a:t>
            </a:r>
          </a:p>
          <a:p>
            <a:endParaRPr lang="en-US" sz="900" dirty="0"/>
          </a:p>
          <a:p>
            <a:pPr marL="0" indent="0" algn="ctr"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1, …, X</a:t>
            </a:r>
            <a:r>
              <a:rPr lang="en-US" baseline="-25000" dirty="0"/>
              <a:t>13</a:t>
            </a:r>
            <a:r>
              <a:rPr lang="en-US" dirty="0"/>
              <a:t> = 1, X</a:t>
            </a:r>
            <a:r>
              <a:rPr lang="en-US" baseline="-25000" dirty="0"/>
              <a:t>14</a:t>
            </a:r>
            <a:r>
              <a:rPr lang="en-US" dirty="0"/>
              <a:t> = 0, …, X</a:t>
            </a:r>
            <a:r>
              <a:rPr lang="en-US" baseline="-25000" dirty="0"/>
              <a:t>100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What is the probability to obtain such results given </a:t>
            </a:r>
            <a:r>
              <a:rPr lang="en-US" b="1" i="1" dirty="0"/>
              <a:t>p</a:t>
            </a:r>
            <a:r>
              <a:rPr lang="en-US" dirty="0"/>
              <a:t>? </a:t>
            </a:r>
            <a:r>
              <a:rPr lang="en-US" b="1" dirty="0">
                <a:solidFill>
                  <a:schemeClr val="bg1"/>
                </a:solidFill>
              </a:rPr>
              <a:t>Likelihood:</a:t>
            </a:r>
          </a:p>
          <a:p>
            <a:endParaRPr lang="en-US" sz="1200" dirty="0"/>
          </a:p>
          <a:p>
            <a:pPr marL="0" indent="0" algn="ctr">
              <a:buNone/>
            </a:pPr>
            <a:r>
              <a:rPr lang="en-US" b="1" i="1" dirty="0">
                <a:solidFill>
                  <a:schemeClr val="bg1"/>
                </a:solidFill>
              </a:rPr>
              <a:t>L (X</a:t>
            </a:r>
            <a:r>
              <a:rPr lang="en-US" b="1" i="1" baseline="-25000" dirty="0">
                <a:solidFill>
                  <a:schemeClr val="bg1"/>
                </a:solidFill>
              </a:rPr>
              <a:t>1</a:t>
            </a:r>
            <a:r>
              <a:rPr lang="en-US" b="1" i="1" dirty="0">
                <a:solidFill>
                  <a:schemeClr val="bg1"/>
                </a:solidFill>
              </a:rPr>
              <a:t>,…,X</a:t>
            </a:r>
            <a:r>
              <a:rPr lang="en-US" b="1" i="1" baseline="-25000" dirty="0">
                <a:solidFill>
                  <a:schemeClr val="bg1"/>
                </a:solidFill>
              </a:rPr>
              <a:t>100 </a:t>
            </a:r>
            <a:r>
              <a:rPr lang="en-US" b="1" i="1" dirty="0">
                <a:solidFill>
                  <a:schemeClr val="bg1"/>
                </a:solidFill>
              </a:rPr>
              <a:t>, p) =</a:t>
            </a:r>
            <a:r>
              <a:rPr lang="en-US" dirty="0">
                <a:solidFill>
                  <a:schemeClr val="bg1"/>
                </a:solidFill>
              </a:rPr>
              <a:t>  P(X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= 1, …, X</a:t>
            </a:r>
            <a:r>
              <a:rPr lang="en-US" baseline="-25000" dirty="0">
                <a:solidFill>
                  <a:schemeClr val="bg1"/>
                </a:solidFill>
              </a:rPr>
              <a:t>13</a:t>
            </a:r>
            <a:r>
              <a:rPr lang="en-US" dirty="0">
                <a:solidFill>
                  <a:schemeClr val="bg1"/>
                </a:solidFill>
              </a:rPr>
              <a:t> = 1, X</a:t>
            </a:r>
            <a:r>
              <a:rPr lang="en-US" baseline="-25000" dirty="0">
                <a:solidFill>
                  <a:schemeClr val="bg1"/>
                </a:solidFill>
              </a:rPr>
              <a:t>14</a:t>
            </a:r>
            <a:r>
              <a:rPr lang="en-US" dirty="0">
                <a:solidFill>
                  <a:schemeClr val="bg1"/>
                </a:solidFill>
              </a:rPr>
              <a:t> = 0, …, X</a:t>
            </a:r>
            <a:r>
              <a:rPr lang="en-US" baseline="-25000" dirty="0">
                <a:solidFill>
                  <a:schemeClr val="bg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 = 0 | p) =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bg1"/>
                </a:solidFill>
              </a:rPr>
              <a:t>{X</a:t>
            </a:r>
            <a:r>
              <a:rPr lang="en-US" sz="2000" i="1" baseline="-25000" dirty="0">
                <a:solidFill>
                  <a:schemeClr val="bg1"/>
                </a:solidFill>
              </a:rPr>
              <a:t>1</a:t>
            </a:r>
            <a:r>
              <a:rPr lang="en-US" sz="2000" i="1" dirty="0">
                <a:solidFill>
                  <a:schemeClr val="bg1"/>
                </a:solidFill>
              </a:rPr>
              <a:t>, …, X</a:t>
            </a:r>
            <a:r>
              <a:rPr lang="en-US" sz="2000" i="1" baseline="-25000" dirty="0">
                <a:solidFill>
                  <a:schemeClr val="bg1"/>
                </a:solidFill>
              </a:rPr>
              <a:t>100</a:t>
            </a:r>
            <a:r>
              <a:rPr lang="en-US" sz="2000" i="1" dirty="0">
                <a:solidFill>
                  <a:schemeClr val="bg1"/>
                </a:solidFill>
              </a:rPr>
              <a:t> are independent} </a:t>
            </a:r>
          </a:p>
          <a:p>
            <a:pPr marL="0" indent="0" algn="ctr">
              <a:buNone/>
            </a:pPr>
            <a:endParaRPr lang="en-US" sz="1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= P(X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= 1 | p) *…* P(X</a:t>
            </a:r>
            <a:r>
              <a:rPr lang="en-US" baseline="-25000" dirty="0">
                <a:solidFill>
                  <a:schemeClr val="bg1"/>
                </a:solidFill>
              </a:rPr>
              <a:t>13</a:t>
            </a:r>
            <a:r>
              <a:rPr lang="en-US" dirty="0">
                <a:solidFill>
                  <a:schemeClr val="bg1"/>
                </a:solidFill>
              </a:rPr>
              <a:t> = 1 | p) * P(X</a:t>
            </a:r>
            <a:r>
              <a:rPr lang="en-US" baseline="-25000" dirty="0">
                <a:solidFill>
                  <a:schemeClr val="bg1"/>
                </a:solidFill>
              </a:rPr>
              <a:t>14</a:t>
            </a:r>
            <a:r>
              <a:rPr lang="en-US" dirty="0">
                <a:solidFill>
                  <a:schemeClr val="bg1"/>
                </a:solidFill>
              </a:rPr>
              <a:t> = 0 | p) *…* P(X</a:t>
            </a:r>
            <a:r>
              <a:rPr lang="en-US" baseline="-25000" dirty="0">
                <a:solidFill>
                  <a:schemeClr val="bg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 = 0 | p) =</a:t>
            </a:r>
          </a:p>
          <a:p>
            <a:pPr marL="0" indent="0" algn="ctr">
              <a:buNone/>
            </a:pPr>
            <a:endParaRPr lang="en-US" sz="1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= p</a:t>
            </a:r>
            <a:r>
              <a:rPr lang="en-US" baseline="30000" dirty="0">
                <a:solidFill>
                  <a:schemeClr val="bg1"/>
                </a:solidFill>
              </a:rPr>
              <a:t>13</a:t>
            </a:r>
            <a:r>
              <a:rPr lang="en-US" dirty="0">
                <a:solidFill>
                  <a:schemeClr val="bg1"/>
                </a:solidFill>
              </a:rPr>
              <a:t>(1-p)</a:t>
            </a:r>
            <a:r>
              <a:rPr lang="en-US" baseline="30000" dirty="0">
                <a:solidFill>
                  <a:schemeClr val="bg1"/>
                </a:solidFill>
              </a:rPr>
              <a:t>87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8F9E-8A38-42ED-BDAD-04792D2A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8183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22B9-AA66-4E9A-9D2F-13A6F80F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TIME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B80E-7821-49E6-9149-541B1B6C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  <a:p>
            <a:pPr lvl="1"/>
            <a:r>
              <a:rPr lang="en-US" dirty="0"/>
              <a:t>Data about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 whole population</a:t>
            </a:r>
            <a:r>
              <a:rPr lang="en-US" dirty="0"/>
              <a:t> is available.</a:t>
            </a:r>
          </a:p>
          <a:p>
            <a:pPr lvl="1"/>
            <a:r>
              <a:rPr lang="en-US" dirty="0"/>
              <a:t>Summarize it with</a:t>
            </a:r>
          </a:p>
          <a:p>
            <a:pPr lvl="2"/>
            <a:r>
              <a:rPr lang="en-US" i="1" dirty="0"/>
              <a:t>summary statistics;</a:t>
            </a:r>
          </a:p>
          <a:p>
            <a:pPr lvl="2"/>
            <a:r>
              <a:rPr lang="en-US" i="1" dirty="0"/>
              <a:t>tables;</a:t>
            </a:r>
          </a:p>
          <a:p>
            <a:pPr lvl="2"/>
            <a:r>
              <a:rPr lang="en-US" i="1" dirty="0"/>
              <a:t>plots.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INFERENTIAL STATISTICS</a:t>
            </a:r>
          </a:p>
          <a:p>
            <a:pPr lvl="1"/>
            <a:r>
              <a:rPr lang="en-US" dirty="0"/>
              <a:t>Data about </a:t>
            </a:r>
            <a:r>
              <a:rPr lang="en-US" b="1" i="1" dirty="0">
                <a:solidFill>
                  <a:srgbClr val="C00000"/>
                </a:solidFill>
              </a:rPr>
              <a:t>a sample</a:t>
            </a:r>
            <a:r>
              <a:rPr lang="en-US" b="1" dirty="0">
                <a:solidFill>
                  <a:srgbClr val="C00000"/>
                </a:solidFill>
              </a:rPr>
              <a:t> of the whole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population</a:t>
            </a:r>
            <a:r>
              <a:rPr lang="en-US" dirty="0"/>
              <a:t> is available.</a:t>
            </a:r>
          </a:p>
          <a:p>
            <a:pPr lvl="1"/>
            <a:r>
              <a:rPr lang="en-US" dirty="0"/>
              <a:t>Reason about the whole population.</a:t>
            </a:r>
          </a:p>
          <a:p>
            <a:pPr lvl="1"/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249F5-99B1-4A0B-914A-09C52C73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2546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6F9B-26F7-4BE5-82BC-FE8608B7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LIKELIHOOD FUNCTION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1060-E368-4A49-90EC-CCB18910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3050"/>
            <a:ext cx="10696575" cy="5314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 ~ Bernoulli(</a:t>
            </a:r>
            <a:r>
              <a:rPr lang="en-US" b="1" i="1" dirty="0"/>
              <a:t>p</a:t>
            </a:r>
            <a:r>
              <a:rPr lang="en-US" dirty="0"/>
              <a:t>) – whether a person is a vegetarian (1) or not (0).</a:t>
            </a:r>
          </a:p>
          <a:p>
            <a:r>
              <a:rPr lang="en-US" b="1" i="1" dirty="0"/>
              <a:t>p</a:t>
            </a:r>
            <a:r>
              <a:rPr lang="en-US" dirty="0"/>
              <a:t> -  the true proportion of the vegetarians.</a:t>
            </a:r>
          </a:p>
          <a:p>
            <a:r>
              <a:rPr lang="en-US" dirty="0"/>
              <a:t>Survey results: 13 out of 100 participants are vegetarians:</a:t>
            </a:r>
          </a:p>
          <a:p>
            <a:endParaRPr lang="en-US" sz="900" dirty="0"/>
          </a:p>
          <a:p>
            <a:pPr marL="0" indent="0" algn="ctr"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1, …, X</a:t>
            </a:r>
            <a:r>
              <a:rPr lang="en-US" baseline="-25000" dirty="0"/>
              <a:t>13</a:t>
            </a:r>
            <a:r>
              <a:rPr lang="en-US" dirty="0"/>
              <a:t> = 1, X</a:t>
            </a:r>
            <a:r>
              <a:rPr lang="en-US" baseline="-25000" dirty="0"/>
              <a:t>14</a:t>
            </a:r>
            <a:r>
              <a:rPr lang="en-US" dirty="0"/>
              <a:t> = 0, …, X</a:t>
            </a:r>
            <a:r>
              <a:rPr lang="en-US" baseline="-25000" dirty="0"/>
              <a:t>100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What is the probability to obtain such results given </a:t>
            </a:r>
            <a:r>
              <a:rPr lang="en-US" b="1" i="1" dirty="0"/>
              <a:t>p</a:t>
            </a:r>
            <a:r>
              <a:rPr lang="en-US" dirty="0"/>
              <a:t>? </a:t>
            </a:r>
            <a:r>
              <a:rPr lang="en-US" b="1" dirty="0">
                <a:solidFill>
                  <a:schemeClr val="bg1"/>
                </a:solidFill>
              </a:rPr>
              <a:t>Likelihood: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chemeClr val="bg1"/>
                </a:solidFill>
              </a:rPr>
              <a:t>L (p) =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 P(X</a:t>
            </a:r>
            <a:r>
              <a:rPr lang="en-US" baseline="-25000" dirty="0"/>
              <a:t>1</a:t>
            </a:r>
            <a:r>
              <a:rPr lang="en-US" dirty="0"/>
              <a:t> = 1, …, X</a:t>
            </a:r>
            <a:r>
              <a:rPr lang="en-US" baseline="-25000" dirty="0"/>
              <a:t>13</a:t>
            </a:r>
            <a:r>
              <a:rPr lang="en-US" dirty="0"/>
              <a:t> = 1, X</a:t>
            </a:r>
            <a:r>
              <a:rPr lang="en-US" baseline="-25000" dirty="0"/>
              <a:t>14</a:t>
            </a:r>
            <a:r>
              <a:rPr lang="en-US" dirty="0"/>
              <a:t> = 0, …, X</a:t>
            </a:r>
            <a:r>
              <a:rPr lang="en-US" baseline="-25000" dirty="0"/>
              <a:t>100</a:t>
            </a:r>
            <a:r>
              <a:rPr lang="en-US" dirty="0"/>
              <a:t> = 0 | p) =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bg1"/>
                </a:solidFill>
              </a:rPr>
              <a:t>{X</a:t>
            </a:r>
            <a:r>
              <a:rPr lang="en-US" sz="2000" i="1" baseline="-25000" dirty="0">
                <a:solidFill>
                  <a:schemeClr val="bg1"/>
                </a:solidFill>
              </a:rPr>
              <a:t>1</a:t>
            </a:r>
            <a:r>
              <a:rPr lang="en-US" sz="2000" i="1" dirty="0">
                <a:solidFill>
                  <a:schemeClr val="bg1"/>
                </a:solidFill>
              </a:rPr>
              <a:t>, …, X</a:t>
            </a:r>
            <a:r>
              <a:rPr lang="en-US" sz="2000" i="1" baseline="-25000" dirty="0">
                <a:solidFill>
                  <a:schemeClr val="bg1"/>
                </a:solidFill>
              </a:rPr>
              <a:t>100</a:t>
            </a:r>
            <a:r>
              <a:rPr lang="en-US" sz="2000" i="1" dirty="0">
                <a:solidFill>
                  <a:schemeClr val="bg1"/>
                </a:solidFill>
              </a:rPr>
              <a:t> are independent} </a:t>
            </a:r>
          </a:p>
          <a:p>
            <a:pPr marL="0" indent="0" algn="ctr">
              <a:buNone/>
            </a:pPr>
            <a:endParaRPr lang="en-US" sz="1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= P(X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= 1 | p) *…* P(X</a:t>
            </a:r>
            <a:r>
              <a:rPr lang="en-US" baseline="-25000" dirty="0">
                <a:solidFill>
                  <a:schemeClr val="bg1"/>
                </a:solidFill>
              </a:rPr>
              <a:t>13</a:t>
            </a:r>
            <a:r>
              <a:rPr lang="en-US" dirty="0">
                <a:solidFill>
                  <a:schemeClr val="bg1"/>
                </a:solidFill>
              </a:rPr>
              <a:t> = 1 | p) * P(X</a:t>
            </a:r>
            <a:r>
              <a:rPr lang="en-US" baseline="-25000" dirty="0">
                <a:solidFill>
                  <a:schemeClr val="bg1"/>
                </a:solidFill>
              </a:rPr>
              <a:t>14</a:t>
            </a:r>
            <a:r>
              <a:rPr lang="en-US" dirty="0">
                <a:solidFill>
                  <a:schemeClr val="bg1"/>
                </a:solidFill>
              </a:rPr>
              <a:t> = 0 | p) *…* P(X</a:t>
            </a:r>
            <a:r>
              <a:rPr lang="en-US" baseline="-25000" dirty="0">
                <a:solidFill>
                  <a:schemeClr val="bg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 = 0 | p) =</a:t>
            </a:r>
          </a:p>
          <a:p>
            <a:pPr marL="0" indent="0" algn="ctr">
              <a:buNone/>
            </a:pPr>
            <a:endParaRPr lang="en-US" sz="1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= p</a:t>
            </a:r>
            <a:r>
              <a:rPr lang="en-US" baseline="30000" dirty="0">
                <a:solidFill>
                  <a:schemeClr val="bg1"/>
                </a:solidFill>
              </a:rPr>
              <a:t>13</a:t>
            </a:r>
            <a:r>
              <a:rPr lang="en-US" dirty="0">
                <a:solidFill>
                  <a:schemeClr val="bg1"/>
                </a:solidFill>
              </a:rPr>
              <a:t>(1-p)</a:t>
            </a:r>
            <a:r>
              <a:rPr lang="en-US" baseline="30000" dirty="0">
                <a:solidFill>
                  <a:schemeClr val="bg1"/>
                </a:solidFill>
              </a:rPr>
              <a:t>87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8F9E-8A38-42ED-BDAD-04792D2A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005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6F9B-26F7-4BE5-82BC-FE8608B7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LIKELIHOOD FUNCTION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1060-E368-4A49-90EC-CCB18910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3050"/>
            <a:ext cx="10696575" cy="5314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 ~ Bernoulli(</a:t>
            </a:r>
            <a:r>
              <a:rPr lang="en-US" b="1" i="1" dirty="0"/>
              <a:t>p</a:t>
            </a:r>
            <a:r>
              <a:rPr lang="en-US" dirty="0"/>
              <a:t>) – whether a person is a vegetarian (1) or not (0).</a:t>
            </a:r>
          </a:p>
          <a:p>
            <a:r>
              <a:rPr lang="en-US" b="1" i="1" dirty="0"/>
              <a:t>p</a:t>
            </a:r>
            <a:r>
              <a:rPr lang="en-US" dirty="0"/>
              <a:t> -  the true proportion of the vegetarians.</a:t>
            </a:r>
          </a:p>
          <a:p>
            <a:r>
              <a:rPr lang="en-US" dirty="0"/>
              <a:t>Survey results: 13 out of 100 participants are vegetarians:</a:t>
            </a:r>
          </a:p>
          <a:p>
            <a:endParaRPr lang="en-US" sz="900" dirty="0"/>
          </a:p>
          <a:p>
            <a:pPr marL="0" indent="0" algn="ctr"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1, …, X</a:t>
            </a:r>
            <a:r>
              <a:rPr lang="en-US" baseline="-25000" dirty="0"/>
              <a:t>13</a:t>
            </a:r>
            <a:r>
              <a:rPr lang="en-US" dirty="0"/>
              <a:t> = 1, X</a:t>
            </a:r>
            <a:r>
              <a:rPr lang="en-US" baseline="-25000" dirty="0"/>
              <a:t>14</a:t>
            </a:r>
            <a:r>
              <a:rPr lang="en-US" dirty="0"/>
              <a:t> = 0, …, X</a:t>
            </a:r>
            <a:r>
              <a:rPr lang="en-US" baseline="-25000" dirty="0"/>
              <a:t>100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What is the probability to obtain such results given </a:t>
            </a:r>
            <a:r>
              <a:rPr lang="en-US" b="1" i="1" dirty="0"/>
              <a:t>p</a:t>
            </a:r>
            <a:r>
              <a:rPr lang="en-US" dirty="0"/>
              <a:t>? </a:t>
            </a:r>
            <a:r>
              <a:rPr lang="en-US" b="1" dirty="0">
                <a:solidFill>
                  <a:schemeClr val="bg1"/>
                </a:solidFill>
              </a:rPr>
              <a:t>Likelihood: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chemeClr val="bg1"/>
                </a:solidFill>
              </a:rPr>
              <a:t>L (p) =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 P(X</a:t>
            </a:r>
            <a:r>
              <a:rPr lang="en-US" baseline="-25000" dirty="0"/>
              <a:t>1</a:t>
            </a:r>
            <a:r>
              <a:rPr lang="en-US" dirty="0"/>
              <a:t> = 1, …, X</a:t>
            </a:r>
            <a:r>
              <a:rPr lang="en-US" baseline="-25000" dirty="0"/>
              <a:t>13</a:t>
            </a:r>
            <a:r>
              <a:rPr lang="en-US" dirty="0"/>
              <a:t> = 1, X</a:t>
            </a:r>
            <a:r>
              <a:rPr lang="en-US" baseline="-25000" dirty="0"/>
              <a:t>14</a:t>
            </a:r>
            <a:r>
              <a:rPr lang="en-US" dirty="0"/>
              <a:t> = 0, …, X</a:t>
            </a:r>
            <a:r>
              <a:rPr lang="en-US" baseline="-25000" dirty="0"/>
              <a:t>100</a:t>
            </a:r>
            <a:r>
              <a:rPr lang="en-US" dirty="0"/>
              <a:t> = 0 | p) =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{X</a:t>
            </a:r>
            <a:r>
              <a:rPr lang="en-US" sz="2000" i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, …, X</a:t>
            </a:r>
            <a:r>
              <a:rPr lang="en-US" sz="2000" i="1" baseline="-250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are independent} </a:t>
            </a:r>
          </a:p>
          <a:p>
            <a:pPr marL="0" indent="0" algn="ctr">
              <a:buNone/>
            </a:pPr>
            <a:endParaRPr lang="en-US" sz="1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= P(X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= 1 | p) *…* P(X</a:t>
            </a:r>
            <a:r>
              <a:rPr lang="en-US" baseline="-25000" dirty="0">
                <a:solidFill>
                  <a:schemeClr val="bg1"/>
                </a:solidFill>
              </a:rPr>
              <a:t>13</a:t>
            </a:r>
            <a:r>
              <a:rPr lang="en-US" dirty="0">
                <a:solidFill>
                  <a:schemeClr val="bg1"/>
                </a:solidFill>
              </a:rPr>
              <a:t> = 1 | p) * P(X</a:t>
            </a:r>
            <a:r>
              <a:rPr lang="en-US" baseline="-25000" dirty="0">
                <a:solidFill>
                  <a:schemeClr val="bg1"/>
                </a:solidFill>
              </a:rPr>
              <a:t>14</a:t>
            </a:r>
            <a:r>
              <a:rPr lang="en-US" dirty="0">
                <a:solidFill>
                  <a:schemeClr val="bg1"/>
                </a:solidFill>
              </a:rPr>
              <a:t> = 0 | p) *…* P(X</a:t>
            </a:r>
            <a:r>
              <a:rPr lang="en-US" baseline="-25000" dirty="0">
                <a:solidFill>
                  <a:schemeClr val="bg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 = 0 | p) =</a:t>
            </a:r>
          </a:p>
          <a:p>
            <a:pPr marL="0" indent="0" algn="ctr">
              <a:buNone/>
            </a:pPr>
            <a:endParaRPr lang="en-US" sz="1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= p</a:t>
            </a:r>
            <a:r>
              <a:rPr lang="en-US" baseline="30000" dirty="0">
                <a:solidFill>
                  <a:schemeClr val="bg1"/>
                </a:solidFill>
              </a:rPr>
              <a:t>13</a:t>
            </a:r>
            <a:r>
              <a:rPr lang="en-US" dirty="0">
                <a:solidFill>
                  <a:schemeClr val="bg1"/>
                </a:solidFill>
              </a:rPr>
              <a:t>(1-p)</a:t>
            </a:r>
            <a:r>
              <a:rPr lang="en-US" baseline="30000" dirty="0">
                <a:solidFill>
                  <a:schemeClr val="bg1"/>
                </a:solidFill>
              </a:rPr>
              <a:t>87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8F9E-8A38-42ED-BDAD-04792D2A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3060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6F9B-26F7-4BE5-82BC-FE8608B7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LIKELIHOOD FUNCTION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1060-E368-4A49-90EC-CCB18910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3050"/>
            <a:ext cx="10696575" cy="5314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 ~ Bernoulli(</a:t>
            </a:r>
            <a:r>
              <a:rPr lang="en-US" b="1" i="1" dirty="0"/>
              <a:t>p</a:t>
            </a:r>
            <a:r>
              <a:rPr lang="en-US" dirty="0"/>
              <a:t>) – whether a person is a vegetarian (1) or not (0).</a:t>
            </a:r>
          </a:p>
          <a:p>
            <a:r>
              <a:rPr lang="en-US" b="1" i="1" dirty="0"/>
              <a:t>p</a:t>
            </a:r>
            <a:r>
              <a:rPr lang="en-US" dirty="0"/>
              <a:t> -  the true proportion of the vegetarians.</a:t>
            </a:r>
          </a:p>
          <a:p>
            <a:r>
              <a:rPr lang="en-US" dirty="0"/>
              <a:t>Survey results: 13 out of 100 participants are vegetarians:</a:t>
            </a:r>
          </a:p>
          <a:p>
            <a:endParaRPr lang="en-US" sz="900" dirty="0"/>
          </a:p>
          <a:p>
            <a:pPr marL="0" indent="0" algn="ctr"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1, …, X</a:t>
            </a:r>
            <a:r>
              <a:rPr lang="en-US" baseline="-25000" dirty="0"/>
              <a:t>13</a:t>
            </a:r>
            <a:r>
              <a:rPr lang="en-US" dirty="0"/>
              <a:t> = 1, X</a:t>
            </a:r>
            <a:r>
              <a:rPr lang="en-US" baseline="-25000" dirty="0"/>
              <a:t>14</a:t>
            </a:r>
            <a:r>
              <a:rPr lang="en-US" dirty="0"/>
              <a:t> = 0, …, X</a:t>
            </a:r>
            <a:r>
              <a:rPr lang="en-US" baseline="-25000" dirty="0"/>
              <a:t>100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What is the probability to obtain such results given </a:t>
            </a:r>
            <a:r>
              <a:rPr lang="en-US" b="1" i="1" dirty="0"/>
              <a:t>p</a:t>
            </a:r>
            <a:r>
              <a:rPr lang="en-US" dirty="0"/>
              <a:t>? </a:t>
            </a:r>
            <a:r>
              <a:rPr lang="en-US" b="1" dirty="0">
                <a:solidFill>
                  <a:schemeClr val="bg1"/>
                </a:solidFill>
              </a:rPr>
              <a:t>Likelihood: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chemeClr val="bg1"/>
                </a:solidFill>
              </a:rPr>
              <a:t>L (p) =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 P(X</a:t>
            </a:r>
            <a:r>
              <a:rPr lang="en-US" baseline="-25000" dirty="0"/>
              <a:t>1</a:t>
            </a:r>
            <a:r>
              <a:rPr lang="en-US" dirty="0"/>
              <a:t> = 1, …, X</a:t>
            </a:r>
            <a:r>
              <a:rPr lang="en-US" baseline="-25000" dirty="0"/>
              <a:t>13</a:t>
            </a:r>
            <a:r>
              <a:rPr lang="en-US" dirty="0"/>
              <a:t> = 1, X</a:t>
            </a:r>
            <a:r>
              <a:rPr lang="en-US" baseline="-25000" dirty="0"/>
              <a:t>14</a:t>
            </a:r>
            <a:r>
              <a:rPr lang="en-US" dirty="0"/>
              <a:t> = 0, …, X</a:t>
            </a:r>
            <a:r>
              <a:rPr lang="en-US" baseline="-25000" dirty="0"/>
              <a:t>100</a:t>
            </a:r>
            <a:r>
              <a:rPr lang="en-US" dirty="0"/>
              <a:t> = 0 | p) =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{X</a:t>
            </a:r>
            <a:r>
              <a:rPr lang="en-US" sz="2000" i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, …, X</a:t>
            </a:r>
            <a:r>
              <a:rPr lang="en-US" sz="2000" i="1" baseline="-250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are independent} </a:t>
            </a:r>
          </a:p>
          <a:p>
            <a:pPr marL="0" indent="0" algn="ctr">
              <a:buNone/>
            </a:pPr>
            <a:endParaRPr lang="en-US" sz="1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/>
              <a:t>= P(X</a:t>
            </a:r>
            <a:r>
              <a:rPr lang="en-US" baseline="-25000" dirty="0"/>
              <a:t>1</a:t>
            </a:r>
            <a:r>
              <a:rPr lang="en-US" dirty="0"/>
              <a:t> = 1 | p) *…* P(X</a:t>
            </a:r>
            <a:r>
              <a:rPr lang="en-US" baseline="-25000" dirty="0"/>
              <a:t>13</a:t>
            </a:r>
            <a:r>
              <a:rPr lang="en-US" dirty="0"/>
              <a:t> = 1 | p) * P(X</a:t>
            </a:r>
            <a:r>
              <a:rPr lang="en-US" baseline="-25000" dirty="0"/>
              <a:t>14</a:t>
            </a:r>
            <a:r>
              <a:rPr lang="en-US" dirty="0"/>
              <a:t> = 0 | p) *…* P(X</a:t>
            </a:r>
            <a:r>
              <a:rPr lang="en-US" baseline="-25000" dirty="0"/>
              <a:t>100</a:t>
            </a:r>
            <a:r>
              <a:rPr lang="en-US" dirty="0"/>
              <a:t> = 0 | p) =</a:t>
            </a:r>
          </a:p>
          <a:p>
            <a:pPr marL="0" indent="0" algn="ctr">
              <a:buNone/>
            </a:pPr>
            <a:endParaRPr lang="en-US" sz="100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= p</a:t>
            </a:r>
            <a:r>
              <a:rPr lang="en-US" baseline="30000" dirty="0">
                <a:solidFill>
                  <a:schemeClr val="bg1"/>
                </a:solidFill>
              </a:rPr>
              <a:t>13</a:t>
            </a:r>
            <a:r>
              <a:rPr lang="en-US" dirty="0">
                <a:solidFill>
                  <a:schemeClr val="bg1"/>
                </a:solidFill>
              </a:rPr>
              <a:t>(1-p)</a:t>
            </a:r>
            <a:r>
              <a:rPr lang="en-US" baseline="30000" dirty="0">
                <a:solidFill>
                  <a:schemeClr val="bg1"/>
                </a:solidFill>
              </a:rPr>
              <a:t>87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8F9E-8A38-42ED-BDAD-04792D2A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34712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6F9B-26F7-4BE5-82BC-FE8608B7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LIKELIHOOD FUNCTION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1060-E368-4A49-90EC-CCB18910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3050"/>
            <a:ext cx="10696575" cy="5314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 ~ Bernoulli(</a:t>
            </a:r>
            <a:r>
              <a:rPr lang="en-US" b="1" i="1" dirty="0"/>
              <a:t>p</a:t>
            </a:r>
            <a:r>
              <a:rPr lang="en-US" dirty="0"/>
              <a:t>) – whether a person is a vegetarian (1) or not (0).</a:t>
            </a:r>
          </a:p>
          <a:p>
            <a:r>
              <a:rPr lang="en-US" b="1" i="1" dirty="0"/>
              <a:t>p</a:t>
            </a:r>
            <a:r>
              <a:rPr lang="en-US" dirty="0"/>
              <a:t> -  the true proportion of the vegetarians.</a:t>
            </a:r>
          </a:p>
          <a:p>
            <a:r>
              <a:rPr lang="en-US" dirty="0"/>
              <a:t>Survey results: 13 out of 100 participants are vegetarians:</a:t>
            </a:r>
          </a:p>
          <a:p>
            <a:endParaRPr lang="en-US" sz="900" dirty="0"/>
          </a:p>
          <a:p>
            <a:pPr marL="0" indent="0" algn="ctr"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1, …, X</a:t>
            </a:r>
            <a:r>
              <a:rPr lang="en-US" baseline="-25000" dirty="0"/>
              <a:t>13</a:t>
            </a:r>
            <a:r>
              <a:rPr lang="en-US" dirty="0"/>
              <a:t> = 1, X</a:t>
            </a:r>
            <a:r>
              <a:rPr lang="en-US" baseline="-25000" dirty="0"/>
              <a:t>14</a:t>
            </a:r>
            <a:r>
              <a:rPr lang="en-US" dirty="0"/>
              <a:t> = 0, …, X</a:t>
            </a:r>
            <a:r>
              <a:rPr lang="en-US" baseline="-25000" dirty="0"/>
              <a:t>100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What is the probability to obtain such results given </a:t>
            </a:r>
            <a:r>
              <a:rPr lang="en-US" b="1" i="1" dirty="0"/>
              <a:t>p</a:t>
            </a:r>
            <a:r>
              <a:rPr lang="en-US" dirty="0"/>
              <a:t>? </a:t>
            </a:r>
            <a:r>
              <a:rPr lang="en-US" b="1" dirty="0">
                <a:solidFill>
                  <a:schemeClr val="bg1"/>
                </a:solidFill>
              </a:rPr>
              <a:t>Likelihood:</a:t>
            </a:r>
          </a:p>
          <a:p>
            <a:endParaRPr lang="en-US" sz="1200" dirty="0"/>
          </a:p>
          <a:p>
            <a:pPr marL="0" indent="0" algn="ctr">
              <a:buNone/>
            </a:pPr>
            <a:r>
              <a:rPr lang="en-US" b="1" i="1" dirty="0">
                <a:solidFill>
                  <a:schemeClr val="bg1"/>
                </a:solidFill>
              </a:rPr>
              <a:t>L (p) =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P(X</a:t>
            </a:r>
            <a:r>
              <a:rPr lang="en-US" baseline="-25000" dirty="0"/>
              <a:t>1</a:t>
            </a:r>
            <a:r>
              <a:rPr lang="en-US" dirty="0"/>
              <a:t> = 1, …, X</a:t>
            </a:r>
            <a:r>
              <a:rPr lang="en-US" baseline="-25000" dirty="0"/>
              <a:t>13</a:t>
            </a:r>
            <a:r>
              <a:rPr lang="en-US" dirty="0"/>
              <a:t> = 1, X</a:t>
            </a:r>
            <a:r>
              <a:rPr lang="en-US" baseline="-25000" dirty="0"/>
              <a:t>14</a:t>
            </a:r>
            <a:r>
              <a:rPr lang="en-US" dirty="0"/>
              <a:t> = 0, …, X</a:t>
            </a:r>
            <a:r>
              <a:rPr lang="en-US" baseline="-25000" dirty="0"/>
              <a:t>100</a:t>
            </a:r>
            <a:r>
              <a:rPr lang="en-US" dirty="0"/>
              <a:t> = 0 | p) =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{X</a:t>
            </a:r>
            <a:r>
              <a:rPr lang="en-US" sz="2000" i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, …, X</a:t>
            </a:r>
            <a:r>
              <a:rPr lang="en-US" sz="2000" i="1" baseline="-250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are independent} </a:t>
            </a:r>
          </a:p>
          <a:p>
            <a:pPr marL="0" indent="0" algn="ctr">
              <a:buNone/>
            </a:pPr>
            <a:endParaRPr lang="en-US" sz="1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/>
              <a:t>= P(X</a:t>
            </a:r>
            <a:r>
              <a:rPr lang="en-US" baseline="-25000" dirty="0"/>
              <a:t>1</a:t>
            </a:r>
            <a:r>
              <a:rPr lang="en-US" dirty="0"/>
              <a:t> = 1 | p) *…* P(X</a:t>
            </a:r>
            <a:r>
              <a:rPr lang="en-US" baseline="-25000" dirty="0"/>
              <a:t>13</a:t>
            </a:r>
            <a:r>
              <a:rPr lang="en-US" dirty="0"/>
              <a:t> = 1 | p) * P(X</a:t>
            </a:r>
            <a:r>
              <a:rPr lang="en-US" baseline="-25000" dirty="0"/>
              <a:t>14</a:t>
            </a:r>
            <a:r>
              <a:rPr lang="en-US" dirty="0"/>
              <a:t> = 0 | p) *…* P(X</a:t>
            </a:r>
            <a:r>
              <a:rPr lang="en-US" baseline="-25000" dirty="0"/>
              <a:t>100</a:t>
            </a:r>
            <a:r>
              <a:rPr lang="en-US" dirty="0"/>
              <a:t> = 0 | p) =</a:t>
            </a:r>
          </a:p>
          <a:p>
            <a:pPr marL="0" indent="0" algn="ctr">
              <a:buNone/>
            </a:pPr>
            <a:endParaRPr lang="en-US" sz="100" dirty="0"/>
          </a:p>
          <a:p>
            <a:pPr marL="0" indent="0" algn="ctr">
              <a:buNone/>
            </a:pPr>
            <a:r>
              <a:rPr lang="en-US" dirty="0"/>
              <a:t>= p</a:t>
            </a:r>
            <a:r>
              <a:rPr lang="en-US" baseline="30000" dirty="0"/>
              <a:t>13</a:t>
            </a:r>
            <a:r>
              <a:rPr lang="en-US" dirty="0"/>
              <a:t>(1-p)</a:t>
            </a:r>
            <a:r>
              <a:rPr lang="en-US" baseline="30000" dirty="0"/>
              <a:t>87</a:t>
            </a:r>
            <a:r>
              <a:rPr lang="en-US" dirty="0"/>
              <a:t> 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8F9E-8A38-42ED-BDAD-04792D2A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2423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6F9B-26F7-4BE5-82BC-FE8608B7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LIKELIHOOD FUNCTION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1060-E368-4A49-90EC-CCB18910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3050"/>
            <a:ext cx="10696575" cy="5314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 ~ Bernoulli(</a:t>
            </a:r>
            <a:r>
              <a:rPr lang="en-US" b="1" i="1" dirty="0"/>
              <a:t>p</a:t>
            </a:r>
            <a:r>
              <a:rPr lang="en-US" dirty="0"/>
              <a:t>) – whether a person is a vegetarian (1) or not (0).</a:t>
            </a:r>
          </a:p>
          <a:p>
            <a:r>
              <a:rPr lang="en-US" b="1" i="1" dirty="0"/>
              <a:t>p</a:t>
            </a:r>
            <a:r>
              <a:rPr lang="en-US" dirty="0"/>
              <a:t> -  the true proportion of the vegetarians.</a:t>
            </a:r>
          </a:p>
          <a:p>
            <a:r>
              <a:rPr lang="en-US" dirty="0"/>
              <a:t>Survey results: 13 out of 100 participants are vegetarians:</a:t>
            </a:r>
          </a:p>
          <a:p>
            <a:endParaRPr lang="en-US" sz="900" dirty="0"/>
          </a:p>
          <a:p>
            <a:pPr marL="0" indent="0" algn="ctr"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1, …, X</a:t>
            </a:r>
            <a:r>
              <a:rPr lang="en-US" baseline="-25000" dirty="0"/>
              <a:t>13</a:t>
            </a:r>
            <a:r>
              <a:rPr lang="en-US" dirty="0"/>
              <a:t> = 1, X</a:t>
            </a:r>
            <a:r>
              <a:rPr lang="en-US" baseline="-25000" dirty="0"/>
              <a:t>14</a:t>
            </a:r>
            <a:r>
              <a:rPr lang="en-US" dirty="0"/>
              <a:t> = 0, …, X</a:t>
            </a:r>
            <a:r>
              <a:rPr lang="en-US" baseline="-25000" dirty="0"/>
              <a:t>100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What is the probability to obtain such results given </a:t>
            </a:r>
            <a:r>
              <a:rPr lang="en-US" b="1" i="1" dirty="0"/>
              <a:t>p</a:t>
            </a:r>
            <a:r>
              <a:rPr lang="en-US" dirty="0"/>
              <a:t>? </a:t>
            </a:r>
            <a:r>
              <a:rPr lang="en-US" b="1" dirty="0">
                <a:solidFill>
                  <a:srgbClr val="C00000"/>
                </a:solidFill>
              </a:rPr>
              <a:t>Likelihood:</a:t>
            </a:r>
          </a:p>
          <a:p>
            <a:endParaRPr lang="en-US" sz="1200" dirty="0"/>
          </a:p>
          <a:p>
            <a:pPr marL="0" indent="0" algn="ctr">
              <a:buNone/>
            </a:pPr>
            <a:r>
              <a:rPr lang="en-US" b="1" i="1" dirty="0">
                <a:solidFill>
                  <a:srgbClr val="C00000"/>
                </a:solidFill>
              </a:rPr>
              <a:t>L (p) =</a:t>
            </a:r>
            <a:r>
              <a:rPr lang="en-US" dirty="0"/>
              <a:t>  P(X</a:t>
            </a:r>
            <a:r>
              <a:rPr lang="en-US" baseline="-25000" dirty="0"/>
              <a:t>1</a:t>
            </a:r>
            <a:r>
              <a:rPr lang="en-US" dirty="0"/>
              <a:t> = 1, …, X</a:t>
            </a:r>
            <a:r>
              <a:rPr lang="en-US" baseline="-25000" dirty="0"/>
              <a:t>13</a:t>
            </a:r>
            <a:r>
              <a:rPr lang="en-US" dirty="0"/>
              <a:t> = 1, X</a:t>
            </a:r>
            <a:r>
              <a:rPr lang="en-US" baseline="-25000" dirty="0"/>
              <a:t>14</a:t>
            </a:r>
            <a:r>
              <a:rPr lang="en-US" dirty="0"/>
              <a:t> = 0, …, X</a:t>
            </a:r>
            <a:r>
              <a:rPr lang="en-US" baseline="-25000" dirty="0"/>
              <a:t>100</a:t>
            </a:r>
            <a:r>
              <a:rPr lang="en-US" dirty="0"/>
              <a:t> = 0 | p) =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{X</a:t>
            </a:r>
            <a:r>
              <a:rPr lang="en-US" sz="2000" i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, …, X</a:t>
            </a:r>
            <a:r>
              <a:rPr lang="en-US" sz="2000" i="1" baseline="-250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are independent} </a:t>
            </a:r>
          </a:p>
          <a:p>
            <a:pPr marL="0" indent="0" algn="ctr">
              <a:buNone/>
            </a:pPr>
            <a:endParaRPr lang="en-US" sz="1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/>
              <a:t>= P(X</a:t>
            </a:r>
            <a:r>
              <a:rPr lang="en-US" baseline="-25000" dirty="0"/>
              <a:t>1</a:t>
            </a:r>
            <a:r>
              <a:rPr lang="en-US" dirty="0"/>
              <a:t> = 1 | p) *…* P(X</a:t>
            </a:r>
            <a:r>
              <a:rPr lang="en-US" baseline="-25000" dirty="0"/>
              <a:t>13</a:t>
            </a:r>
            <a:r>
              <a:rPr lang="en-US" dirty="0"/>
              <a:t> = 1 | p) * P(X</a:t>
            </a:r>
            <a:r>
              <a:rPr lang="en-US" baseline="-25000" dirty="0"/>
              <a:t>14</a:t>
            </a:r>
            <a:r>
              <a:rPr lang="en-US" dirty="0"/>
              <a:t> = 0 | p) *…* P(X</a:t>
            </a:r>
            <a:r>
              <a:rPr lang="en-US" baseline="-25000" dirty="0"/>
              <a:t>100</a:t>
            </a:r>
            <a:r>
              <a:rPr lang="en-US" dirty="0"/>
              <a:t> = 0 | p) =</a:t>
            </a:r>
          </a:p>
          <a:p>
            <a:pPr marL="0" indent="0" algn="ctr">
              <a:buNone/>
            </a:pPr>
            <a:endParaRPr lang="en-US" sz="100" dirty="0"/>
          </a:p>
          <a:p>
            <a:pPr marL="0" indent="0" algn="ctr">
              <a:buNone/>
            </a:pPr>
            <a:r>
              <a:rPr lang="en-US" dirty="0"/>
              <a:t>= p</a:t>
            </a:r>
            <a:r>
              <a:rPr lang="en-US" baseline="30000" dirty="0"/>
              <a:t>13</a:t>
            </a:r>
            <a:r>
              <a:rPr lang="en-US" dirty="0"/>
              <a:t>(1-p)</a:t>
            </a:r>
            <a:r>
              <a:rPr lang="en-US" baseline="30000" dirty="0"/>
              <a:t>87</a:t>
            </a:r>
            <a:r>
              <a:rPr lang="en-US" dirty="0"/>
              <a:t> 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8F9E-8A38-42ED-BDAD-04792D2A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34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29019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08AE-271A-470C-B657-7D19C96B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057D-575E-40B7-850E-EF627CB7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4000" b="1" dirty="0"/>
              <a:t>Likelihood function </a:t>
            </a:r>
            <a:r>
              <a:rPr lang="en-US" sz="4000" dirty="0"/>
              <a:t>is the joint probability of realized sample given the parameters.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17FE4-E6E4-49DE-A281-B8570413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290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AB02-001A-41F1-8202-E26885D8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0B69-BC9E-4D82-AC38-38D19D33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to observe such data given </a:t>
            </a:r>
            <a:r>
              <a:rPr lang="en-US" i="1" dirty="0"/>
              <a:t>p</a:t>
            </a:r>
            <a:r>
              <a:rPr lang="en-US" dirty="0"/>
              <a:t> is:</a:t>
            </a:r>
          </a:p>
          <a:p>
            <a:endParaRPr lang="en-US" sz="1400" dirty="0"/>
          </a:p>
          <a:p>
            <a:pPr marL="0" indent="0" algn="ctr">
              <a:buNone/>
            </a:pPr>
            <a:r>
              <a:rPr lang="en-US" i="1" dirty="0"/>
              <a:t>L (p) </a:t>
            </a:r>
            <a:r>
              <a:rPr lang="en-US" dirty="0"/>
              <a:t>= p</a:t>
            </a:r>
            <a:r>
              <a:rPr lang="en-US" baseline="30000" dirty="0"/>
              <a:t>13</a:t>
            </a:r>
            <a:r>
              <a:rPr lang="en-US" dirty="0"/>
              <a:t>(1-p)</a:t>
            </a:r>
            <a:r>
              <a:rPr lang="en-US" baseline="30000" dirty="0"/>
              <a:t>87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endParaRPr lang="en-BE" sz="1050" dirty="0"/>
          </a:p>
          <a:p>
            <a:r>
              <a:rPr lang="en-US" dirty="0">
                <a:solidFill>
                  <a:schemeClr val="bg1"/>
                </a:solidFill>
              </a:rPr>
              <a:t>How to chose the best p?</a:t>
            </a:r>
          </a:p>
          <a:p>
            <a:endParaRPr lang="en-US" sz="1400" dirty="0"/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We want the data that we obtained to be the most likely one.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Maximize L(X, p) </a:t>
            </a:r>
            <a:r>
              <a:rPr lang="en-US" sz="2800" b="1" dirty="0" err="1">
                <a:solidFill>
                  <a:schemeClr val="bg1"/>
                </a:solidFill>
              </a:rPr>
              <a:t>w.r.t.</a:t>
            </a:r>
            <a:r>
              <a:rPr lang="en-US" sz="2800" b="1" dirty="0">
                <a:solidFill>
                  <a:schemeClr val="bg1"/>
                </a:solidFill>
              </a:rPr>
              <a:t> p!</a:t>
            </a:r>
            <a:endParaRPr lang="en-BE" sz="28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96F74-22A0-437A-A3E4-96ED57F6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352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AB02-001A-41F1-8202-E26885D8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0B69-BC9E-4D82-AC38-38D19D33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to observe such data given </a:t>
            </a:r>
            <a:r>
              <a:rPr lang="en-US" i="1" dirty="0"/>
              <a:t>p</a:t>
            </a:r>
            <a:r>
              <a:rPr lang="en-US" dirty="0"/>
              <a:t> is:</a:t>
            </a:r>
          </a:p>
          <a:p>
            <a:endParaRPr lang="en-US" sz="1400" dirty="0"/>
          </a:p>
          <a:p>
            <a:pPr marL="0" indent="0" algn="ctr">
              <a:buNone/>
            </a:pPr>
            <a:r>
              <a:rPr lang="en-US" i="1" dirty="0"/>
              <a:t>L (p) </a:t>
            </a:r>
            <a:r>
              <a:rPr lang="en-US" dirty="0"/>
              <a:t>= p</a:t>
            </a:r>
            <a:r>
              <a:rPr lang="en-US" baseline="30000" dirty="0"/>
              <a:t>13</a:t>
            </a:r>
            <a:r>
              <a:rPr lang="en-US" dirty="0"/>
              <a:t>(1-p)</a:t>
            </a:r>
            <a:r>
              <a:rPr lang="en-US" baseline="30000" dirty="0"/>
              <a:t>87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endParaRPr lang="en-BE" sz="1050" dirty="0"/>
          </a:p>
          <a:p>
            <a:r>
              <a:rPr lang="en-US" dirty="0"/>
              <a:t>How to chose the best p?</a:t>
            </a:r>
          </a:p>
          <a:p>
            <a:endParaRPr lang="en-US" sz="1400" dirty="0"/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We want the data that we obtained to be the most likely one.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Maximize L(X, p) </a:t>
            </a:r>
            <a:r>
              <a:rPr lang="en-US" sz="2800" b="1" dirty="0" err="1">
                <a:solidFill>
                  <a:schemeClr val="bg1"/>
                </a:solidFill>
              </a:rPr>
              <a:t>w.r.t.</a:t>
            </a:r>
            <a:r>
              <a:rPr lang="en-US" sz="2800" b="1" dirty="0">
                <a:solidFill>
                  <a:schemeClr val="bg1"/>
                </a:solidFill>
              </a:rPr>
              <a:t> p!</a:t>
            </a:r>
            <a:endParaRPr lang="en-BE" sz="28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96F74-22A0-437A-A3E4-96ED57F6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8354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AB02-001A-41F1-8202-E26885D8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0B69-BC9E-4D82-AC38-38D19D33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to observe such data given </a:t>
            </a:r>
            <a:r>
              <a:rPr lang="en-US" i="1" dirty="0"/>
              <a:t>p</a:t>
            </a:r>
            <a:r>
              <a:rPr lang="en-US" dirty="0"/>
              <a:t> is:</a:t>
            </a:r>
          </a:p>
          <a:p>
            <a:endParaRPr lang="en-US" sz="1400" dirty="0"/>
          </a:p>
          <a:p>
            <a:pPr marL="0" indent="0" algn="ctr">
              <a:buNone/>
            </a:pPr>
            <a:r>
              <a:rPr lang="en-US" i="1" dirty="0"/>
              <a:t>L (p) </a:t>
            </a:r>
            <a:r>
              <a:rPr lang="en-US" dirty="0"/>
              <a:t>= p</a:t>
            </a:r>
            <a:r>
              <a:rPr lang="en-US" baseline="30000" dirty="0"/>
              <a:t>13</a:t>
            </a:r>
            <a:r>
              <a:rPr lang="en-US" dirty="0"/>
              <a:t>(1-p)</a:t>
            </a:r>
            <a:r>
              <a:rPr lang="en-US" baseline="30000" dirty="0"/>
              <a:t>87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endParaRPr lang="en-BE" sz="1050" dirty="0"/>
          </a:p>
          <a:p>
            <a:r>
              <a:rPr lang="en-US" dirty="0"/>
              <a:t>How to chose the best p?</a:t>
            </a:r>
          </a:p>
          <a:p>
            <a:endParaRPr lang="en-US" sz="1400" dirty="0"/>
          </a:p>
          <a:p>
            <a:pPr lvl="1"/>
            <a:r>
              <a:rPr lang="en-US" sz="2800" dirty="0"/>
              <a:t>We want the data that we obtained to be the most likely one.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Maximize L(X, p) </a:t>
            </a:r>
            <a:r>
              <a:rPr lang="en-US" sz="2800" b="1" dirty="0" err="1">
                <a:solidFill>
                  <a:schemeClr val="bg1"/>
                </a:solidFill>
              </a:rPr>
              <a:t>w.r.t.</a:t>
            </a:r>
            <a:r>
              <a:rPr lang="en-US" sz="2800" b="1" dirty="0">
                <a:solidFill>
                  <a:schemeClr val="bg1"/>
                </a:solidFill>
              </a:rPr>
              <a:t> p!</a:t>
            </a:r>
            <a:endParaRPr lang="en-BE" sz="28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96F74-22A0-437A-A3E4-96ED57F6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9315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AB02-001A-41F1-8202-E26885D8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0B69-BC9E-4D82-AC38-38D19D33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to observe such data given </a:t>
            </a:r>
            <a:r>
              <a:rPr lang="en-US" i="1" dirty="0"/>
              <a:t>p</a:t>
            </a:r>
            <a:r>
              <a:rPr lang="en-US" dirty="0"/>
              <a:t> is:</a:t>
            </a:r>
          </a:p>
          <a:p>
            <a:endParaRPr lang="en-US" sz="1400" dirty="0"/>
          </a:p>
          <a:p>
            <a:pPr marL="0" indent="0" algn="ctr">
              <a:buNone/>
            </a:pPr>
            <a:r>
              <a:rPr lang="en-US" i="1" dirty="0"/>
              <a:t>L (p) </a:t>
            </a:r>
            <a:r>
              <a:rPr lang="en-US" dirty="0"/>
              <a:t>= p</a:t>
            </a:r>
            <a:r>
              <a:rPr lang="en-US" baseline="30000" dirty="0"/>
              <a:t>13</a:t>
            </a:r>
            <a:r>
              <a:rPr lang="en-US" dirty="0"/>
              <a:t>(1-p)</a:t>
            </a:r>
            <a:r>
              <a:rPr lang="en-US" baseline="30000" dirty="0"/>
              <a:t>87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endParaRPr lang="en-BE" sz="1050" dirty="0"/>
          </a:p>
          <a:p>
            <a:r>
              <a:rPr lang="en-US" dirty="0"/>
              <a:t>How to chose the best p?</a:t>
            </a:r>
          </a:p>
          <a:p>
            <a:endParaRPr lang="en-US" sz="1400" dirty="0"/>
          </a:p>
          <a:p>
            <a:pPr lvl="1"/>
            <a:r>
              <a:rPr lang="en-US" sz="2800" dirty="0"/>
              <a:t>We want the data that we obtained to be the most likely one.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sz="2800" b="1" dirty="0"/>
              <a:t>Maximize L(p) </a:t>
            </a:r>
            <a:r>
              <a:rPr lang="en-US" sz="2800" b="1" dirty="0" err="1"/>
              <a:t>w.r.t.</a:t>
            </a:r>
            <a:r>
              <a:rPr lang="en-US" sz="2800" b="1" dirty="0"/>
              <a:t> p!</a:t>
            </a:r>
            <a:endParaRPr lang="en-BE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96F74-22A0-437A-A3E4-96ED57F6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39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628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22B9-AA66-4E9A-9D2F-13A6F80F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TIME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B80E-7821-49E6-9149-541B1B6C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DESCRIPTIVE STATISTICS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 about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 whole population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is available.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Summarize it with</a:t>
            </a:r>
          </a:p>
          <a:p>
            <a:pPr lvl="2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summary statistics;</a:t>
            </a:r>
          </a:p>
          <a:p>
            <a:pPr lvl="2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tables;</a:t>
            </a:r>
          </a:p>
          <a:p>
            <a:pPr lvl="2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plots.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INFERENTIAL STATISTICS</a:t>
            </a:r>
          </a:p>
          <a:p>
            <a:pPr lvl="1"/>
            <a:r>
              <a:rPr lang="en-US" dirty="0"/>
              <a:t>Data about </a:t>
            </a:r>
            <a:r>
              <a:rPr lang="en-US" b="1" i="1" dirty="0">
                <a:solidFill>
                  <a:srgbClr val="C00000"/>
                </a:solidFill>
              </a:rPr>
              <a:t>a sample</a:t>
            </a:r>
            <a:r>
              <a:rPr lang="en-US" b="1" dirty="0">
                <a:solidFill>
                  <a:srgbClr val="C00000"/>
                </a:solidFill>
              </a:rPr>
              <a:t> of the whole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population</a:t>
            </a:r>
            <a:r>
              <a:rPr lang="en-US" dirty="0"/>
              <a:t> is available.</a:t>
            </a:r>
          </a:p>
          <a:p>
            <a:pPr lvl="1"/>
            <a:r>
              <a:rPr lang="en-US" dirty="0"/>
              <a:t>Reason about the whole population.</a:t>
            </a:r>
          </a:p>
          <a:p>
            <a:pPr lvl="1"/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87879-3DAB-4791-B786-8D20F843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4</a:t>
            </a:fld>
            <a:endParaRPr lang="en-BE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457E21E8-9F8B-4586-AA14-ABA66687B108}"/>
              </a:ext>
            </a:extLst>
          </p:cNvPr>
          <p:cNvSpPr/>
          <p:nvPr/>
        </p:nvSpPr>
        <p:spPr>
          <a:xfrm>
            <a:off x="9744075" y="4410075"/>
            <a:ext cx="1428750" cy="1428750"/>
          </a:xfrm>
          <a:prstGeom prst="hear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9450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C540-5C69-4401-93CF-F8E1095E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CALCULUS 101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859D-D743-4664-BC84-9170915016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How to optimize a function?</a:t>
            </a:r>
          </a:p>
          <a:p>
            <a:endParaRPr lang="en-US" sz="100" b="1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Compute its derivative.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Set it to zero.</a:t>
            </a:r>
          </a:p>
          <a:p>
            <a:pPr marL="514350" indent="-514350">
              <a:buFont typeface="+mj-lt"/>
              <a:buAutoNum type="arabicPeriod"/>
            </a:pPr>
            <a:endParaRPr lang="en-US" sz="9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Get the critical point(s).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Chose the point of maximum.</a:t>
            </a:r>
            <a:endParaRPr lang="en-B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59117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Critical points: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=1,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591175" cy="4351338"/>
              </a:xfrm>
              <a:blipFill>
                <a:blip r:embed="rId2"/>
                <a:stretch>
                  <a:fillRect l="-2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DD87-F086-4DC8-A8CC-968F0F9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40</a:t>
            </a:fld>
            <a:endParaRPr lang="en-BE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1E8A76-CBD1-4BB7-B9D2-E636D6945E52}"/>
              </a:ext>
            </a:extLst>
          </p:cNvPr>
          <p:cNvSpPr/>
          <p:nvPr/>
        </p:nvSpPr>
        <p:spPr>
          <a:xfrm>
            <a:off x="123825" y="123825"/>
            <a:ext cx="11887200" cy="658812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1612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C540-5C69-4401-93CF-F8E1095E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CALCULUS 101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859D-D743-4664-BC84-9170915016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How to optimize a function?</a:t>
            </a:r>
          </a:p>
          <a:p>
            <a:endParaRPr lang="en-US" sz="100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its derivative.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it to zero.</a:t>
            </a:r>
          </a:p>
          <a:p>
            <a:pPr marL="514350" indent="-514350">
              <a:buFont typeface="+mj-lt"/>
              <a:buAutoNum type="arabicPeriod"/>
            </a:pPr>
            <a:endParaRPr lang="en-US" sz="9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critical point(s).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Chose the point of maximum.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59117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Critical points: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=1,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591175" cy="4351338"/>
              </a:xfrm>
              <a:blipFill>
                <a:blip r:embed="rId2"/>
                <a:stretch>
                  <a:fillRect l="-2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DD87-F086-4DC8-A8CC-968F0F9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41</a:t>
            </a:fld>
            <a:endParaRPr lang="en-BE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1E8A76-CBD1-4BB7-B9D2-E636D6945E52}"/>
              </a:ext>
            </a:extLst>
          </p:cNvPr>
          <p:cNvSpPr/>
          <p:nvPr/>
        </p:nvSpPr>
        <p:spPr>
          <a:xfrm>
            <a:off x="123825" y="123825"/>
            <a:ext cx="11887200" cy="658812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3150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C540-5C69-4401-93CF-F8E1095E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CALCULUS 101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859D-D743-4664-BC84-9170915016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How to optimize a function?</a:t>
            </a:r>
          </a:p>
          <a:p>
            <a:endParaRPr lang="en-US" sz="100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its derivative.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it to zero.</a:t>
            </a:r>
          </a:p>
          <a:p>
            <a:pPr marL="514350" indent="-514350">
              <a:buFont typeface="+mj-lt"/>
              <a:buAutoNum type="arabicPeriod"/>
            </a:pPr>
            <a:endParaRPr lang="en-US" sz="9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critical point(s).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Chose the point of maximum.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59117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Critical points: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=1,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591175" cy="4351338"/>
              </a:xfrm>
              <a:blipFill>
                <a:blip r:embed="rId2"/>
                <a:stretch>
                  <a:fillRect l="-2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DD87-F086-4DC8-A8CC-968F0F9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42</a:t>
            </a:fld>
            <a:endParaRPr lang="en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84F1D5-F8DF-4E5A-9E0C-3557A3B7F55F}"/>
              </a:ext>
            </a:extLst>
          </p:cNvPr>
          <p:cNvSpPr/>
          <p:nvPr/>
        </p:nvSpPr>
        <p:spPr>
          <a:xfrm>
            <a:off x="123825" y="133350"/>
            <a:ext cx="11887200" cy="658812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5694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C540-5C69-4401-93CF-F8E1095E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CALCULUS 101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859D-D743-4664-BC84-9170915016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How to optimize a function?</a:t>
            </a:r>
          </a:p>
          <a:p>
            <a:endParaRPr lang="en-US" sz="100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its derivative.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it to zero.</a:t>
            </a:r>
          </a:p>
          <a:p>
            <a:pPr marL="514350" indent="-514350">
              <a:buFont typeface="+mj-lt"/>
              <a:buAutoNum type="arabicPeriod"/>
            </a:pPr>
            <a:endParaRPr lang="en-US" sz="9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critical point(s).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Chose the point of maximum.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59117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Critical points: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=1,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591175" cy="4351338"/>
              </a:xfrm>
              <a:blipFill>
                <a:blip r:embed="rId2"/>
                <a:stretch>
                  <a:fillRect l="-2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DD87-F086-4DC8-A8CC-968F0F9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43</a:t>
            </a:fld>
            <a:endParaRPr lang="en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2EF7E1-BE42-4378-B292-19AE4CD88A16}"/>
              </a:ext>
            </a:extLst>
          </p:cNvPr>
          <p:cNvSpPr/>
          <p:nvPr/>
        </p:nvSpPr>
        <p:spPr>
          <a:xfrm>
            <a:off x="123825" y="133350"/>
            <a:ext cx="11887200" cy="658812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49549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C540-5C69-4401-93CF-F8E1095E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CALCULUS 101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859D-D743-4664-BC84-9170915016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How to optimize a function?</a:t>
            </a:r>
          </a:p>
          <a:p>
            <a:endParaRPr lang="en-US" sz="100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its derivative.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it to zero.</a:t>
            </a:r>
          </a:p>
          <a:p>
            <a:pPr marL="514350" indent="-514350">
              <a:buFont typeface="+mj-lt"/>
              <a:buAutoNum type="arabicPeriod"/>
            </a:pPr>
            <a:endParaRPr lang="en-US" sz="9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critical point(s).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Chose the point of maximum.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59117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Critical points: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=1,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591175" cy="4351338"/>
              </a:xfrm>
              <a:blipFill>
                <a:blip r:embed="rId2"/>
                <a:stretch>
                  <a:fillRect l="-2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DD87-F086-4DC8-A8CC-968F0F9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44</a:t>
            </a:fld>
            <a:endParaRPr lang="en-BE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87D187-98D7-4010-8D1C-FD20DE8CA1EE}"/>
              </a:ext>
            </a:extLst>
          </p:cNvPr>
          <p:cNvSpPr/>
          <p:nvPr/>
        </p:nvSpPr>
        <p:spPr>
          <a:xfrm>
            <a:off x="123825" y="133350"/>
            <a:ext cx="11887200" cy="658812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7687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C540-5C69-4401-93CF-F8E1095E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CALCULUS 101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859D-D743-4664-BC84-9170915016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How to optimize a function?</a:t>
            </a:r>
          </a:p>
          <a:p>
            <a:endParaRPr lang="en-US" sz="100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its derivative.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it to zero.</a:t>
            </a:r>
          </a:p>
          <a:p>
            <a:pPr marL="514350" indent="-514350">
              <a:buFont typeface="+mj-lt"/>
              <a:buAutoNum type="arabicPeriod"/>
            </a:pPr>
            <a:endParaRPr lang="en-US" sz="9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critical point(s).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Chose the point of maximum.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59117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Critical points: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=1,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591175" cy="4351338"/>
              </a:xfrm>
              <a:blipFill>
                <a:blip r:embed="rId2"/>
                <a:stretch>
                  <a:fillRect l="-2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DD87-F086-4DC8-A8CC-968F0F9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45</a:t>
            </a:fld>
            <a:endParaRPr lang="en-BE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BEC786-6773-4FE4-8D57-84EF43969DA8}"/>
              </a:ext>
            </a:extLst>
          </p:cNvPr>
          <p:cNvGrpSpPr/>
          <p:nvPr/>
        </p:nvGrpSpPr>
        <p:grpSpPr>
          <a:xfrm>
            <a:off x="6381750" y="5444630"/>
            <a:ext cx="4467225" cy="1127324"/>
            <a:chOff x="6381750" y="5444630"/>
            <a:chExt cx="4467225" cy="11273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E71087-7E73-43B2-95AF-38A24B094661}"/>
                </a:ext>
              </a:extLst>
            </p:cNvPr>
            <p:cNvCxnSpPr/>
            <p:nvPr/>
          </p:nvCxnSpPr>
          <p:spPr>
            <a:xfrm>
              <a:off x="6381750" y="6000750"/>
              <a:ext cx="44672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73FB345-5F94-46B8-90BC-0E1B8FAA10F3}"/>
                </a:ext>
              </a:extLst>
            </p:cNvPr>
            <p:cNvGrpSpPr/>
            <p:nvPr/>
          </p:nvGrpSpPr>
          <p:grpSpPr>
            <a:xfrm>
              <a:off x="7067550" y="5505211"/>
              <a:ext cx="3038475" cy="1066743"/>
              <a:chOff x="7067550" y="5505211"/>
              <a:chExt cx="3038475" cy="1066743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0F908BF-8A28-4896-B59F-A5CEA058047C}"/>
                  </a:ext>
                </a:extLst>
              </p:cNvPr>
              <p:cNvCxnSpPr/>
              <p:nvPr/>
            </p:nvCxnSpPr>
            <p:spPr>
              <a:xfrm>
                <a:off x="7343775" y="5886450"/>
                <a:ext cx="0" cy="252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2907C77-78D9-488B-BDA0-E642D78DFAD1}"/>
                  </a:ext>
                </a:extLst>
              </p:cNvPr>
              <p:cNvCxnSpPr/>
              <p:nvPr/>
            </p:nvCxnSpPr>
            <p:spPr>
              <a:xfrm>
                <a:off x="8620125" y="5886450"/>
                <a:ext cx="0" cy="252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35F761D-1542-4CAC-84CD-25A5BED9694D}"/>
                  </a:ext>
                </a:extLst>
              </p:cNvPr>
              <p:cNvCxnSpPr/>
              <p:nvPr/>
            </p:nvCxnSpPr>
            <p:spPr>
              <a:xfrm>
                <a:off x="9829800" y="5874543"/>
                <a:ext cx="0" cy="252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A80998-5EE4-4511-A4F4-FB02EA8E3F64}"/>
                  </a:ext>
                </a:extLst>
              </p:cNvPr>
              <p:cNvSpPr txBox="1"/>
              <p:nvPr/>
            </p:nvSpPr>
            <p:spPr>
              <a:xfrm>
                <a:off x="7724775" y="5505211"/>
                <a:ext cx="552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+</a:t>
                </a:r>
                <a:endParaRPr lang="en-BE" sz="2800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9DCD79-EB3A-4B82-A1B6-6F75C3DDBB1B}"/>
                  </a:ext>
                </a:extLst>
              </p:cNvPr>
              <p:cNvSpPr txBox="1"/>
              <p:nvPr/>
            </p:nvSpPr>
            <p:spPr>
              <a:xfrm>
                <a:off x="8934449" y="5505211"/>
                <a:ext cx="552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-</a:t>
                </a:r>
                <a:endParaRPr lang="en-BE" sz="28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370261-A040-4F81-8D9D-514529EBF6EB}"/>
                  </a:ext>
                </a:extLst>
              </p:cNvPr>
              <p:cNvSpPr txBox="1"/>
              <p:nvPr/>
            </p:nvSpPr>
            <p:spPr>
              <a:xfrm>
                <a:off x="7067550" y="6110289"/>
                <a:ext cx="552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0</a:t>
                </a:r>
                <a:endParaRPr lang="en-BE" sz="2800" i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07D518-783B-421C-BAFC-D55EBA75B28F}"/>
                  </a:ext>
                </a:extLst>
              </p:cNvPr>
              <p:cNvSpPr txBox="1"/>
              <p:nvPr/>
            </p:nvSpPr>
            <p:spPr>
              <a:xfrm>
                <a:off x="8267702" y="6109993"/>
                <a:ext cx="704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solidFill>
                      <a:srgbClr val="C00000"/>
                    </a:solidFill>
                  </a:rPr>
                  <a:t>0.5</a:t>
                </a:r>
                <a:endParaRPr lang="en-BE" sz="2800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8221D9-FDDF-4D52-8F6F-E196B23CF12E}"/>
                  </a:ext>
                </a:extLst>
              </p:cNvPr>
              <p:cNvSpPr txBox="1"/>
              <p:nvPr/>
            </p:nvSpPr>
            <p:spPr>
              <a:xfrm>
                <a:off x="9553575" y="6095206"/>
                <a:ext cx="552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1</a:t>
                </a:r>
                <a:endParaRPr lang="en-BE" sz="2800" i="1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594ECD-7221-4DD8-ABAB-2A88D7F09C2F}"/>
                </a:ext>
              </a:extLst>
            </p:cNvPr>
            <p:cNvSpPr txBox="1"/>
            <p:nvPr/>
          </p:nvSpPr>
          <p:spPr>
            <a:xfrm>
              <a:off x="6453188" y="5444630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f’(x)</a:t>
              </a:r>
              <a:endParaRPr lang="en-BE" sz="2800" i="1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270D391-BF7B-409E-895B-C3FDD490C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9073" y="6162022"/>
              <a:ext cx="342903" cy="2996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DA07EE9-1792-4471-931B-8B1DF13F7760}"/>
                </a:ext>
              </a:extLst>
            </p:cNvPr>
            <p:cNvCxnSpPr>
              <a:cxnSpLocks/>
            </p:cNvCxnSpPr>
            <p:nvPr/>
          </p:nvCxnSpPr>
          <p:spPr>
            <a:xfrm>
              <a:off x="9086848" y="6162130"/>
              <a:ext cx="333374" cy="2995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77107F6-593A-4D97-A919-50E24D8BA538}"/>
              </a:ext>
            </a:extLst>
          </p:cNvPr>
          <p:cNvSpPr/>
          <p:nvPr/>
        </p:nvSpPr>
        <p:spPr>
          <a:xfrm>
            <a:off x="123825" y="133350"/>
            <a:ext cx="11887200" cy="658812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21416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AB02-001A-41F1-8202-E26885D8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F0B69-BC9E-4D82-AC38-38D19D339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i="1" dirty="0"/>
                  <a:t>maximize L (p) </a:t>
                </a:r>
                <a:r>
                  <a:rPr lang="en-US" dirty="0"/>
                  <a:t>= p</a:t>
                </a:r>
                <a:r>
                  <a:rPr lang="en-US" baseline="30000" dirty="0"/>
                  <a:t>13</a:t>
                </a:r>
                <a:r>
                  <a:rPr lang="en-US" dirty="0"/>
                  <a:t>(1-p)</a:t>
                </a:r>
                <a:r>
                  <a:rPr lang="en-US" baseline="30000" dirty="0"/>
                  <a:t>87 	</a:t>
                </a:r>
                <a:r>
                  <a:rPr lang="en-US" dirty="0" err="1"/>
                  <a:t>w.r.t.</a:t>
                </a:r>
                <a:r>
                  <a:rPr lang="en-US" dirty="0"/>
                  <a:t> p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bg1"/>
                    </a:solidFill>
                  </a:rPr>
                  <a:t>USEFUL TRICK: </a:t>
                </a:r>
                <a:r>
                  <a:rPr lang="en-US" dirty="0">
                    <a:solidFill>
                      <a:schemeClr val="bg1"/>
                    </a:solidFill>
                  </a:rPr>
                  <a:t>MAXIMIZE LOG-LIKELIHOOD INSTEAD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maximize log L (p) </a:t>
                </a:r>
                <a:r>
                  <a:rPr lang="en-US" dirty="0">
                    <a:solidFill>
                      <a:schemeClr val="bg1"/>
                    </a:solidFill>
                  </a:rPr>
                  <a:t>= 13 log(p) + 87 log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(1-p)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87 	</a:t>
                </a:r>
                <a:r>
                  <a:rPr lang="en-US" dirty="0" err="1">
                    <a:solidFill>
                      <a:schemeClr val="bg1"/>
                    </a:solidFill>
                  </a:rPr>
                  <a:t>w.r.t.</a:t>
                </a:r>
                <a:r>
                  <a:rPr lang="en-US" dirty="0">
                    <a:solidFill>
                      <a:schemeClr val="bg1"/>
                    </a:solidFill>
                  </a:rPr>
                  <a:t> p</a:t>
                </a:r>
              </a:p>
              <a:p>
                <a:pPr marL="0" indent="0" algn="ctr">
                  <a:buNone/>
                </a:pPr>
                <a:endParaRPr lang="en-US" b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dp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87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1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F0B69-BC9E-4D82-AC38-38D19D339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t="-21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96F74-22A0-437A-A3E4-96ED57F6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46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0245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AB02-001A-41F1-8202-E26885D8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F0B69-BC9E-4D82-AC38-38D19D339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i="1" dirty="0"/>
                  <a:t>maximize L (p) </a:t>
                </a:r>
                <a:r>
                  <a:rPr lang="en-US" dirty="0"/>
                  <a:t>= p</a:t>
                </a:r>
                <a:r>
                  <a:rPr lang="en-US" baseline="30000" dirty="0"/>
                  <a:t>13</a:t>
                </a:r>
                <a:r>
                  <a:rPr lang="en-US" dirty="0"/>
                  <a:t>(1-p)</a:t>
                </a:r>
                <a:r>
                  <a:rPr lang="en-US" baseline="30000" dirty="0"/>
                  <a:t>87 	</a:t>
                </a:r>
                <a:r>
                  <a:rPr lang="en-US" dirty="0" err="1"/>
                  <a:t>w.r.t.</a:t>
                </a:r>
                <a:r>
                  <a:rPr lang="en-US" dirty="0"/>
                  <a:t> p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USEFUL TRICK: </a:t>
                </a:r>
                <a:r>
                  <a:rPr lang="en-US" dirty="0">
                    <a:solidFill>
                      <a:srgbClr val="C00000"/>
                    </a:solidFill>
                  </a:rPr>
                  <a:t>MAXIMIZE LOG-LIKELIHOOD INSTEAD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maximize log L (p) </a:t>
                </a:r>
                <a:r>
                  <a:rPr lang="en-US" dirty="0">
                    <a:solidFill>
                      <a:schemeClr val="bg1"/>
                    </a:solidFill>
                  </a:rPr>
                  <a:t>= 13 log(p) + 87 log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(1-p)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87 	</a:t>
                </a:r>
                <a:r>
                  <a:rPr lang="en-US" dirty="0" err="1">
                    <a:solidFill>
                      <a:schemeClr val="bg1"/>
                    </a:solidFill>
                  </a:rPr>
                  <a:t>w.r.t.</a:t>
                </a:r>
                <a:r>
                  <a:rPr lang="en-US" dirty="0">
                    <a:solidFill>
                      <a:schemeClr val="bg1"/>
                    </a:solidFill>
                  </a:rPr>
                  <a:t> p</a:t>
                </a:r>
              </a:p>
              <a:p>
                <a:pPr marL="0" indent="0" algn="ctr">
                  <a:buNone/>
                </a:pPr>
                <a:endParaRPr lang="en-US" b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dp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87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1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F0B69-BC9E-4D82-AC38-38D19D339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t="-21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96F74-22A0-437A-A3E4-96ED57F6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3362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F0B02-FFBE-4DD8-84B5-00A05CE8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48</a:t>
            </a:fld>
            <a:endParaRPr lang="en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9145F5-2894-4FE2-BD67-E4E04C3873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704" y="567135"/>
            <a:ext cx="4544591" cy="57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FE4FA4-2C0B-4404-8AFF-2F0A4F07A8A3}"/>
              </a:ext>
            </a:extLst>
          </p:cNvPr>
          <p:cNvCxnSpPr>
            <a:cxnSpLocks/>
          </p:cNvCxnSpPr>
          <p:nvPr/>
        </p:nvCxnSpPr>
        <p:spPr>
          <a:xfrm flipH="1">
            <a:off x="6268719" y="657225"/>
            <a:ext cx="1" cy="5242162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408B020-724D-4574-871D-3771A77F34B8}"/>
              </a:ext>
            </a:extLst>
          </p:cNvPr>
          <p:cNvSpPr/>
          <p:nvPr/>
        </p:nvSpPr>
        <p:spPr>
          <a:xfrm>
            <a:off x="6073457" y="5899387"/>
            <a:ext cx="390525" cy="39052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50BF7-FA0C-4369-A838-A1EA03016D89}"/>
              </a:ext>
            </a:extLst>
          </p:cNvPr>
          <p:cNvSpPr txBox="1"/>
          <p:nvPr/>
        </p:nvSpPr>
        <p:spPr>
          <a:xfrm>
            <a:off x="525514" y="2371725"/>
            <a:ext cx="3009900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f(x) = x*(1-x)</a:t>
            </a:r>
            <a:endParaRPr lang="en-BE" sz="32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47F7C7-0322-49BA-B076-14507F6B3344}"/>
              </a:ext>
            </a:extLst>
          </p:cNvPr>
          <p:cNvSpPr txBox="1"/>
          <p:nvPr/>
        </p:nvSpPr>
        <p:spPr>
          <a:xfrm>
            <a:off x="8656585" y="4410075"/>
            <a:ext cx="30099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log f(x)</a:t>
            </a:r>
            <a:endParaRPr lang="en-BE" sz="3200" b="1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9FC-14F2-4BA0-954B-9ACB69C7916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7581900" y="3162300"/>
            <a:ext cx="2579635" cy="12477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AA1EE2-AAD4-48DF-8EEE-8C66FB5E52D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30464" y="962025"/>
            <a:ext cx="3627386" cy="1409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1DDC46-8AE7-4F4F-9174-C4B255C68006}"/>
              </a:ext>
            </a:extLst>
          </p:cNvPr>
          <p:cNvSpPr/>
          <p:nvPr/>
        </p:nvSpPr>
        <p:spPr>
          <a:xfrm>
            <a:off x="123825" y="133350"/>
            <a:ext cx="11887200" cy="658812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0193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AB02-001A-41F1-8202-E26885D8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F0B69-BC9E-4D82-AC38-38D19D339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i="1" dirty="0"/>
                  <a:t>maximize L (p) </a:t>
                </a:r>
                <a:r>
                  <a:rPr lang="en-US" dirty="0"/>
                  <a:t>= p</a:t>
                </a:r>
                <a:r>
                  <a:rPr lang="en-US" baseline="30000" dirty="0"/>
                  <a:t>13</a:t>
                </a:r>
                <a:r>
                  <a:rPr lang="en-US" dirty="0"/>
                  <a:t>(1-p)</a:t>
                </a:r>
                <a:r>
                  <a:rPr lang="en-US" baseline="30000" dirty="0"/>
                  <a:t>87 	</a:t>
                </a:r>
                <a:r>
                  <a:rPr lang="en-US" dirty="0" err="1"/>
                  <a:t>w.r.t.</a:t>
                </a:r>
                <a:r>
                  <a:rPr lang="en-US" dirty="0"/>
                  <a:t> p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USEFUL TRICK: </a:t>
                </a:r>
                <a:r>
                  <a:rPr lang="en-US" dirty="0">
                    <a:solidFill>
                      <a:srgbClr val="C00000"/>
                    </a:solidFill>
                  </a:rPr>
                  <a:t>MAXIMIZE LOG-LIKELIHOOD INSTEAD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r>
                  <a:rPr lang="en-US" i="1" dirty="0"/>
                  <a:t>maximize log L (p) </a:t>
                </a:r>
                <a:r>
                  <a:rPr lang="en-US" dirty="0"/>
                  <a:t>= 13 log(p) + 87 log</a:t>
                </a:r>
                <a:r>
                  <a:rPr lang="en-US" baseline="30000" dirty="0"/>
                  <a:t> </a:t>
                </a:r>
                <a:r>
                  <a:rPr lang="en-US" dirty="0"/>
                  <a:t>(1-p)</a:t>
                </a:r>
                <a:r>
                  <a:rPr lang="en-US" baseline="30000" dirty="0"/>
                  <a:t> 	</a:t>
                </a:r>
                <a:r>
                  <a:rPr lang="en-US" dirty="0" err="1"/>
                  <a:t>w.r.t.</a:t>
                </a:r>
                <a:r>
                  <a:rPr lang="en-US" dirty="0"/>
                  <a:t> p</a:t>
                </a:r>
              </a:p>
              <a:p>
                <a:pPr marL="0" indent="0" algn="ctr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dp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87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F0B69-BC9E-4D82-AC38-38D19D339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t="-21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96F74-22A0-437A-A3E4-96ED57F6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49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187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DA9-D1EE-4A5A-81C9-0AB761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MEN AND WOMEN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93BF9-891A-4742-BA9C-C23C4C2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2600" cy="459422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many men and women are there in the world?</a:t>
            </a:r>
          </a:p>
          <a:p>
            <a:endParaRPr lang="en-US" sz="1300" b="1" dirty="0"/>
          </a:p>
          <a:p>
            <a:r>
              <a:rPr lang="en-US" dirty="0">
                <a:solidFill>
                  <a:schemeClr val="bg1"/>
                </a:solidFill>
              </a:rPr>
              <a:t>There is precise data!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p = 0.5</a:t>
            </a:r>
          </a:p>
          <a:p>
            <a:pPr algn="just"/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FCDC-9580-4B9A-BE77-F111CC5F9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950" y="1825625"/>
            <a:ext cx="5410200" cy="48958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dirty="0"/>
              <a:t>If we take a random person X, what’s the probability that it’s a man? </a:t>
            </a:r>
          </a:p>
          <a:p>
            <a:pPr algn="just"/>
            <a:endParaRPr lang="en-US" sz="1200" i="1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algn="just"/>
            <a:endParaRPr lang="en-US" sz="1100" i="1" dirty="0"/>
          </a:p>
          <a:p>
            <a:pPr algn="just"/>
            <a:r>
              <a:rPr lang="en-US" i="1" dirty="0">
                <a:solidFill>
                  <a:schemeClr val="bg1"/>
                </a:solidFill>
              </a:rPr>
              <a:t>If we take 100 random people X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…X</a:t>
            </a:r>
            <a:r>
              <a:rPr lang="en-US" i="1" baseline="-25000" dirty="0">
                <a:solidFill>
                  <a:schemeClr val="bg1"/>
                </a:solidFill>
              </a:rPr>
              <a:t>100</a:t>
            </a:r>
            <a:r>
              <a:rPr lang="en-US" i="1" dirty="0">
                <a:solidFill>
                  <a:schemeClr val="bg1"/>
                </a:solidFill>
              </a:rPr>
              <a:t>, how many man do we expect to see?</a:t>
            </a:r>
          </a:p>
          <a:p>
            <a:pPr algn="just"/>
            <a:endParaRPr lang="en-US" sz="500" i="1" dirty="0"/>
          </a:p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baseline="-25000" dirty="0" err="1">
                <a:solidFill>
                  <a:schemeClr val="bg1"/>
                </a:solidFill>
              </a:rPr>
              <a:t>men</a:t>
            </a:r>
            <a:r>
              <a:rPr lang="en-US" dirty="0">
                <a:solidFill>
                  <a:schemeClr val="bg1"/>
                </a:solidFill>
              </a:rPr>
              <a:t> = 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+ … + X</a:t>
            </a:r>
            <a:r>
              <a:rPr lang="en-US" baseline="-25000" dirty="0">
                <a:solidFill>
                  <a:schemeClr val="bg1"/>
                </a:solidFill>
              </a:rPr>
              <a:t>100 </a:t>
            </a:r>
            <a:r>
              <a:rPr lang="en-US" dirty="0">
                <a:solidFill>
                  <a:schemeClr val="bg1"/>
                </a:solidFill>
              </a:rPr>
              <a:t> ~ Bi(100,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baseline="-25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E(</a:t>
            </a: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baseline="-25000" dirty="0" err="1">
                <a:solidFill>
                  <a:schemeClr val="bg1"/>
                </a:solidFill>
              </a:rPr>
              <a:t>man</a:t>
            </a:r>
            <a:r>
              <a:rPr lang="en-US" dirty="0">
                <a:solidFill>
                  <a:schemeClr val="bg1"/>
                </a:solidFill>
              </a:rPr>
              <a:t>) = 100 *</a:t>
            </a:r>
            <a:r>
              <a:rPr lang="en-US" b="1" dirty="0">
                <a:solidFill>
                  <a:schemeClr val="bg1"/>
                </a:solidFill>
              </a:rPr>
              <a:t> p</a:t>
            </a:r>
            <a:r>
              <a:rPr lang="en-US" dirty="0">
                <a:solidFill>
                  <a:schemeClr val="bg1"/>
                </a:solidFill>
              </a:rPr>
              <a:t> = 500</a:t>
            </a:r>
            <a:endParaRPr lang="en-BE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373B-4466-4246-9FAA-72F08FDA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06080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AB02-001A-41F1-8202-E26885D8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F0B69-BC9E-4D82-AC38-38D19D339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i="1" dirty="0"/>
                  <a:t>maximize L (p) </a:t>
                </a:r>
                <a:r>
                  <a:rPr lang="en-US" dirty="0"/>
                  <a:t>= p</a:t>
                </a:r>
                <a:r>
                  <a:rPr lang="en-US" baseline="30000" dirty="0"/>
                  <a:t>13</a:t>
                </a:r>
                <a:r>
                  <a:rPr lang="en-US" dirty="0"/>
                  <a:t>(1-p)</a:t>
                </a:r>
                <a:r>
                  <a:rPr lang="en-US" baseline="30000" dirty="0"/>
                  <a:t>87 	</a:t>
                </a:r>
                <a:r>
                  <a:rPr lang="en-US" dirty="0" err="1"/>
                  <a:t>w.r.t.</a:t>
                </a:r>
                <a:r>
                  <a:rPr lang="en-US" dirty="0"/>
                  <a:t> p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USEFUL TRICK: </a:t>
                </a:r>
                <a:r>
                  <a:rPr lang="en-US" dirty="0">
                    <a:solidFill>
                      <a:srgbClr val="C00000"/>
                    </a:solidFill>
                  </a:rPr>
                  <a:t>MAXIMIZE LOG-LIKELIHOOD INSTEAD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r>
                  <a:rPr lang="en-US" i="1" dirty="0"/>
                  <a:t>maximize log L (p) </a:t>
                </a:r>
                <a:r>
                  <a:rPr lang="en-US" dirty="0"/>
                  <a:t>= 13 log(p) + 87 log</a:t>
                </a:r>
                <a:r>
                  <a:rPr lang="en-US" baseline="30000" dirty="0"/>
                  <a:t> </a:t>
                </a:r>
                <a:r>
                  <a:rPr lang="en-US" dirty="0"/>
                  <a:t>(1-p)</a:t>
                </a:r>
                <a:r>
                  <a:rPr lang="en-US" baseline="30000" dirty="0"/>
                  <a:t> 	</a:t>
                </a:r>
                <a:r>
                  <a:rPr lang="en-US" dirty="0" err="1"/>
                  <a:t>w.r.t.</a:t>
                </a:r>
                <a:r>
                  <a:rPr lang="en-US" dirty="0"/>
                  <a:t> p</a:t>
                </a:r>
              </a:p>
              <a:p>
                <a:pPr marL="0" indent="0" algn="ctr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dp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87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F0B69-BC9E-4D82-AC38-38D19D339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t="-21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96F74-22A0-437A-A3E4-96ED57F6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50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1759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AB02-001A-41F1-8202-E26885D8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F0B69-BC9E-4D82-AC38-38D19D339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i="1" dirty="0"/>
                  <a:t>maximize L (p) </a:t>
                </a:r>
                <a:r>
                  <a:rPr lang="en-US" dirty="0"/>
                  <a:t>= p</a:t>
                </a:r>
                <a:r>
                  <a:rPr lang="en-US" baseline="30000" dirty="0"/>
                  <a:t>13</a:t>
                </a:r>
                <a:r>
                  <a:rPr lang="en-US" dirty="0"/>
                  <a:t>(1-p)</a:t>
                </a:r>
                <a:r>
                  <a:rPr lang="en-US" baseline="30000" dirty="0"/>
                  <a:t>87 	</a:t>
                </a:r>
                <a:r>
                  <a:rPr lang="en-US" dirty="0" err="1"/>
                  <a:t>w.r.t.</a:t>
                </a:r>
                <a:r>
                  <a:rPr lang="en-US" dirty="0"/>
                  <a:t> p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USEFUL TRICK: </a:t>
                </a:r>
                <a:r>
                  <a:rPr lang="en-US" dirty="0">
                    <a:solidFill>
                      <a:srgbClr val="C00000"/>
                    </a:solidFill>
                  </a:rPr>
                  <a:t>MAXIMIZE LOG-LIKELIHOOD INSTEAD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r>
                  <a:rPr lang="en-US" i="1" dirty="0"/>
                  <a:t>maximize log L (p) </a:t>
                </a:r>
                <a:r>
                  <a:rPr lang="en-US" dirty="0"/>
                  <a:t>= 13 log(p) + 87 log</a:t>
                </a:r>
                <a:r>
                  <a:rPr lang="en-US" baseline="30000" dirty="0"/>
                  <a:t> </a:t>
                </a:r>
                <a:r>
                  <a:rPr lang="en-US" dirty="0"/>
                  <a:t>(1-p)</a:t>
                </a:r>
                <a:r>
                  <a:rPr lang="en-US" baseline="30000" dirty="0"/>
                  <a:t> 	</a:t>
                </a:r>
                <a:r>
                  <a:rPr lang="en-US" dirty="0" err="1"/>
                  <a:t>w.r.t.</a:t>
                </a:r>
                <a:r>
                  <a:rPr lang="en-US" dirty="0"/>
                  <a:t> p</a:t>
                </a:r>
              </a:p>
              <a:p>
                <a:pPr marL="0" indent="0" algn="ctr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dp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87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F0B69-BC9E-4D82-AC38-38D19D339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t="-21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96F74-22A0-437A-A3E4-96ED57F6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51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57632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AB02-001A-41F1-8202-E26885D8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F0B69-BC9E-4D82-AC38-38D19D339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i="1" dirty="0"/>
                  <a:t>maximize L (p) </a:t>
                </a:r>
                <a:r>
                  <a:rPr lang="en-US" dirty="0"/>
                  <a:t>= p</a:t>
                </a:r>
                <a:r>
                  <a:rPr lang="en-US" baseline="30000" dirty="0"/>
                  <a:t>13</a:t>
                </a:r>
                <a:r>
                  <a:rPr lang="en-US" dirty="0"/>
                  <a:t>(1-p)</a:t>
                </a:r>
                <a:r>
                  <a:rPr lang="en-US" baseline="30000" dirty="0"/>
                  <a:t>87 	</a:t>
                </a:r>
                <a:r>
                  <a:rPr lang="en-US" dirty="0" err="1"/>
                  <a:t>w.r.t.</a:t>
                </a:r>
                <a:r>
                  <a:rPr lang="en-US" dirty="0"/>
                  <a:t> p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USEFUL TRICK: </a:t>
                </a:r>
                <a:r>
                  <a:rPr lang="en-US" dirty="0">
                    <a:solidFill>
                      <a:srgbClr val="C00000"/>
                    </a:solidFill>
                  </a:rPr>
                  <a:t>MAXIMIZE LOG-LIKELIHOOD INSTEAD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r>
                  <a:rPr lang="en-US" i="1" dirty="0"/>
                  <a:t>maximize log L (p) </a:t>
                </a:r>
                <a:r>
                  <a:rPr lang="en-US" dirty="0"/>
                  <a:t>= 13 log(p) + 87 log</a:t>
                </a:r>
                <a:r>
                  <a:rPr lang="en-US" baseline="30000" dirty="0"/>
                  <a:t> </a:t>
                </a:r>
                <a:r>
                  <a:rPr lang="en-US" dirty="0"/>
                  <a:t>(1-p)</a:t>
                </a:r>
                <a:r>
                  <a:rPr lang="en-US" baseline="30000" dirty="0"/>
                  <a:t> 	</a:t>
                </a:r>
                <a:r>
                  <a:rPr lang="en-US" dirty="0" err="1"/>
                  <a:t>w.r.t.</a:t>
                </a:r>
                <a:r>
                  <a:rPr lang="en-US" dirty="0"/>
                  <a:t> p</a:t>
                </a:r>
              </a:p>
              <a:p>
                <a:pPr marL="0" indent="0" algn="ctr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dp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87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F0B69-BC9E-4D82-AC38-38D19D339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t="-21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96F74-22A0-437A-A3E4-96ED57F6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21560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B97707-EE33-4C09-95A0-BFD38306F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0675"/>
                <a:ext cx="10515600" cy="5019674"/>
              </a:xfrm>
              <a:ln>
                <a:noFill/>
              </a:ln>
            </p:spPr>
            <p:txBody>
              <a:bodyPr anchor="t"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1. Write down the likelihood function:</a:t>
                </a:r>
              </a:p>
              <a:p>
                <a:endParaRPr lang="en-US" sz="1100" dirty="0"/>
              </a:p>
              <a:p>
                <a:pPr marL="0" indent="0" algn="ctr">
                  <a:buNone/>
                </a:pPr>
                <a:r>
                  <a:rPr lang="en-US" dirty="0"/>
                  <a:t>L(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) = P(X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 smtClean="0"/>
                          <m:t>P</m:t>
                        </m:r>
                        <m:r>
                          <m:rPr>
                            <m:nor/>
                          </m:rPr>
                          <a:rPr lang="en-US" dirty="0" smtClean="0"/>
                          <m:t>(</m:t>
                        </m:r>
                        <m:r>
                          <m:rPr>
                            <m:nor/>
                          </m:rPr>
                          <a:rPr lang="en-US" dirty="0" smtClean="0"/>
                          <m:t>Xi</m:t>
                        </m:r>
                        <m:r>
                          <m:rPr>
                            <m:nor/>
                          </m:rPr>
                          <a:rPr lang="en-US" dirty="0" smtClean="0"/>
                          <m:t> |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sz="1100" dirty="0"/>
              </a:p>
              <a:p>
                <a:pPr marL="0" indent="0">
                  <a:buNone/>
                </a:pPr>
                <a:r>
                  <a:rPr lang="en-US" dirty="0"/>
                  <a:t>2. Find its maximum </a:t>
                </a:r>
                <a:r>
                  <a:rPr lang="en-US" dirty="0" err="1"/>
                  <a:t>w.r.t.</a:t>
                </a:r>
                <a:r>
                  <a:rPr lang="en-US" dirty="0"/>
                  <a:t> the unknown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sz="12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dirty="0"/>
                  <a:t> = argmax L(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)  </a:t>
                </a:r>
                <a:r>
                  <a:rPr lang="en-US" dirty="0" err="1"/>
                  <a:t>w.r.t.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/>
                  <a:t>(!) In many cases, it’s easier to maximize </a:t>
                </a:r>
                <a:r>
                  <a:rPr lang="en-US" b="1" i="1" dirty="0"/>
                  <a:t>log-likelihood</a:t>
                </a:r>
                <a:r>
                  <a:rPr lang="en-US" i="1" dirty="0"/>
                  <a:t>:</a:t>
                </a:r>
              </a:p>
              <a:p>
                <a:endParaRPr lang="en-US" sz="1500" dirty="0"/>
              </a:p>
              <a:p>
                <a:pPr marL="0" indent="0" algn="ctr">
                  <a:buNone/>
                </a:pPr>
                <a:r>
                  <a:rPr lang="en-US" dirty="0"/>
                  <a:t>log L(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) = log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 smtClean="0"/>
                          <m:t>P</m:t>
                        </m:r>
                        <m:r>
                          <m:rPr>
                            <m:nor/>
                          </m:rPr>
                          <a:rPr lang="en-US" dirty="0" smtClean="0"/>
                          <m:t>(</m:t>
                        </m:r>
                        <m:r>
                          <m:rPr>
                            <m:nor/>
                          </m:rPr>
                          <a:rPr lang="en-US" dirty="0" smtClean="0"/>
                          <m:t>Xi</m:t>
                        </m:r>
                        <m:r>
                          <m:rPr>
                            <m:nor/>
                          </m:rPr>
                          <a:rPr lang="en-US" dirty="0" smtClean="0"/>
                          <m:t> |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 smtClean="0"/>
                          <m:t>log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P</m:t>
                        </m:r>
                        <m:r>
                          <m:rPr>
                            <m:nor/>
                          </m:rPr>
                          <a:rPr lang="en-US" dirty="0" smtClean="0"/>
                          <m:t>(</m:t>
                        </m:r>
                        <m:r>
                          <m:rPr>
                            <m:nor/>
                          </m:rPr>
                          <a:rPr lang="en-US" dirty="0" smtClean="0"/>
                          <m:t>Xi</m:t>
                        </m:r>
                        <m:r>
                          <m:rPr>
                            <m:nor/>
                          </m:rPr>
                          <a:rPr lang="en-US" dirty="0" smtClean="0"/>
                          <m:t> |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l-G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argmax log L(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B97707-EE33-4C09-95A0-BFD38306F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0675"/>
                <a:ext cx="10515600" cy="5019674"/>
              </a:xfrm>
              <a:blipFill>
                <a:blip r:embed="rId2"/>
                <a:stretch>
                  <a:fillRect l="-1043" b="-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0E04C2B-647E-475E-AEF0-C5A00D43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MAXIMUM LIKELIHOOD ESTIMATE</a:t>
            </a:r>
            <a:endParaRPr lang="en-BE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087A7-F75C-423B-A67E-2163575F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53</a:t>
            </a:fld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A87B82-042A-4FA5-9AFE-B0F4C8C5E33F}"/>
              </a:ext>
            </a:extLst>
          </p:cNvPr>
          <p:cNvSpPr/>
          <p:nvPr/>
        </p:nvSpPr>
        <p:spPr>
          <a:xfrm>
            <a:off x="123825" y="133350"/>
            <a:ext cx="11887200" cy="658812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1604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5F66-458C-48A2-B1C7-3257F384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8322-55FE-4087-A559-C1BC53528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3200" b="1" dirty="0"/>
              <a:t>Maximum Likelihood Estimate (MLE)</a:t>
            </a:r>
            <a:r>
              <a:rPr lang="en-US" sz="3200" dirty="0"/>
              <a:t> is the value which …</a:t>
            </a:r>
            <a:endParaRPr lang="en-BE" sz="3200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D00CC-6835-447A-95AF-76C96B70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54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1974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5F66-458C-48A2-B1C7-3257F384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8322-55FE-4087-A559-C1BC53528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3200" b="1" dirty="0"/>
              <a:t>Maximum Likelihood Estimate (MLE)</a:t>
            </a:r>
            <a:r>
              <a:rPr lang="en-US" sz="3200" dirty="0"/>
              <a:t> is the value which maximizes the probability of observing the realized sample.</a:t>
            </a:r>
            <a:endParaRPr lang="en-BE" sz="3200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D00CC-6835-447A-95AF-76C96B70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6154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4D2D2-DECC-45A5-AE63-16B77E56E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1701800"/>
            <a:ext cx="1114425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BREAK</a:t>
            </a:r>
            <a:endParaRPr lang="en-BE" sz="5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6DE72-55BC-48B0-B4BE-93CE02EA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56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57845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4D2D2-DECC-45A5-AE63-16B77E56E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1701800"/>
            <a:ext cx="1114425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MLE FOR SOME </a:t>
            </a:r>
            <a:br>
              <a:rPr lang="en-US" sz="5400" b="1" dirty="0"/>
            </a:br>
            <a:r>
              <a:rPr lang="en-US" sz="5400" b="1" dirty="0"/>
              <a:t>DISCRETE DISTRIBUTIONS</a:t>
            </a:r>
            <a:endParaRPr lang="en-BE" sz="5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6DE72-55BC-48B0-B4BE-93CE02EA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57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77033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2AD07C-BDF4-485D-9316-648F6A5C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BERNOULLI DISTRIBUTION </a:t>
            </a:r>
            <a:endParaRPr lang="en-BE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EC7AC-A06E-40C2-AB31-4F97F6AAA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 ~ Bernoulli(p)</a:t>
            </a:r>
          </a:p>
          <a:p>
            <a:pPr marL="0" indent="0">
              <a:buNone/>
            </a:pPr>
            <a:r>
              <a:rPr lang="en-US" dirty="0"/>
              <a:t>E(X) = p</a:t>
            </a:r>
          </a:p>
          <a:p>
            <a:pPr marL="0" indent="0">
              <a:buNone/>
            </a:pPr>
            <a:r>
              <a:rPr lang="en-US" dirty="0"/>
              <a:t>Var(X) = p(p-1)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Models the probability of success in an experiment with two outcomes.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FFDB-C0D4-4F20-84CC-09E76C3F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55312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2AD07C-BDF4-485D-9316-648F6A5C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BERNOULLI DISTRIBUTION </a:t>
            </a:r>
            <a:endParaRPr lang="en-BE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EC7AC-A06E-40C2-AB31-4F97F6AAA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X ~ Bernoulli(p)</a:t>
            </a:r>
          </a:p>
          <a:p>
            <a:pPr marL="0" indent="0">
              <a:buNone/>
            </a:pPr>
            <a:r>
              <a:rPr lang="en-US" dirty="0"/>
              <a:t>E(X) = p</a:t>
            </a:r>
          </a:p>
          <a:p>
            <a:pPr marL="0" indent="0">
              <a:buNone/>
            </a:pPr>
            <a:r>
              <a:rPr lang="en-US" dirty="0"/>
              <a:t>Var(X) = p(p-1)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Models the probability of success in an experiment with two outcomes.</a:t>
            </a:r>
            <a:endParaRPr lang="en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754FE5-DDAD-433E-B8ED-A3B8095F5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53072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(General case of the previous example)</a:t>
            </a:r>
          </a:p>
          <a:p>
            <a:pPr algn="just"/>
            <a:endParaRPr lang="en-US" sz="800" i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en-US" dirty="0"/>
              <a:t>You want to estimate the proportion of the vegetarians.</a:t>
            </a:r>
          </a:p>
          <a:p>
            <a:pPr algn="just"/>
            <a:endParaRPr lang="en-US" sz="1200" dirty="0"/>
          </a:p>
          <a:p>
            <a:pPr algn="just"/>
            <a:r>
              <a:rPr lang="en-US" dirty="0">
                <a:solidFill>
                  <a:schemeClr val="bg1"/>
                </a:solidFill>
              </a:rPr>
              <a:t>Survey: you ask N people whether they are vegetarians and get responses</a:t>
            </a:r>
          </a:p>
          <a:p>
            <a:pPr algn="just"/>
            <a:endParaRPr lang="en-US" sz="105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,… X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</a:p>
          <a:p>
            <a:pPr marL="0" indent="0" algn="ctr">
              <a:buNone/>
            </a:pPr>
            <a:endParaRPr lang="en-US" sz="2000" baseline="-25000" dirty="0"/>
          </a:p>
          <a:p>
            <a:r>
              <a:rPr lang="en-US" dirty="0">
                <a:solidFill>
                  <a:schemeClr val="bg1"/>
                </a:solidFill>
              </a:rPr>
              <a:t>What’s the MLE of p?</a:t>
            </a:r>
          </a:p>
          <a:p>
            <a:pPr algn="just"/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FFDB-C0D4-4F20-84CC-09E76C3F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280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DA9-D1EE-4A5A-81C9-0AB761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MEN AND WOMEN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93BF9-891A-4742-BA9C-C23C4C2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2600" cy="459422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many men and women are there in the world?</a:t>
            </a:r>
          </a:p>
          <a:p>
            <a:endParaRPr lang="en-US" sz="1300" b="1" dirty="0"/>
          </a:p>
          <a:p>
            <a:r>
              <a:rPr lang="en-US" dirty="0">
                <a:solidFill>
                  <a:schemeClr val="bg1"/>
                </a:solidFill>
              </a:rPr>
              <a:t>There is precise data!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p = 0.5</a:t>
            </a:r>
          </a:p>
          <a:p>
            <a:pPr algn="just"/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FCDC-9580-4B9A-BE77-F111CC5F9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950" y="1825625"/>
            <a:ext cx="5410200" cy="48958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dirty="0"/>
              <a:t>If we take a random person X, what’s the probability that it’s a man? </a:t>
            </a:r>
          </a:p>
          <a:p>
            <a:pPr algn="just"/>
            <a:endParaRPr lang="en-US" sz="1200" i="1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algn="just"/>
            <a:endParaRPr lang="en-US" sz="1100" i="1" dirty="0"/>
          </a:p>
          <a:p>
            <a:pPr algn="just"/>
            <a:r>
              <a:rPr lang="en-US" i="1" dirty="0">
                <a:solidFill>
                  <a:schemeClr val="bg1"/>
                </a:solidFill>
              </a:rPr>
              <a:t>If we take 100 random people X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…X</a:t>
            </a:r>
            <a:r>
              <a:rPr lang="en-US" i="1" baseline="-25000" dirty="0">
                <a:solidFill>
                  <a:schemeClr val="bg1"/>
                </a:solidFill>
              </a:rPr>
              <a:t>100</a:t>
            </a:r>
            <a:r>
              <a:rPr lang="en-US" i="1" dirty="0">
                <a:solidFill>
                  <a:schemeClr val="bg1"/>
                </a:solidFill>
              </a:rPr>
              <a:t>, how many man do we expect to see?</a:t>
            </a:r>
          </a:p>
          <a:p>
            <a:pPr algn="just"/>
            <a:endParaRPr lang="en-US" sz="500" i="1" dirty="0"/>
          </a:p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baseline="-25000" dirty="0" err="1">
                <a:solidFill>
                  <a:schemeClr val="bg1"/>
                </a:solidFill>
              </a:rPr>
              <a:t>men</a:t>
            </a:r>
            <a:r>
              <a:rPr lang="en-US" dirty="0">
                <a:solidFill>
                  <a:schemeClr val="bg1"/>
                </a:solidFill>
              </a:rPr>
              <a:t> = 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+ … + X</a:t>
            </a:r>
            <a:r>
              <a:rPr lang="en-US" baseline="-25000" dirty="0">
                <a:solidFill>
                  <a:schemeClr val="bg1"/>
                </a:solidFill>
              </a:rPr>
              <a:t>100 </a:t>
            </a:r>
            <a:r>
              <a:rPr lang="en-US" dirty="0">
                <a:solidFill>
                  <a:schemeClr val="bg1"/>
                </a:solidFill>
              </a:rPr>
              <a:t> ~ Bi(100,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baseline="-25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E(</a:t>
            </a: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baseline="-25000" dirty="0" err="1">
                <a:solidFill>
                  <a:schemeClr val="bg1"/>
                </a:solidFill>
              </a:rPr>
              <a:t>man</a:t>
            </a:r>
            <a:r>
              <a:rPr lang="en-US" dirty="0">
                <a:solidFill>
                  <a:schemeClr val="bg1"/>
                </a:solidFill>
              </a:rPr>
              <a:t>) = 100 *</a:t>
            </a:r>
            <a:r>
              <a:rPr lang="en-US" b="1" dirty="0">
                <a:solidFill>
                  <a:schemeClr val="bg1"/>
                </a:solidFill>
              </a:rPr>
              <a:t> p</a:t>
            </a:r>
            <a:r>
              <a:rPr lang="en-US" dirty="0">
                <a:solidFill>
                  <a:schemeClr val="bg1"/>
                </a:solidFill>
              </a:rPr>
              <a:t> = 500</a:t>
            </a:r>
            <a:endParaRPr lang="en-BE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373B-4466-4246-9FAA-72F08FDA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6</a:t>
            </a:fld>
            <a:endParaRPr lang="en-BE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4A939AE-F002-48DF-ADAD-78289F87D444}"/>
              </a:ext>
            </a:extLst>
          </p:cNvPr>
          <p:cNvGraphicFramePr>
            <a:graphicFrameLocks noGrp="1"/>
          </p:cNvGraphicFramePr>
          <p:nvPr/>
        </p:nvGraphicFramePr>
        <p:xfrm>
          <a:off x="1133474" y="3091572"/>
          <a:ext cx="47815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1170671384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1302192064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01697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X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B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2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P(X)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1-p</a:t>
                      </a:r>
                      <a:endParaRPr lang="en-BE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9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2879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2AD07C-BDF4-485D-9316-648F6A5C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BERNOULLI DISTRIBUTION </a:t>
            </a:r>
            <a:endParaRPr lang="en-BE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EC7AC-A06E-40C2-AB31-4F97F6AAA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X ~ Bernoulli(p)</a:t>
            </a:r>
          </a:p>
          <a:p>
            <a:pPr marL="0" indent="0">
              <a:buNone/>
            </a:pPr>
            <a:r>
              <a:rPr lang="en-US" dirty="0"/>
              <a:t>E(X) = p</a:t>
            </a:r>
          </a:p>
          <a:p>
            <a:pPr marL="0" indent="0">
              <a:buNone/>
            </a:pPr>
            <a:r>
              <a:rPr lang="en-US" dirty="0"/>
              <a:t>Var(X) = p(p-1)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Models the probability of success in an experiment with two outcomes.</a:t>
            </a:r>
            <a:endParaRPr lang="en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754FE5-DDAD-433E-B8ED-A3B8095F5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53072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(General case of the previous example)</a:t>
            </a:r>
          </a:p>
          <a:p>
            <a:pPr algn="just"/>
            <a:endParaRPr lang="en-US" sz="800" i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en-US" dirty="0"/>
              <a:t>You want to estimate the proportion of the vegetarians.</a:t>
            </a:r>
          </a:p>
          <a:p>
            <a:pPr algn="just"/>
            <a:endParaRPr lang="en-US" sz="1200" dirty="0"/>
          </a:p>
          <a:p>
            <a:pPr algn="just"/>
            <a:r>
              <a:rPr lang="en-US" dirty="0"/>
              <a:t>Survey: you ask N people whether they are vegetarians and get responses</a:t>
            </a:r>
          </a:p>
          <a:p>
            <a:pPr algn="just"/>
            <a:endParaRPr lang="en-US" sz="1050" dirty="0"/>
          </a:p>
          <a:p>
            <a:pPr marL="0" indent="0" algn="ctr"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,… X</a:t>
            </a:r>
            <a:r>
              <a:rPr lang="en-US" baseline="-25000" dirty="0"/>
              <a:t>N</a:t>
            </a:r>
          </a:p>
          <a:p>
            <a:pPr marL="0" indent="0" algn="ctr">
              <a:buNone/>
            </a:pPr>
            <a:endParaRPr lang="en-US" sz="2000" baseline="-25000" dirty="0"/>
          </a:p>
          <a:p>
            <a:r>
              <a:rPr lang="en-US" dirty="0">
                <a:solidFill>
                  <a:schemeClr val="bg1"/>
                </a:solidFill>
              </a:rPr>
              <a:t>What’s the MLE of p?</a:t>
            </a:r>
          </a:p>
          <a:p>
            <a:pPr algn="just"/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FFDB-C0D4-4F20-84CC-09E76C3F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60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878946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2AD07C-BDF4-485D-9316-648F6A5C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BERNOULLI DISTRIBUTION </a:t>
            </a:r>
            <a:endParaRPr lang="en-BE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EC7AC-A06E-40C2-AB31-4F97F6AAA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X ~ Bernoulli(p)</a:t>
            </a:r>
          </a:p>
          <a:p>
            <a:pPr marL="0" indent="0">
              <a:buNone/>
            </a:pPr>
            <a:r>
              <a:rPr lang="en-US" dirty="0"/>
              <a:t>E(X) = p</a:t>
            </a:r>
          </a:p>
          <a:p>
            <a:pPr marL="0" indent="0">
              <a:buNone/>
            </a:pPr>
            <a:r>
              <a:rPr lang="en-US" dirty="0"/>
              <a:t>Var(X) = p(p-1)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Models the probability of success in an experiment with two outcomes.</a:t>
            </a:r>
            <a:endParaRPr lang="en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754FE5-DDAD-433E-B8ED-A3B8095F5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53072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(General case of the previous example)</a:t>
            </a:r>
          </a:p>
          <a:p>
            <a:pPr algn="just"/>
            <a:endParaRPr lang="en-US" sz="800" i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en-US" dirty="0"/>
              <a:t>You want to estimate the proportion of the vegetarians.</a:t>
            </a:r>
          </a:p>
          <a:p>
            <a:pPr algn="just"/>
            <a:endParaRPr lang="en-US" sz="1200" dirty="0"/>
          </a:p>
          <a:p>
            <a:pPr algn="just"/>
            <a:r>
              <a:rPr lang="en-US" dirty="0"/>
              <a:t>Survey: you ask N people whether they are vegetarians and get responses</a:t>
            </a:r>
          </a:p>
          <a:p>
            <a:pPr algn="just"/>
            <a:endParaRPr lang="en-US" sz="1050" dirty="0"/>
          </a:p>
          <a:p>
            <a:pPr marL="0" indent="0" algn="ctr"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,… X</a:t>
            </a:r>
            <a:r>
              <a:rPr lang="en-US" baseline="-25000" dirty="0"/>
              <a:t>N</a:t>
            </a:r>
          </a:p>
          <a:p>
            <a:pPr marL="0" indent="0" algn="ctr">
              <a:buNone/>
            </a:pPr>
            <a:endParaRPr lang="en-US" sz="2000" baseline="-25000" dirty="0"/>
          </a:p>
          <a:p>
            <a:r>
              <a:rPr lang="en-US" dirty="0"/>
              <a:t>What’s the MLE of p?</a:t>
            </a:r>
          </a:p>
          <a:p>
            <a:pPr algn="just"/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FFDB-C0D4-4F20-84CC-09E76C3F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61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78421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E59C-E8BD-42A8-9773-886A987F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MLE FOR BERNOULLI DISTRIBUTION</a:t>
            </a:r>
            <a:endParaRPr lang="en-BE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42D6C-8385-42BF-800F-B1F15A052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42D6C-8385-42BF-800F-B1F15A052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F9D2B-8D65-4AC6-ABE9-42BC2B85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639066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E59C-E8BD-42A8-9773-886A987F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MLE FOR BERNOULLI DISTRIBUTION</a:t>
            </a:r>
            <a:endParaRPr lang="en-BE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42D6C-8385-42BF-800F-B1F15A052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42D6C-8385-42BF-800F-B1F15A052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F9D2B-8D65-4AC6-ABE9-42BC2B85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63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14117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E59C-E8BD-42A8-9773-886A987F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MLE FOR BERNOULLI DISTRIBUTION</a:t>
            </a:r>
            <a:endParaRPr lang="en-BE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42D6C-8385-42BF-800F-B1F15A052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42D6C-8385-42BF-800F-B1F15A052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F9D2B-8D65-4AC6-ABE9-42BC2B85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64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89853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E59C-E8BD-42A8-9773-886A987F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MLE FOR BERNOULLI DISTRIBUTION</a:t>
            </a:r>
            <a:endParaRPr lang="en-BE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42D6C-8385-42BF-800F-B1F15A052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42D6C-8385-42BF-800F-B1F15A052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F9D2B-8D65-4AC6-ABE9-42BC2B85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65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80474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E59C-E8BD-42A8-9773-886A987F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MLE FOR BERNOULLI DISTRIBUTION</a:t>
            </a:r>
            <a:endParaRPr lang="en-BE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42D6C-8385-42BF-800F-B1F15A052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42D6C-8385-42BF-800F-B1F15A052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F9D2B-8D65-4AC6-ABE9-42BC2B85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66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17072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E59C-E8BD-42A8-9773-886A987F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MLE FOR BERNOULLI DISTRIBUTION</a:t>
            </a:r>
            <a:endParaRPr lang="en-BE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42D6C-8385-42BF-800F-B1F15A052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42D6C-8385-42BF-800F-B1F15A052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F9D2B-8D65-4AC6-ABE9-42BC2B85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40220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E59C-E8BD-42A8-9773-886A987F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MLE FOR BERNOULLI DISTRIBUTION</a:t>
            </a:r>
            <a:endParaRPr lang="en-BE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42D6C-8385-42BF-800F-B1F15A052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42D6C-8385-42BF-800F-B1F15A052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F9D2B-8D65-4AC6-ABE9-42BC2B85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4410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E59C-E8BD-42A8-9773-886A987F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MLE FOR BERNOULLI DISTRIBUTION</a:t>
            </a:r>
            <a:endParaRPr lang="en-BE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42D6C-8385-42BF-800F-B1F15A052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42D6C-8385-42BF-800F-B1F15A052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F9D2B-8D65-4AC6-ABE9-42BC2B85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69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F96928-FC3B-49C0-9322-CBE8F4E530BC}"/>
              </a:ext>
            </a:extLst>
          </p:cNvPr>
          <p:cNvSpPr/>
          <p:nvPr/>
        </p:nvSpPr>
        <p:spPr>
          <a:xfrm>
            <a:off x="4752975" y="5619750"/>
            <a:ext cx="2686050" cy="11017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9176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DA9-D1EE-4A5A-81C9-0AB761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MEN AND WOMEN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93BF9-891A-4742-BA9C-C23C4C2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2600" cy="45942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How many men and women are there in the world?</a:t>
            </a:r>
          </a:p>
          <a:p>
            <a:endParaRPr lang="en-US" sz="1300" b="1" dirty="0"/>
          </a:p>
          <a:p>
            <a:r>
              <a:rPr lang="en-US" dirty="0">
                <a:solidFill>
                  <a:schemeClr val="bg1"/>
                </a:solidFill>
              </a:rPr>
              <a:t>There is precise data!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p = 0.5</a:t>
            </a:r>
          </a:p>
          <a:p>
            <a:pPr algn="just"/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FCDC-9580-4B9A-BE77-F111CC5F9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950" y="1825625"/>
            <a:ext cx="5410200" cy="48958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dirty="0"/>
              <a:t>If we take a random person X, what’s the probability that it’s a man? </a:t>
            </a:r>
          </a:p>
          <a:p>
            <a:pPr algn="just"/>
            <a:endParaRPr lang="en-US" sz="1200" i="1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algn="just"/>
            <a:endParaRPr lang="en-US" sz="1100" i="1" dirty="0"/>
          </a:p>
          <a:p>
            <a:pPr algn="just"/>
            <a:r>
              <a:rPr lang="en-US" i="1" dirty="0">
                <a:solidFill>
                  <a:schemeClr val="bg1"/>
                </a:solidFill>
              </a:rPr>
              <a:t>If we take 100 random people X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…X</a:t>
            </a:r>
            <a:r>
              <a:rPr lang="en-US" i="1" baseline="-25000" dirty="0">
                <a:solidFill>
                  <a:schemeClr val="bg1"/>
                </a:solidFill>
              </a:rPr>
              <a:t>100</a:t>
            </a:r>
            <a:r>
              <a:rPr lang="en-US" i="1" dirty="0">
                <a:solidFill>
                  <a:schemeClr val="bg1"/>
                </a:solidFill>
              </a:rPr>
              <a:t>, how many man do we expect to see?</a:t>
            </a:r>
          </a:p>
          <a:p>
            <a:pPr algn="just"/>
            <a:endParaRPr lang="en-US" sz="500" i="1" dirty="0"/>
          </a:p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baseline="-25000" dirty="0" err="1">
                <a:solidFill>
                  <a:schemeClr val="bg1"/>
                </a:solidFill>
              </a:rPr>
              <a:t>men</a:t>
            </a:r>
            <a:r>
              <a:rPr lang="en-US" dirty="0">
                <a:solidFill>
                  <a:schemeClr val="bg1"/>
                </a:solidFill>
              </a:rPr>
              <a:t> = 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+ … + X</a:t>
            </a:r>
            <a:r>
              <a:rPr lang="en-US" baseline="-25000" dirty="0">
                <a:solidFill>
                  <a:schemeClr val="bg1"/>
                </a:solidFill>
              </a:rPr>
              <a:t>100 </a:t>
            </a:r>
            <a:r>
              <a:rPr lang="en-US" dirty="0">
                <a:solidFill>
                  <a:schemeClr val="bg1"/>
                </a:solidFill>
              </a:rPr>
              <a:t> ~ Bi(100,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baseline="-25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E(</a:t>
            </a: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baseline="-25000" dirty="0" err="1">
                <a:solidFill>
                  <a:schemeClr val="bg1"/>
                </a:solidFill>
              </a:rPr>
              <a:t>man</a:t>
            </a:r>
            <a:r>
              <a:rPr lang="en-US" dirty="0">
                <a:solidFill>
                  <a:schemeClr val="bg1"/>
                </a:solidFill>
              </a:rPr>
              <a:t>) = 100 *</a:t>
            </a:r>
            <a:r>
              <a:rPr lang="en-US" b="1" dirty="0">
                <a:solidFill>
                  <a:schemeClr val="bg1"/>
                </a:solidFill>
              </a:rPr>
              <a:t> p</a:t>
            </a:r>
            <a:r>
              <a:rPr lang="en-US" dirty="0">
                <a:solidFill>
                  <a:schemeClr val="bg1"/>
                </a:solidFill>
              </a:rPr>
              <a:t> = 500</a:t>
            </a:r>
            <a:endParaRPr lang="en-BE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373B-4466-4246-9FAA-72F08FDA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7</a:t>
            </a:fld>
            <a:endParaRPr lang="en-BE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4A939AE-F002-48DF-ADAD-78289F87D444}"/>
              </a:ext>
            </a:extLst>
          </p:cNvPr>
          <p:cNvGraphicFramePr>
            <a:graphicFrameLocks noGrp="1"/>
          </p:cNvGraphicFramePr>
          <p:nvPr/>
        </p:nvGraphicFramePr>
        <p:xfrm>
          <a:off x="1133474" y="3091572"/>
          <a:ext cx="47815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1170671384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1302192064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01697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X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B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2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P(X)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1-p</a:t>
                      </a:r>
                      <a:endParaRPr lang="en-BE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9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775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618C-A4C9-423E-AFBA-C35910C9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POISSON DISTRIBUTION</a:t>
            </a:r>
            <a:endParaRPr lang="en-BE" b="1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5AC4AC93-6B2E-48F7-AC97-8B44C8C069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2" y="1825624"/>
            <a:ext cx="5181600" cy="4002583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7F5A94-AB31-449A-9F3E-6FB4C8ED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70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CB04DCA0-AEBB-4936-BBB9-E4FF61568A4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690688"/>
                <a:ext cx="5181600" cy="503078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X ~ Po(</a:t>
                </a:r>
                <a:r>
                  <a:rPr lang="el-GR" dirty="0"/>
                  <a:t>λ</a:t>
                </a:r>
                <a:r>
                  <a:rPr lang="en-US" dirty="0"/>
                  <a:t>), 	</a:t>
                </a:r>
                <a:r>
                  <a:rPr lang="el-GR" dirty="0"/>
                  <a:t>λ</a:t>
                </a:r>
                <a:r>
                  <a:rPr lang="en-US" dirty="0"/>
                  <a:t> &gt; 0</a:t>
                </a:r>
              </a:p>
              <a:p>
                <a:pPr marL="0" indent="0" algn="just">
                  <a:buNone/>
                </a:pPr>
                <a:endParaRPr lang="en-US" sz="900" dirty="0"/>
              </a:p>
              <a:p>
                <a:pPr marL="0" indent="0" algn="just">
                  <a:buNone/>
                </a:pPr>
                <a:r>
                  <a:rPr lang="en-US" dirty="0"/>
                  <a:t>P(X = k)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sup>
                                </m:sSup>
                                <m:r>
                                  <a:rPr lang="en-US" sz="2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600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2600" i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3000" dirty="0"/>
              </a:p>
              <a:p>
                <a:pPr marL="0" indent="0" algn="just">
                  <a:buNone/>
                </a:pPr>
                <a:endParaRPr lang="en-US" sz="1200" dirty="0"/>
              </a:p>
              <a:p>
                <a:pPr marL="0" indent="0" algn="just">
                  <a:buNone/>
                </a:pPr>
                <a:r>
                  <a:rPr lang="en-US" dirty="0"/>
                  <a:t>E(X) = </a:t>
                </a:r>
                <a:r>
                  <a:rPr lang="el-GR" dirty="0"/>
                  <a:t>λ</a:t>
                </a:r>
                <a:r>
                  <a:rPr lang="en-US" dirty="0"/>
                  <a:t>,	Var(X) = </a:t>
                </a:r>
                <a:r>
                  <a:rPr lang="el-GR" dirty="0"/>
                  <a:t>λ</a:t>
                </a:r>
                <a:endParaRPr lang="en-US" dirty="0"/>
              </a:p>
              <a:p>
                <a:pPr algn="just"/>
                <a:endParaRPr lang="en-US" sz="1600" dirty="0"/>
              </a:p>
              <a:p>
                <a:pPr algn="just"/>
                <a:endParaRPr lang="en-US" sz="1100" dirty="0"/>
              </a:p>
              <a:p>
                <a:pPr algn="just"/>
                <a:r>
                  <a:rPr lang="en-US" dirty="0"/>
                  <a:t>Models number of events occurring in a fixed interval of time.</a:t>
                </a:r>
              </a:p>
              <a:p>
                <a:pPr algn="just"/>
                <a:r>
                  <a:rPr lang="en-US" dirty="0"/>
                  <a:t>Assumptions: events occur </a:t>
                </a:r>
              </a:p>
              <a:p>
                <a:pPr lvl="1" algn="just"/>
                <a:r>
                  <a:rPr lang="en-US" dirty="0"/>
                  <a:t>with a known constant mean rate; </a:t>
                </a:r>
              </a:p>
              <a:p>
                <a:pPr lvl="1" algn="just"/>
                <a:r>
                  <a:rPr lang="en-US" dirty="0"/>
                  <a:t>independently of the time since the last event.</a:t>
                </a:r>
                <a:endParaRPr lang="en-BE" dirty="0"/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CB04DCA0-AEBB-4936-BBB9-E4FF61568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690688"/>
                <a:ext cx="5181600" cy="5030787"/>
              </a:xfrm>
              <a:blipFill>
                <a:blip r:embed="rId3"/>
                <a:stretch>
                  <a:fillRect l="-2118" t="-3027" r="-200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079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618C-A4C9-423E-AFBA-C35910C9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POISSON DISTRIBUTION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5C25CB-8107-443F-9162-5D0247859F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690688"/>
                <a:ext cx="5181600" cy="503078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X ~ Po(</a:t>
                </a:r>
                <a:r>
                  <a:rPr lang="el-GR" dirty="0"/>
                  <a:t>λ</a:t>
                </a:r>
                <a:r>
                  <a:rPr lang="en-US" dirty="0"/>
                  <a:t>), 	</a:t>
                </a:r>
                <a:r>
                  <a:rPr lang="el-GR" dirty="0"/>
                  <a:t>λ</a:t>
                </a:r>
                <a:r>
                  <a:rPr lang="en-US" dirty="0"/>
                  <a:t> &gt; 0</a:t>
                </a:r>
              </a:p>
              <a:p>
                <a:pPr marL="0" indent="0" algn="just">
                  <a:buNone/>
                </a:pPr>
                <a:endParaRPr lang="en-US" sz="900" dirty="0"/>
              </a:p>
              <a:p>
                <a:pPr marL="0" indent="0" algn="just">
                  <a:buNone/>
                </a:pPr>
                <a:r>
                  <a:rPr lang="en-US" dirty="0"/>
                  <a:t>P(X = k)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sup>
                                </m:sSup>
                                <m:r>
                                  <a:rPr lang="en-US" sz="2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600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2600" i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3000" dirty="0"/>
              </a:p>
              <a:p>
                <a:pPr marL="0" indent="0" algn="just">
                  <a:buNone/>
                </a:pPr>
                <a:endParaRPr lang="en-US" sz="1200" dirty="0"/>
              </a:p>
              <a:p>
                <a:pPr marL="0" indent="0" algn="just">
                  <a:buNone/>
                </a:pPr>
                <a:r>
                  <a:rPr lang="en-US" dirty="0"/>
                  <a:t>E(X) = </a:t>
                </a:r>
                <a:r>
                  <a:rPr lang="el-GR" dirty="0"/>
                  <a:t>λ</a:t>
                </a:r>
                <a:r>
                  <a:rPr lang="en-US" dirty="0"/>
                  <a:t>,	Var(X) = </a:t>
                </a:r>
                <a:r>
                  <a:rPr lang="el-GR" dirty="0"/>
                  <a:t>λ</a:t>
                </a:r>
                <a:endParaRPr lang="en-US" dirty="0"/>
              </a:p>
              <a:p>
                <a:pPr algn="just"/>
                <a:endParaRPr lang="en-US" sz="1600" dirty="0"/>
              </a:p>
              <a:p>
                <a:pPr algn="just"/>
                <a:endParaRPr lang="en-US" sz="1100" dirty="0"/>
              </a:p>
              <a:p>
                <a:pPr algn="just"/>
                <a:r>
                  <a:rPr lang="en-US" dirty="0"/>
                  <a:t>Models number of events occurring in a fixed interval of time.</a:t>
                </a:r>
              </a:p>
              <a:p>
                <a:pPr algn="just"/>
                <a:r>
                  <a:rPr lang="en-US" dirty="0"/>
                  <a:t>Assumptions: events occur </a:t>
                </a:r>
              </a:p>
              <a:p>
                <a:pPr lvl="1" algn="just"/>
                <a:r>
                  <a:rPr lang="en-US" dirty="0"/>
                  <a:t>with a known constant mean rate; </a:t>
                </a:r>
              </a:p>
              <a:p>
                <a:pPr lvl="1" algn="just"/>
                <a:r>
                  <a:rPr lang="en-US" dirty="0"/>
                  <a:t>independently of the time since the last event.</a:t>
                </a:r>
                <a:endParaRPr lang="en-B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5C25CB-8107-443F-9162-5D0247859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690688"/>
                <a:ext cx="5181600" cy="5030787"/>
              </a:xfrm>
              <a:blipFill>
                <a:blip r:embed="rId2"/>
                <a:stretch>
                  <a:fillRect l="-2118" t="-3027" r="-200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1560F-A78C-413B-B379-C00BDB7FE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91966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000" dirty="0"/>
              <a:t>Suppose you want to model the number of phone calls a call center receives in an hour.</a:t>
            </a:r>
          </a:p>
          <a:p>
            <a:endParaRPr lang="en-US" sz="3000" dirty="0"/>
          </a:p>
          <a:p>
            <a:r>
              <a:rPr lang="en-US" sz="3000" dirty="0">
                <a:solidFill>
                  <a:srgbClr val="FFFFFF"/>
                </a:solidFill>
              </a:rPr>
              <a:t>You’ve been recording it for the past </a:t>
            </a:r>
            <a:r>
              <a:rPr lang="en-US" sz="3000" i="1" dirty="0">
                <a:solidFill>
                  <a:srgbClr val="FFFFFF"/>
                </a:solidFill>
              </a:rPr>
              <a:t>n</a:t>
            </a:r>
            <a:r>
              <a:rPr lang="en-US" sz="3000" dirty="0">
                <a:solidFill>
                  <a:srgbClr val="FFFFFF"/>
                </a:solidFill>
              </a:rPr>
              <a:t> hours:</a:t>
            </a:r>
          </a:p>
          <a:p>
            <a:endParaRPr lang="en-US" sz="3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3000" dirty="0">
                <a:solidFill>
                  <a:srgbClr val="FFFFFF"/>
                </a:solidFill>
              </a:rPr>
              <a:t>X1, X2, …, </a:t>
            </a:r>
            <a:r>
              <a:rPr lang="en-US" sz="3000" dirty="0" err="1">
                <a:solidFill>
                  <a:srgbClr val="FFFFFF"/>
                </a:solidFill>
              </a:rPr>
              <a:t>Xn</a:t>
            </a:r>
            <a:endParaRPr lang="en-US" sz="3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3000" dirty="0"/>
          </a:p>
          <a:p>
            <a:r>
              <a:rPr lang="en-US" sz="3000" dirty="0">
                <a:solidFill>
                  <a:srgbClr val="FFFFFF"/>
                </a:solidFill>
              </a:rPr>
              <a:t>What’s the MLE of </a:t>
            </a:r>
            <a:r>
              <a:rPr lang="el-GR" sz="3000" dirty="0">
                <a:solidFill>
                  <a:srgbClr val="FFFFFF"/>
                </a:solidFill>
              </a:rPr>
              <a:t>λ</a:t>
            </a:r>
            <a:r>
              <a:rPr lang="en-US" sz="3000" dirty="0">
                <a:solidFill>
                  <a:srgbClr val="FFFFFF"/>
                </a:solidFill>
              </a:rPr>
              <a:t>?</a:t>
            </a:r>
          </a:p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02C5-2DB4-4F76-AD1F-09518C10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71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0214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618C-A4C9-423E-AFBA-C35910C9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POISSON DISTRIBUTION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5C25CB-8107-443F-9162-5D0247859F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690688"/>
                <a:ext cx="5181600" cy="503078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X ~ Po(</a:t>
                </a:r>
                <a:r>
                  <a:rPr lang="el-GR" dirty="0"/>
                  <a:t>λ</a:t>
                </a:r>
                <a:r>
                  <a:rPr lang="en-US" dirty="0"/>
                  <a:t>), 	</a:t>
                </a:r>
                <a:r>
                  <a:rPr lang="el-GR" dirty="0"/>
                  <a:t>λ</a:t>
                </a:r>
                <a:r>
                  <a:rPr lang="en-US" dirty="0"/>
                  <a:t> &gt; 0</a:t>
                </a:r>
              </a:p>
              <a:p>
                <a:pPr marL="0" indent="0" algn="just">
                  <a:buNone/>
                </a:pPr>
                <a:endParaRPr lang="en-US" sz="900" dirty="0"/>
              </a:p>
              <a:p>
                <a:pPr marL="0" indent="0" algn="just">
                  <a:buNone/>
                </a:pPr>
                <a:r>
                  <a:rPr lang="en-US" dirty="0"/>
                  <a:t>P(X = k)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sup>
                                </m:sSup>
                                <m:r>
                                  <a:rPr lang="en-US" sz="2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600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2600" i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3000" dirty="0"/>
              </a:p>
              <a:p>
                <a:pPr marL="0" indent="0" algn="just">
                  <a:buNone/>
                </a:pPr>
                <a:endParaRPr lang="en-US" sz="1200" dirty="0"/>
              </a:p>
              <a:p>
                <a:pPr marL="0" indent="0" algn="just">
                  <a:buNone/>
                </a:pPr>
                <a:r>
                  <a:rPr lang="en-US" dirty="0"/>
                  <a:t>E(X) = </a:t>
                </a:r>
                <a:r>
                  <a:rPr lang="el-GR" dirty="0"/>
                  <a:t>λ</a:t>
                </a:r>
                <a:r>
                  <a:rPr lang="en-US" dirty="0"/>
                  <a:t>,	Var(X) = </a:t>
                </a:r>
                <a:r>
                  <a:rPr lang="el-GR" dirty="0"/>
                  <a:t>λ</a:t>
                </a:r>
                <a:endParaRPr lang="en-US" dirty="0"/>
              </a:p>
              <a:p>
                <a:pPr algn="just"/>
                <a:endParaRPr lang="en-US" sz="1600" dirty="0"/>
              </a:p>
              <a:p>
                <a:pPr algn="just"/>
                <a:endParaRPr lang="en-US" sz="1100" dirty="0"/>
              </a:p>
              <a:p>
                <a:pPr algn="just"/>
                <a:r>
                  <a:rPr lang="en-US" dirty="0"/>
                  <a:t>Models number of events occurring in a fixed interval of time.</a:t>
                </a:r>
              </a:p>
              <a:p>
                <a:pPr algn="just"/>
                <a:r>
                  <a:rPr lang="en-US" dirty="0"/>
                  <a:t>Assumptions: events occur </a:t>
                </a:r>
              </a:p>
              <a:p>
                <a:pPr lvl="1" algn="just"/>
                <a:r>
                  <a:rPr lang="en-US" dirty="0"/>
                  <a:t>with a known constant mean rate; </a:t>
                </a:r>
              </a:p>
              <a:p>
                <a:pPr lvl="1" algn="just"/>
                <a:r>
                  <a:rPr lang="en-US" dirty="0"/>
                  <a:t>independently of the time since the last event.</a:t>
                </a:r>
                <a:endParaRPr lang="en-B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5C25CB-8107-443F-9162-5D0247859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690688"/>
                <a:ext cx="5181600" cy="5030787"/>
              </a:xfrm>
              <a:blipFill>
                <a:blip r:embed="rId2"/>
                <a:stretch>
                  <a:fillRect l="-2118" t="-3027" r="-200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1560F-A78C-413B-B379-C00BDB7FE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91966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000" dirty="0"/>
              <a:t>Suppose you want to model the number of phone calls a call center receives in an hour.</a:t>
            </a:r>
          </a:p>
          <a:p>
            <a:endParaRPr lang="en-US" sz="3000" dirty="0"/>
          </a:p>
          <a:p>
            <a:r>
              <a:rPr lang="en-US" sz="3000" dirty="0"/>
              <a:t>You’ve been recording it for the past </a:t>
            </a:r>
            <a:r>
              <a:rPr lang="en-US" sz="3000" i="1" dirty="0"/>
              <a:t>n</a:t>
            </a:r>
            <a:r>
              <a:rPr lang="en-US" sz="3000" dirty="0"/>
              <a:t> hours:</a:t>
            </a:r>
          </a:p>
          <a:p>
            <a:endParaRPr lang="en-US" sz="3000" dirty="0"/>
          </a:p>
          <a:p>
            <a:pPr marL="0" indent="0" algn="ctr">
              <a:buNone/>
            </a:pPr>
            <a:r>
              <a:rPr lang="en-US" sz="3000" dirty="0"/>
              <a:t>X1, X2, …, </a:t>
            </a:r>
            <a:r>
              <a:rPr lang="en-US" sz="3000" dirty="0" err="1"/>
              <a:t>Xn</a:t>
            </a:r>
            <a:endParaRPr lang="en-US" sz="3000" dirty="0"/>
          </a:p>
          <a:p>
            <a:pPr marL="0" indent="0" algn="ctr">
              <a:buNone/>
            </a:pPr>
            <a:endParaRPr lang="en-US" sz="3000" dirty="0"/>
          </a:p>
          <a:p>
            <a:r>
              <a:rPr lang="en-US" sz="3000" dirty="0">
                <a:solidFill>
                  <a:srgbClr val="FFFFFF"/>
                </a:solidFill>
              </a:rPr>
              <a:t>What’s the MLE of </a:t>
            </a:r>
            <a:r>
              <a:rPr lang="el-GR" sz="3000" dirty="0">
                <a:solidFill>
                  <a:srgbClr val="FFFFFF"/>
                </a:solidFill>
              </a:rPr>
              <a:t>λ</a:t>
            </a:r>
            <a:r>
              <a:rPr lang="en-US" sz="3000" dirty="0">
                <a:solidFill>
                  <a:srgbClr val="FFFFFF"/>
                </a:solidFill>
              </a:rPr>
              <a:t>?</a:t>
            </a:r>
          </a:p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02C5-2DB4-4F76-AD1F-09518C10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72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6360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618C-A4C9-423E-AFBA-C35910C9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POISSON DISTRIBUTION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5C25CB-8107-443F-9162-5D0247859F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690688"/>
                <a:ext cx="5181600" cy="503078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X ~ Po(</a:t>
                </a:r>
                <a:r>
                  <a:rPr lang="el-GR" dirty="0"/>
                  <a:t>λ</a:t>
                </a:r>
                <a:r>
                  <a:rPr lang="en-US" dirty="0"/>
                  <a:t>), 	</a:t>
                </a:r>
                <a:r>
                  <a:rPr lang="el-GR" dirty="0"/>
                  <a:t>λ</a:t>
                </a:r>
                <a:r>
                  <a:rPr lang="en-US" dirty="0"/>
                  <a:t> &gt; 0</a:t>
                </a:r>
              </a:p>
              <a:p>
                <a:pPr marL="0" indent="0" algn="just">
                  <a:buNone/>
                </a:pPr>
                <a:endParaRPr lang="en-US" sz="900" dirty="0"/>
              </a:p>
              <a:p>
                <a:pPr marL="0" indent="0" algn="just">
                  <a:buNone/>
                </a:pPr>
                <a:r>
                  <a:rPr lang="en-US" dirty="0"/>
                  <a:t>P(X = k)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sup>
                                </m:sSup>
                                <m:r>
                                  <a:rPr lang="en-US" sz="2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600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2600" i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3000" dirty="0"/>
              </a:p>
              <a:p>
                <a:pPr marL="0" indent="0" algn="just">
                  <a:buNone/>
                </a:pPr>
                <a:endParaRPr lang="en-US" sz="1200" dirty="0"/>
              </a:p>
              <a:p>
                <a:pPr marL="0" indent="0" algn="just">
                  <a:buNone/>
                </a:pPr>
                <a:r>
                  <a:rPr lang="en-US" dirty="0"/>
                  <a:t>E(X) = </a:t>
                </a:r>
                <a:r>
                  <a:rPr lang="el-GR" dirty="0"/>
                  <a:t>λ</a:t>
                </a:r>
                <a:r>
                  <a:rPr lang="en-US" dirty="0"/>
                  <a:t>,	Var(X) = </a:t>
                </a:r>
                <a:r>
                  <a:rPr lang="el-GR" dirty="0"/>
                  <a:t>λ</a:t>
                </a:r>
                <a:endParaRPr lang="en-US" dirty="0"/>
              </a:p>
              <a:p>
                <a:pPr algn="just"/>
                <a:endParaRPr lang="en-US" sz="1600" dirty="0"/>
              </a:p>
              <a:p>
                <a:pPr algn="just"/>
                <a:endParaRPr lang="en-US" sz="1100" dirty="0"/>
              </a:p>
              <a:p>
                <a:pPr algn="just"/>
                <a:r>
                  <a:rPr lang="en-US" dirty="0"/>
                  <a:t>Models number of events occurring in a fixed interval of time.</a:t>
                </a:r>
              </a:p>
              <a:p>
                <a:pPr algn="just"/>
                <a:r>
                  <a:rPr lang="en-US" dirty="0"/>
                  <a:t>Assumptions: events occur </a:t>
                </a:r>
              </a:p>
              <a:p>
                <a:pPr lvl="1" algn="just"/>
                <a:r>
                  <a:rPr lang="en-US" dirty="0"/>
                  <a:t>with a known constant mean rate; </a:t>
                </a:r>
              </a:p>
              <a:p>
                <a:pPr lvl="1" algn="just"/>
                <a:r>
                  <a:rPr lang="en-US" dirty="0"/>
                  <a:t>independently of the time since the last event.</a:t>
                </a:r>
                <a:endParaRPr lang="en-B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5C25CB-8107-443F-9162-5D0247859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690688"/>
                <a:ext cx="5181600" cy="5030787"/>
              </a:xfrm>
              <a:blipFill>
                <a:blip r:embed="rId2"/>
                <a:stretch>
                  <a:fillRect l="-2118" t="-3027" r="-200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1560F-A78C-413B-B379-C00BDB7FE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91966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000" dirty="0"/>
              <a:t>Suppose you want to model the number of phone calls a call center receives in an hour.</a:t>
            </a:r>
          </a:p>
          <a:p>
            <a:endParaRPr lang="en-US" sz="3000" dirty="0"/>
          </a:p>
          <a:p>
            <a:r>
              <a:rPr lang="en-US" sz="3000" dirty="0"/>
              <a:t>You’ve been recording it for the past </a:t>
            </a:r>
            <a:r>
              <a:rPr lang="en-US" sz="3000" i="1" dirty="0"/>
              <a:t>n</a:t>
            </a:r>
            <a:r>
              <a:rPr lang="en-US" sz="3000" dirty="0"/>
              <a:t> hours:</a:t>
            </a:r>
          </a:p>
          <a:p>
            <a:endParaRPr lang="en-US" sz="3000" dirty="0"/>
          </a:p>
          <a:p>
            <a:pPr marL="0" indent="0" algn="ctr">
              <a:buNone/>
            </a:pPr>
            <a:r>
              <a:rPr lang="en-US" sz="3000" dirty="0"/>
              <a:t>X1, X2, …, </a:t>
            </a:r>
            <a:r>
              <a:rPr lang="en-US" sz="3000" dirty="0" err="1"/>
              <a:t>Xn</a:t>
            </a:r>
            <a:endParaRPr lang="en-US" sz="3000" dirty="0"/>
          </a:p>
          <a:p>
            <a:pPr marL="0" indent="0" algn="ctr">
              <a:buNone/>
            </a:pPr>
            <a:endParaRPr lang="en-US" sz="3000" dirty="0"/>
          </a:p>
          <a:p>
            <a:r>
              <a:rPr lang="en-US" sz="3000" dirty="0"/>
              <a:t>What’s the MLE of </a:t>
            </a:r>
            <a:r>
              <a:rPr lang="el-GR" sz="3000" dirty="0"/>
              <a:t>λ</a:t>
            </a:r>
            <a:r>
              <a:rPr lang="en-US" sz="3000" dirty="0"/>
              <a:t>?</a:t>
            </a:r>
          </a:p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02C5-2DB4-4F76-AD1F-09518C10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73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95372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1263-148E-46EA-B70B-88C0F825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POISSON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</m:func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func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br>
                  <a:rPr lang="en-US" sz="1000" dirty="0">
                    <a:latin typeface="Cambria Math" panose="02040503050406030204" pitchFamily="18" charset="0"/>
                  </a:rPr>
                </a:br>
                <a:endParaRPr lang="en-US" sz="1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nλ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E72B1-1B2B-4D14-A9AA-43FBCCDE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74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5C084-54D2-4F7E-A554-8A2289CE02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03" t="43056" r="52031" b="44305"/>
          <a:stretch/>
        </p:blipFill>
        <p:spPr>
          <a:xfrm>
            <a:off x="295275" y="1825625"/>
            <a:ext cx="2409826" cy="866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61395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1263-148E-46EA-B70B-88C0F825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POISSON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</m:func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func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br>
                  <a:rPr lang="en-US" sz="1000" dirty="0">
                    <a:latin typeface="Cambria Math" panose="02040503050406030204" pitchFamily="18" charset="0"/>
                  </a:rPr>
                </a:br>
                <a:endParaRPr lang="en-US" sz="1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nλ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E72B1-1B2B-4D14-A9AA-43FBCCDE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75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EFC37-BE5C-424D-88F6-D2A03AC17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03" t="43056" r="52031" b="44305"/>
          <a:stretch/>
        </p:blipFill>
        <p:spPr>
          <a:xfrm>
            <a:off x="295275" y="1825625"/>
            <a:ext cx="2409826" cy="866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13113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1263-148E-46EA-B70B-88C0F825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POISSON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</m:func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func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br>
                  <a:rPr lang="en-US" sz="1000" dirty="0">
                    <a:latin typeface="Cambria Math" panose="02040503050406030204" pitchFamily="18" charset="0"/>
                  </a:rPr>
                </a:br>
                <a:endParaRPr lang="en-US" sz="1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nλ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E72B1-1B2B-4D14-A9AA-43FBCCDE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76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518706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1263-148E-46EA-B70B-88C0F825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POISSON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</m:fun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fun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br>
                  <a:rPr lang="en-US" sz="1000" dirty="0">
                    <a:latin typeface="Cambria Math" panose="02040503050406030204" pitchFamily="18" charset="0"/>
                  </a:rPr>
                </a:br>
                <a:endParaRPr lang="en-US" sz="1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nλ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E72B1-1B2B-4D14-A9AA-43FBCCDE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892261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1263-148E-46EA-B70B-88C0F825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POISSON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</m:func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func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br>
                  <a:rPr lang="en-US" sz="1000" dirty="0">
                    <a:latin typeface="Cambria Math" panose="02040503050406030204" pitchFamily="18" charset="0"/>
                  </a:rPr>
                </a:br>
                <a:endParaRPr lang="en-US" sz="1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E72B1-1B2B-4D14-A9AA-43FBCCDE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50015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1263-148E-46EA-B70B-88C0F825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POISSON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</m:fun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fun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br>
                  <a:rPr lang="en-US" sz="1000" dirty="0">
                    <a:latin typeface="Cambria Math" panose="02040503050406030204" pitchFamily="18" charset="0"/>
                  </a:rPr>
                </a:br>
                <a:endParaRPr lang="en-US" sz="1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E72B1-1B2B-4D14-A9AA-43FBCCDE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79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352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DA9-D1EE-4A5A-81C9-0AB761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MEN AND WOMEN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93BF9-891A-4742-BA9C-C23C4C2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2600" cy="45942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How many men and women are there in the world?</a:t>
            </a:r>
          </a:p>
          <a:p>
            <a:endParaRPr lang="en-US" sz="1300" b="1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There is precise data!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p = 0.5</a:t>
            </a:r>
          </a:p>
          <a:p>
            <a:pPr algn="just"/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FCDC-9580-4B9A-BE77-F111CC5F9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950" y="1825625"/>
            <a:ext cx="5410200" cy="48958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dirty="0"/>
              <a:t>If we take a random person X, what’s the probability that it’s a man? </a:t>
            </a:r>
          </a:p>
          <a:p>
            <a:pPr algn="just"/>
            <a:endParaRPr lang="en-US" sz="1200" i="1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algn="just"/>
            <a:endParaRPr lang="en-US" sz="1100" i="1" dirty="0"/>
          </a:p>
          <a:p>
            <a:pPr algn="just"/>
            <a:r>
              <a:rPr lang="en-US" i="1" dirty="0">
                <a:solidFill>
                  <a:schemeClr val="bg1"/>
                </a:solidFill>
              </a:rPr>
              <a:t>If we take 100 random people X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…X</a:t>
            </a:r>
            <a:r>
              <a:rPr lang="en-US" i="1" baseline="-25000" dirty="0">
                <a:solidFill>
                  <a:schemeClr val="bg1"/>
                </a:solidFill>
              </a:rPr>
              <a:t>100</a:t>
            </a:r>
            <a:r>
              <a:rPr lang="en-US" i="1" dirty="0">
                <a:solidFill>
                  <a:schemeClr val="bg1"/>
                </a:solidFill>
              </a:rPr>
              <a:t>, how many man do we expect to see?</a:t>
            </a:r>
          </a:p>
          <a:p>
            <a:pPr algn="just"/>
            <a:endParaRPr lang="en-US" sz="500" i="1" dirty="0"/>
          </a:p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baseline="-25000" dirty="0" err="1">
                <a:solidFill>
                  <a:schemeClr val="bg1"/>
                </a:solidFill>
              </a:rPr>
              <a:t>men</a:t>
            </a:r>
            <a:r>
              <a:rPr lang="en-US" dirty="0">
                <a:solidFill>
                  <a:schemeClr val="bg1"/>
                </a:solidFill>
              </a:rPr>
              <a:t> = 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+ … + X</a:t>
            </a:r>
            <a:r>
              <a:rPr lang="en-US" baseline="-25000" dirty="0">
                <a:solidFill>
                  <a:schemeClr val="bg1"/>
                </a:solidFill>
              </a:rPr>
              <a:t>100 </a:t>
            </a:r>
            <a:r>
              <a:rPr lang="en-US" dirty="0">
                <a:solidFill>
                  <a:schemeClr val="bg1"/>
                </a:solidFill>
              </a:rPr>
              <a:t> ~ Bi(100,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baseline="-25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E(</a:t>
            </a: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baseline="-25000" dirty="0" err="1">
                <a:solidFill>
                  <a:schemeClr val="bg1"/>
                </a:solidFill>
              </a:rPr>
              <a:t>man</a:t>
            </a:r>
            <a:r>
              <a:rPr lang="en-US" dirty="0">
                <a:solidFill>
                  <a:schemeClr val="bg1"/>
                </a:solidFill>
              </a:rPr>
              <a:t>) = 100 *</a:t>
            </a:r>
            <a:r>
              <a:rPr lang="en-US" b="1" dirty="0">
                <a:solidFill>
                  <a:schemeClr val="bg1"/>
                </a:solidFill>
              </a:rPr>
              <a:t> p</a:t>
            </a:r>
            <a:r>
              <a:rPr lang="en-US" dirty="0">
                <a:solidFill>
                  <a:schemeClr val="bg1"/>
                </a:solidFill>
              </a:rPr>
              <a:t> = 500</a:t>
            </a:r>
            <a:endParaRPr lang="en-BE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373B-4466-4246-9FAA-72F08FDA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8</a:t>
            </a:fld>
            <a:endParaRPr lang="en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96C78D-EE72-4FEA-949B-E3D102790B2D}"/>
              </a:ext>
            </a:extLst>
          </p:cNvPr>
          <p:cNvGrpSpPr/>
          <p:nvPr/>
        </p:nvGrpSpPr>
        <p:grpSpPr>
          <a:xfrm>
            <a:off x="6324600" y="3655557"/>
            <a:ext cx="5257800" cy="945812"/>
            <a:chOff x="838200" y="3334267"/>
            <a:chExt cx="5257800" cy="945812"/>
          </a:xfrm>
        </p:grpSpPr>
        <p:pic>
          <p:nvPicPr>
            <p:cNvPr id="10" name="Content Placeholder 5">
              <a:extLst>
                <a:ext uri="{FF2B5EF4-FFF2-40B4-BE49-F238E27FC236}">
                  <a16:creationId xmlns:a16="http://schemas.microsoft.com/office/drawing/2014/main" id="{EA15D79E-60E0-4CEC-9B79-DB4E5B19D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61" t="10670" r="18529" b="72059"/>
            <a:stretch/>
          </p:blipFill>
          <p:spPr>
            <a:xfrm>
              <a:off x="838200" y="3334267"/>
              <a:ext cx="5257800" cy="79182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678065-D982-4E91-BEF3-451763AA9158}"/>
                </a:ext>
              </a:extLst>
            </p:cNvPr>
            <p:cNvSpPr/>
            <p:nvPr/>
          </p:nvSpPr>
          <p:spPr>
            <a:xfrm>
              <a:off x="1047750" y="4026163"/>
              <a:ext cx="504825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BE" sz="1050" dirty="0">
                  <a:hlinkClick r:id="rId3"/>
                </a:rPr>
                <a:t>https://knoema.com/gndibag/sex-ratio-around-the-world-men-per-100-women-1950-2100</a:t>
              </a:r>
              <a:endParaRPr lang="en-BE" sz="1050" dirty="0"/>
            </a:p>
          </p:txBody>
        </p: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4A939AE-F002-48DF-ADAD-78289F87D444}"/>
              </a:ext>
            </a:extLst>
          </p:cNvPr>
          <p:cNvGraphicFramePr>
            <a:graphicFrameLocks noGrp="1"/>
          </p:cNvGraphicFramePr>
          <p:nvPr/>
        </p:nvGraphicFramePr>
        <p:xfrm>
          <a:off x="1133474" y="3091572"/>
          <a:ext cx="47815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1170671384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1302192064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01697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X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B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2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P(X)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1-p</a:t>
                      </a:r>
                      <a:endParaRPr lang="en-BE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9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439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1263-148E-46EA-B70B-88C0F825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POISSON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</m:fun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fun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br>
                  <a:rPr lang="en-US" sz="1000" dirty="0">
                    <a:latin typeface="Cambria Math" panose="02040503050406030204" pitchFamily="18" charset="0"/>
                  </a:rPr>
                </a:br>
                <a:endParaRPr lang="en-US" sz="1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E72B1-1B2B-4D14-A9AA-43FBCCDE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39761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1263-148E-46EA-B70B-88C0F825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POISSON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</m:fun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fun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br>
                  <a:rPr lang="en-US" sz="1000" dirty="0">
                    <a:latin typeface="Cambria Math" panose="02040503050406030204" pitchFamily="18" charset="0"/>
                  </a:rPr>
                </a:br>
                <a:endParaRPr lang="en-US" sz="1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E72B1-1B2B-4D14-A9AA-43FBCCDE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81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59573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1263-148E-46EA-B70B-88C0F825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POISSON DISTRIBUTION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</m:func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func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br>
                  <a:rPr lang="en-US" sz="1000" dirty="0">
                    <a:latin typeface="Cambria Math" panose="02040503050406030204" pitchFamily="18" charset="0"/>
                  </a:rPr>
                </a:br>
                <a:endParaRPr lang="en-US" sz="1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715F5-5862-4714-9681-D11DFBE05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4F30BCC-48C9-4742-B7CA-45A77414F712}"/>
              </a:ext>
            </a:extLst>
          </p:cNvPr>
          <p:cNvSpPr/>
          <p:nvPr/>
        </p:nvSpPr>
        <p:spPr>
          <a:xfrm>
            <a:off x="7524750" y="5064125"/>
            <a:ext cx="2686050" cy="1247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E72B1-1B2B-4D14-A9AA-43FBCCDE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82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108450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F627-D654-4A9D-B62D-FD4D5E28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MLE: YET ANOTHER EXAMPLE </a:t>
            </a:r>
            <a:endParaRPr lang="en-BE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D553D2-8D77-43D9-977C-75EBFCBC93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Random variable X takes three values with unknown probabilities: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chemeClr val="bg1"/>
                </a:solidFill>
              </a:rPr>
              <a:t>How many parameters does such a distribution have?</a:t>
            </a:r>
            <a:endParaRPr lang="en-BE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3AC75F4C-B54A-4A71-85E0-1B650864F6E4}"/>
              </a:ext>
            </a:extLst>
          </p:cNvPr>
          <p:cNvGraphicFramePr>
            <a:graphicFrameLocks/>
          </p:cNvGraphicFramePr>
          <p:nvPr/>
        </p:nvGraphicFramePr>
        <p:xfrm>
          <a:off x="1209676" y="3418617"/>
          <a:ext cx="4810124" cy="962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531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r>
                        <a:rPr lang="en-US" sz="2600" b="1" dirty="0"/>
                        <a:t>X</a:t>
                      </a:r>
                      <a:endParaRPr lang="en-BE" sz="2600" b="1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3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r>
                        <a:rPr lang="en-US" sz="2600" b="1" dirty="0"/>
                        <a:t>P(X)</a:t>
                      </a:r>
                      <a:endParaRPr lang="en-BE" sz="2600" b="1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BE" sz="2600" dirty="0">
                        <a:solidFill>
                          <a:srgbClr val="C00000"/>
                        </a:solidFill>
                      </a:endParaRPr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BE" sz="2600" dirty="0">
                        <a:solidFill>
                          <a:srgbClr val="C00000"/>
                        </a:solidFill>
                      </a:endParaRPr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BE" sz="2600" dirty="0">
                        <a:solidFill>
                          <a:srgbClr val="C00000"/>
                        </a:solidFill>
                      </a:endParaRPr>
                    </a:p>
                  </a:txBody>
                  <a:tcPr marL="84885" marR="84885" marT="42442" marB="42442"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30F0153-6788-4790-998F-A5EBD54B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83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27971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F627-D654-4A9D-B62D-FD4D5E28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MLE: YET ANOTHER EXAMPLE </a:t>
            </a:r>
            <a:endParaRPr lang="en-BE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D553D2-8D77-43D9-977C-75EBFCBC93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Random variable X takes three values with unknown probabilities: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How many parameters does such a distribution have?</a:t>
            </a:r>
            <a:endParaRPr lang="en-BE" dirty="0"/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3AC75F4C-B54A-4A71-85E0-1B650864F6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982883"/>
              </p:ext>
            </p:extLst>
          </p:nvPr>
        </p:nvGraphicFramePr>
        <p:xfrm>
          <a:off x="1209676" y="3418617"/>
          <a:ext cx="4810124" cy="962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531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r>
                        <a:rPr lang="en-US" sz="2600" b="1" dirty="0"/>
                        <a:t>X</a:t>
                      </a:r>
                      <a:endParaRPr lang="en-BE" sz="2600" b="1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3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r>
                        <a:rPr lang="en-US" sz="2600" b="1" dirty="0"/>
                        <a:t>P(X)</a:t>
                      </a:r>
                      <a:endParaRPr lang="en-BE" sz="2600" b="1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BE" sz="2600" dirty="0">
                        <a:solidFill>
                          <a:srgbClr val="C00000"/>
                        </a:solidFill>
                      </a:endParaRPr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BE" sz="2600" dirty="0">
                        <a:solidFill>
                          <a:srgbClr val="C00000"/>
                        </a:solidFill>
                      </a:endParaRPr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BE" sz="2600" dirty="0">
                        <a:solidFill>
                          <a:srgbClr val="C00000"/>
                        </a:solidFill>
                      </a:endParaRPr>
                    </a:p>
                  </a:txBody>
                  <a:tcPr marL="84885" marR="84885" marT="42442" marB="42442"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30F0153-6788-4790-998F-A5EBD54B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84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59236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F627-D654-4A9D-B62D-FD4D5E28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MLE: YET ANOTHER EXAMPLE </a:t>
            </a:r>
            <a:endParaRPr lang="en-BE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D553D2-8D77-43D9-977C-75EBFCBC93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Random variable X takes three values with unknown probabilities: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How many parameters does such a distribution have?</a:t>
            </a:r>
            <a:endParaRPr lang="en-BE" dirty="0"/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3AC75F4C-B54A-4A71-85E0-1B650864F6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290011"/>
              </p:ext>
            </p:extLst>
          </p:nvPr>
        </p:nvGraphicFramePr>
        <p:xfrm>
          <a:off x="1209676" y="3418617"/>
          <a:ext cx="4810124" cy="962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531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r>
                        <a:rPr lang="en-US" sz="2600" b="1" dirty="0"/>
                        <a:t>X</a:t>
                      </a:r>
                      <a:endParaRPr lang="en-BE" sz="2600" b="1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3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r>
                        <a:rPr lang="en-US" sz="2600" b="1" dirty="0"/>
                        <a:t>P(X)</a:t>
                      </a:r>
                      <a:endParaRPr lang="en-BE" sz="2600" b="1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en-BE" sz="2600" dirty="0">
                        <a:solidFill>
                          <a:srgbClr val="C00000"/>
                        </a:solidFill>
                      </a:endParaRPr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BE" sz="2600" dirty="0">
                        <a:solidFill>
                          <a:srgbClr val="C00000"/>
                        </a:solidFill>
                      </a:endParaRPr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</a:rPr>
                        <a:t>1-p-q</a:t>
                      </a:r>
                      <a:endParaRPr lang="en-BE" sz="2600" dirty="0">
                        <a:solidFill>
                          <a:srgbClr val="C00000"/>
                        </a:solidFill>
                      </a:endParaRPr>
                    </a:p>
                  </a:txBody>
                  <a:tcPr marL="84885" marR="84885" marT="42442" marB="42442"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30F0153-6788-4790-998F-A5EBD54B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85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93947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F627-D654-4A9D-B62D-FD4D5E28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MLE: YET ANOTHER EXAMPLE 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743E4-DBDC-48EF-BEFB-18FADCAD1D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observed it N times: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100" dirty="0"/>
          </a:p>
          <a:p>
            <a:pPr algn="just"/>
            <a:r>
              <a:rPr lang="en-US" dirty="0">
                <a:solidFill>
                  <a:schemeClr val="bg1"/>
                </a:solidFill>
              </a:rPr>
              <a:t>What is the MLE of the parameters?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D553D2-8D77-43D9-977C-75EBFCBC93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Random variable X takes three values with unknown probabilities: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How many parameters does such a distribution have?</a:t>
            </a:r>
            <a:endParaRPr lang="en-BE" dirty="0"/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3AC75F4C-B54A-4A71-85E0-1B650864F6E4}"/>
              </a:ext>
            </a:extLst>
          </p:cNvPr>
          <p:cNvGraphicFramePr>
            <a:graphicFrameLocks/>
          </p:cNvGraphicFramePr>
          <p:nvPr/>
        </p:nvGraphicFramePr>
        <p:xfrm>
          <a:off x="1209676" y="3418617"/>
          <a:ext cx="4810124" cy="962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531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r>
                        <a:rPr lang="en-US" sz="2600" b="1" dirty="0"/>
                        <a:t>X</a:t>
                      </a:r>
                      <a:endParaRPr lang="en-BE" sz="2600" b="1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3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r>
                        <a:rPr lang="en-US" sz="2600" b="1" dirty="0"/>
                        <a:t>P(X)</a:t>
                      </a:r>
                      <a:endParaRPr lang="en-BE" sz="2600" b="1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en-BE" sz="2600" dirty="0">
                        <a:solidFill>
                          <a:srgbClr val="C00000"/>
                        </a:solidFill>
                      </a:endParaRPr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BE" sz="2600" dirty="0">
                        <a:solidFill>
                          <a:srgbClr val="C00000"/>
                        </a:solidFill>
                      </a:endParaRPr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</a:rPr>
                        <a:t>1-p-q</a:t>
                      </a:r>
                      <a:endParaRPr lang="en-BE" sz="2600" dirty="0">
                        <a:solidFill>
                          <a:srgbClr val="C00000"/>
                        </a:solidFill>
                      </a:endParaRPr>
                    </a:p>
                  </a:txBody>
                  <a:tcPr marL="84885" marR="84885" marT="42442" marB="42442"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CECC2E71-E399-4CC6-902F-277BA10AB3F5}"/>
              </a:ext>
            </a:extLst>
          </p:cNvPr>
          <p:cNvGraphicFramePr>
            <a:graphicFrameLocks/>
          </p:cNvGraphicFramePr>
          <p:nvPr/>
        </p:nvGraphicFramePr>
        <p:xfrm>
          <a:off x="6543676" y="3429000"/>
          <a:ext cx="4810124" cy="962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531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r>
                        <a:rPr lang="en-US" sz="2600" b="1" dirty="0"/>
                        <a:t>X</a:t>
                      </a:r>
                      <a:endParaRPr lang="en-BE" sz="2600" b="1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3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r>
                        <a:rPr lang="en-US" sz="2600" b="1" dirty="0"/>
                        <a:t>#</a:t>
                      </a:r>
                      <a:endParaRPr lang="en-BE" sz="2600" b="1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BE" sz="2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BE" sz="2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BE" sz="2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84885" marR="84885" marT="42442" marB="42442"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30F0153-6788-4790-998F-A5EBD54B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86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272237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F627-D654-4A9D-B62D-FD4D5E28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MLE: YET ANOTHER EXAMPLE 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743E4-DBDC-48EF-BEFB-18FADCAD1D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observed it N times: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100" dirty="0"/>
          </a:p>
          <a:p>
            <a:pPr algn="just"/>
            <a:r>
              <a:rPr lang="en-US" dirty="0"/>
              <a:t>What is the MLE of the parameters?</a:t>
            </a:r>
            <a:endParaRPr lang="en-B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D553D2-8D77-43D9-977C-75EBFCBC93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Random variable X takes three values with unknown probabilities: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How many parameters does such a distribution have?</a:t>
            </a:r>
            <a:endParaRPr lang="en-BE" dirty="0"/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3AC75F4C-B54A-4A71-85E0-1B650864F6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522501"/>
              </p:ext>
            </p:extLst>
          </p:nvPr>
        </p:nvGraphicFramePr>
        <p:xfrm>
          <a:off x="1209676" y="3418617"/>
          <a:ext cx="4810124" cy="962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531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r>
                        <a:rPr lang="en-US" sz="2600" b="1" dirty="0"/>
                        <a:t>X</a:t>
                      </a:r>
                      <a:endParaRPr lang="en-BE" sz="2600" b="1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3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r>
                        <a:rPr lang="en-US" sz="2600" b="1" dirty="0"/>
                        <a:t>P(X)</a:t>
                      </a:r>
                      <a:endParaRPr lang="en-BE" sz="2600" b="1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en-BE" sz="2600" dirty="0">
                        <a:solidFill>
                          <a:srgbClr val="C00000"/>
                        </a:solidFill>
                      </a:endParaRPr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BE" sz="2600" dirty="0">
                        <a:solidFill>
                          <a:srgbClr val="C00000"/>
                        </a:solidFill>
                      </a:endParaRPr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</a:rPr>
                        <a:t>1-p-q</a:t>
                      </a:r>
                      <a:endParaRPr lang="en-BE" sz="2600" dirty="0">
                        <a:solidFill>
                          <a:srgbClr val="C00000"/>
                        </a:solidFill>
                      </a:endParaRPr>
                    </a:p>
                  </a:txBody>
                  <a:tcPr marL="84885" marR="84885" marT="42442" marB="42442"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CECC2E71-E399-4CC6-902F-277BA10AB3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099669"/>
              </p:ext>
            </p:extLst>
          </p:nvPr>
        </p:nvGraphicFramePr>
        <p:xfrm>
          <a:off x="6543676" y="3429000"/>
          <a:ext cx="4810124" cy="962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531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r>
                        <a:rPr lang="en-US" sz="2600" b="1" dirty="0"/>
                        <a:t>X</a:t>
                      </a:r>
                      <a:endParaRPr lang="en-BE" sz="2600" b="1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3</a:t>
                      </a:r>
                      <a:endParaRPr lang="en-BE" sz="2600" dirty="0"/>
                    </a:p>
                  </a:txBody>
                  <a:tcPr marL="84885" marR="84885" marT="42442" marB="42442"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r>
                        <a:rPr lang="en-US" sz="2600" b="1" dirty="0"/>
                        <a:t>#</a:t>
                      </a:r>
                      <a:endParaRPr lang="en-BE" sz="2600" b="1" dirty="0"/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BE" sz="2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BE" sz="2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84885" marR="84885" marT="42442" marB="42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BE" sz="2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84885" marR="84885" marT="42442" marB="42442"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30F0153-6788-4790-998F-A5EBD54B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87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09258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C540-5C69-4401-93CF-F8E1095E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CALCULUS 101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859D-D743-4664-BC84-9170915016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How to optimize a function of several variables?</a:t>
            </a:r>
          </a:p>
          <a:p>
            <a:endParaRPr lang="en-US" sz="100" b="1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Compute partial derivatives.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Set them to zero.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Solve the equations and get the critical points.</a:t>
            </a:r>
            <a:endParaRPr lang="en-B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81774" y="1892300"/>
                <a:ext cx="477202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=2, 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81774" y="1892300"/>
                <a:ext cx="4772025" cy="4351338"/>
              </a:xfrm>
              <a:blipFill>
                <a:blip r:embed="rId2"/>
                <a:stretch>
                  <a:fillRect l="-1535" r="-12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DD87-F086-4DC8-A8CC-968F0F9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88</a:t>
            </a:fld>
            <a:endParaRPr lang="en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C2879F-210B-4B08-B6EA-6678F5B07CB5}"/>
              </a:ext>
            </a:extLst>
          </p:cNvPr>
          <p:cNvSpPr/>
          <p:nvPr/>
        </p:nvSpPr>
        <p:spPr>
          <a:xfrm>
            <a:off x="123825" y="133350"/>
            <a:ext cx="11887200" cy="658812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446282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C540-5C69-4401-93CF-F8E1095E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CALCULUS 101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859D-D743-4664-BC84-9170915016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How to optimize a function of several variables?</a:t>
            </a:r>
          </a:p>
          <a:p>
            <a:endParaRPr lang="en-US" sz="100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partial derivatives.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them to zero.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the equations and get the critical points.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81774" y="1892300"/>
                <a:ext cx="477202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=2, 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81774" y="1892300"/>
                <a:ext cx="4772025" cy="4351338"/>
              </a:xfrm>
              <a:blipFill>
                <a:blip r:embed="rId2"/>
                <a:stretch>
                  <a:fillRect l="-1535" r="-12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DD87-F086-4DC8-A8CC-968F0F9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89</a:t>
            </a:fld>
            <a:endParaRPr lang="en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C2879F-210B-4B08-B6EA-6678F5B07CB5}"/>
              </a:ext>
            </a:extLst>
          </p:cNvPr>
          <p:cNvSpPr/>
          <p:nvPr/>
        </p:nvSpPr>
        <p:spPr>
          <a:xfrm>
            <a:off x="123825" y="133350"/>
            <a:ext cx="11887200" cy="658812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4267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DA9-D1EE-4A5A-81C9-0AB761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MEN AND WOMEN</a:t>
            </a:r>
            <a:endParaRPr lang="en-B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93BF9-891A-4742-BA9C-C23C4C22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2600" cy="45942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How many men and women are there in the world?</a:t>
            </a:r>
          </a:p>
          <a:p>
            <a:endParaRPr lang="en-US" sz="1300" b="1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There is precise data!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p = 0.5</a:t>
            </a:r>
          </a:p>
          <a:p>
            <a:pPr algn="just"/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FCDC-9580-4B9A-BE77-F111CC5F9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950" y="1825625"/>
            <a:ext cx="5410200" cy="48958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dirty="0"/>
              <a:t>If we take a random person X, what’s the probability that it’s a man? </a:t>
            </a:r>
          </a:p>
          <a:p>
            <a:pPr algn="just"/>
            <a:endParaRPr lang="en-US" sz="1200" i="1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algn="just"/>
            <a:endParaRPr lang="en-US" sz="1100" i="1" dirty="0"/>
          </a:p>
          <a:p>
            <a:pPr algn="just"/>
            <a:r>
              <a:rPr lang="en-US" i="1" dirty="0">
                <a:solidFill>
                  <a:schemeClr val="bg1"/>
                </a:solidFill>
              </a:rPr>
              <a:t>If we take 100 random people X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…X</a:t>
            </a:r>
            <a:r>
              <a:rPr lang="en-US" i="1" baseline="-25000" dirty="0">
                <a:solidFill>
                  <a:schemeClr val="bg1"/>
                </a:solidFill>
              </a:rPr>
              <a:t>100</a:t>
            </a:r>
            <a:r>
              <a:rPr lang="en-US" i="1" dirty="0">
                <a:solidFill>
                  <a:schemeClr val="bg1"/>
                </a:solidFill>
              </a:rPr>
              <a:t>, how many man do we expect to see?</a:t>
            </a:r>
          </a:p>
          <a:p>
            <a:pPr algn="just"/>
            <a:endParaRPr lang="en-US" sz="500" i="1" dirty="0"/>
          </a:p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baseline="-25000" dirty="0" err="1">
                <a:solidFill>
                  <a:schemeClr val="bg1"/>
                </a:solidFill>
              </a:rPr>
              <a:t>men</a:t>
            </a:r>
            <a:r>
              <a:rPr lang="en-US" dirty="0">
                <a:solidFill>
                  <a:schemeClr val="bg1"/>
                </a:solidFill>
              </a:rPr>
              <a:t> = 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+ … + X</a:t>
            </a:r>
            <a:r>
              <a:rPr lang="en-US" baseline="-25000" dirty="0">
                <a:solidFill>
                  <a:schemeClr val="bg1"/>
                </a:solidFill>
              </a:rPr>
              <a:t>100 </a:t>
            </a:r>
            <a:r>
              <a:rPr lang="en-US" dirty="0">
                <a:solidFill>
                  <a:schemeClr val="bg1"/>
                </a:solidFill>
              </a:rPr>
              <a:t> ~ Bi(100,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baseline="-25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E(</a:t>
            </a: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baseline="-25000" dirty="0" err="1">
                <a:solidFill>
                  <a:schemeClr val="bg1"/>
                </a:solidFill>
              </a:rPr>
              <a:t>man</a:t>
            </a:r>
            <a:r>
              <a:rPr lang="en-US" dirty="0">
                <a:solidFill>
                  <a:schemeClr val="bg1"/>
                </a:solidFill>
              </a:rPr>
              <a:t>) = 100 *</a:t>
            </a:r>
            <a:r>
              <a:rPr lang="en-US" b="1" dirty="0">
                <a:solidFill>
                  <a:schemeClr val="bg1"/>
                </a:solidFill>
              </a:rPr>
              <a:t> p</a:t>
            </a:r>
            <a:r>
              <a:rPr lang="en-US" dirty="0">
                <a:solidFill>
                  <a:schemeClr val="bg1"/>
                </a:solidFill>
              </a:rPr>
              <a:t> = 500</a:t>
            </a:r>
            <a:endParaRPr lang="en-BE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373B-4466-4246-9FAA-72F08FDA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9</a:t>
            </a:fld>
            <a:endParaRPr lang="en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96C78D-EE72-4FEA-949B-E3D102790B2D}"/>
              </a:ext>
            </a:extLst>
          </p:cNvPr>
          <p:cNvGrpSpPr/>
          <p:nvPr/>
        </p:nvGrpSpPr>
        <p:grpSpPr>
          <a:xfrm>
            <a:off x="6324600" y="3655557"/>
            <a:ext cx="5257800" cy="945812"/>
            <a:chOff x="838200" y="3334267"/>
            <a:chExt cx="5257800" cy="945812"/>
          </a:xfrm>
        </p:grpSpPr>
        <p:pic>
          <p:nvPicPr>
            <p:cNvPr id="10" name="Content Placeholder 5">
              <a:extLst>
                <a:ext uri="{FF2B5EF4-FFF2-40B4-BE49-F238E27FC236}">
                  <a16:creationId xmlns:a16="http://schemas.microsoft.com/office/drawing/2014/main" id="{EA15D79E-60E0-4CEC-9B79-DB4E5B19D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61" t="10670" r="18529" b="72059"/>
            <a:stretch/>
          </p:blipFill>
          <p:spPr>
            <a:xfrm>
              <a:off x="838200" y="3334267"/>
              <a:ext cx="5257800" cy="79182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678065-D982-4E91-BEF3-451763AA9158}"/>
                </a:ext>
              </a:extLst>
            </p:cNvPr>
            <p:cNvSpPr/>
            <p:nvPr/>
          </p:nvSpPr>
          <p:spPr>
            <a:xfrm>
              <a:off x="1047750" y="4026163"/>
              <a:ext cx="504825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BE" sz="1050" dirty="0">
                  <a:hlinkClick r:id="rId3"/>
                </a:rPr>
                <a:t>https://knoema.com/gndibag/sex-ratio-around-the-world-men-per-100-women-1950-2100</a:t>
              </a:r>
              <a:endParaRPr lang="en-BE" sz="1050" dirty="0"/>
            </a:p>
          </p:txBody>
        </p: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4A939AE-F002-48DF-ADAD-78289F87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54216"/>
              </p:ext>
            </p:extLst>
          </p:nvPr>
        </p:nvGraphicFramePr>
        <p:xfrm>
          <a:off x="1133474" y="3091572"/>
          <a:ext cx="47815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1170671384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1302192064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01697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X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B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2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P(X)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 </a:t>
                      </a:r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= 0.5</a:t>
                      </a:r>
                      <a:endParaRPr lang="en-BE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1-p </a:t>
                      </a:r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= 0.5</a:t>
                      </a:r>
                      <a:endParaRPr lang="en-BE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92685"/>
                  </a:ext>
                </a:extLst>
              </a:tr>
            </a:tbl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85853164-6645-46D8-A348-987B8C31561D}"/>
              </a:ext>
            </a:extLst>
          </p:cNvPr>
          <p:cNvSpPr/>
          <p:nvPr/>
        </p:nvSpPr>
        <p:spPr>
          <a:xfrm>
            <a:off x="8710612" y="4810125"/>
            <a:ext cx="485775" cy="43392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714047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C540-5C69-4401-93CF-F8E1095E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CALCULUS 101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859D-D743-4664-BC84-9170915016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How to optimize a function of several variables?</a:t>
            </a:r>
          </a:p>
          <a:p>
            <a:endParaRPr lang="en-US" sz="100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partial derivatives.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them to zero.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the equations and get the critical points.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81774" y="1892300"/>
                <a:ext cx="477202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F798A4-5AD5-4925-807A-91EB3CC38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81774" y="1892300"/>
                <a:ext cx="4772025" cy="4351338"/>
              </a:xfrm>
              <a:blipFill>
                <a:blip r:embed="rId2"/>
                <a:stretch>
                  <a:fillRect l="-1535" r="-12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DD87-F086-4DC8-A8CC-968F0F9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90</a:t>
            </a:fld>
            <a:endParaRPr lang="en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C2879F-210B-4B08-B6EA-6678F5B07CB5}"/>
              </a:ext>
            </a:extLst>
          </p:cNvPr>
          <p:cNvSpPr/>
          <p:nvPr/>
        </p:nvSpPr>
        <p:spPr>
          <a:xfrm>
            <a:off x="123825" y="133350"/>
            <a:ext cx="11887200" cy="658812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66234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B4FD-3755-44EE-A518-9F96C2F6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MLE: YET ANOTHER EXAMPLE 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4328E-97B5-4D52-A323-FA7943FA60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3228975"/>
                <a:ext cx="10515599" cy="3486150"/>
              </a:xfrm>
            </p:spPr>
            <p:txBody>
              <a:bodyPr/>
              <a:lstStyle/>
              <a:p>
                <a:r>
                  <a:rPr lang="en-US" dirty="0"/>
                  <a:t>What’s the probability of observing such data? Likelihood:</a:t>
                </a:r>
              </a:p>
              <a:p>
                <a:endParaRPr lang="en-US" sz="100" dirty="0"/>
              </a:p>
              <a:p>
                <a:pPr marL="0" indent="0" algn="ctr">
                  <a:buNone/>
                </a:pPr>
                <a:r>
                  <a:rPr lang="en-US" dirty="0"/>
                  <a:t>L(p, q)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baseline="-250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maximize L(p, q) </a:t>
                </a:r>
                <a:r>
                  <a:rPr lang="en-US" dirty="0" err="1">
                    <a:solidFill>
                      <a:schemeClr val="bg1"/>
                    </a:solidFill>
                  </a:rPr>
                  <a:t>w.r.t.</a:t>
                </a:r>
                <a:r>
                  <a:rPr lang="en-US" dirty="0">
                    <a:solidFill>
                      <a:schemeClr val="bg1"/>
                    </a:solidFill>
                  </a:rPr>
                  <a:t> p, q</a:t>
                </a:r>
              </a:p>
              <a:p>
                <a:pPr marL="0" indent="0" algn="ctr">
                  <a:buNone/>
                </a:pPr>
                <a:r>
                  <a:rPr lang="en-US" baseline="-25000" dirty="0">
                    <a:sym typeface="Wingdings" panose="05000000000000000000" pitchFamily="2" charset="2"/>
                  </a:rPr>
                  <a:t></a:t>
                </a:r>
                <a:endParaRPr lang="en-US" baseline="-250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log L(p, q)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func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func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e>
                    </m:func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maximize log L(p, q) </a:t>
                </a:r>
                <a:r>
                  <a:rPr lang="en-US" dirty="0" err="1">
                    <a:solidFill>
                      <a:schemeClr val="bg1"/>
                    </a:solidFill>
                  </a:rPr>
                  <a:t>w.r.t.</a:t>
                </a:r>
                <a:r>
                  <a:rPr lang="en-US" dirty="0">
                    <a:solidFill>
                      <a:schemeClr val="bg1"/>
                    </a:solidFill>
                  </a:rPr>
                  <a:t> p, q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4328E-97B5-4D52-A323-FA7943FA6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3228975"/>
                <a:ext cx="10515599" cy="3486150"/>
              </a:xfrm>
              <a:blipFill>
                <a:blip r:embed="rId2"/>
                <a:stretch>
                  <a:fillRect l="-986" t="-314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534FD88-014B-428F-BEE2-C2D87E50B413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5181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1-p-q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C4CD636-BBC3-4124-A822-E5FA9467A6CC}"/>
              </a:ext>
            </a:extLst>
          </p:cNvPr>
          <p:cNvGraphicFramePr>
            <a:graphicFrameLocks/>
          </p:cNvGraphicFramePr>
          <p:nvPr/>
        </p:nvGraphicFramePr>
        <p:xfrm>
          <a:off x="6172200" y="1839595"/>
          <a:ext cx="5181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Value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#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CD37-39FC-480E-BFEC-DFC33DCE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91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73122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B4FD-3755-44EE-A518-9F96C2F6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MLE: YET ANOTHER EXAMPLE 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4328E-97B5-4D52-A323-FA7943FA60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3228975"/>
                <a:ext cx="10515599" cy="3486150"/>
              </a:xfrm>
            </p:spPr>
            <p:txBody>
              <a:bodyPr/>
              <a:lstStyle/>
              <a:p>
                <a:r>
                  <a:rPr lang="en-US" dirty="0"/>
                  <a:t>What’s the probability of observing such data? Likelihood:</a:t>
                </a:r>
              </a:p>
              <a:p>
                <a:endParaRPr lang="en-US" sz="100" dirty="0"/>
              </a:p>
              <a:p>
                <a:pPr marL="0" indent="0" algn="ctr">
                  <a:buNone/>
                </a:pPr>
                <a:r>
                  <a:rPr lang="en-US" dirty="0"/>
                  <a:t>L(p, q)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baseline="-250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maximize L(p, q) </a:t>
                </a:r>
                <a:r>
                  <a:rPr lang="en-US" dirty="0" err="1"/>
                  <a:t>w.r.t.</a:t>
                </a:r>
                <a:r>
                  <a:rPr lang="en-US" dirty="0"/>
                  <a:t> p, q</a:t>
                </a:r>
              </a:p>
              <a:p>
                <a:pPr marL="0" indent="0" algn="ctr">
                  <a:buNone/>
                </a:pPr>
                <a:r>
                  <a:rPr lang="en-US" baseline="-25000" dirty="0">
                    <a:sym typeface="Wingdings" panose="05000000000000000000" pitchFamily="2" charset="2"/>
                  </a:rPr>
                  <a:t></a:t>
                </a:r>
                <a:endParaRPr lang="en-US" baseline="-250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log L(p, q)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func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func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e>
                    </m:func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maximize log L(p, q) </a:t>
                </a:r>
                <a:r>
                  <a:rPr lang="en-US" dirty="0" err="1">
                    <a:solidFill>
                      <a:schemeClr val="bg1"/>
                    </a:solidFill>
                  </a:rPr>
                  <a:t>w.r.t.</a:t>
                </a:r>
                <a:r>
                  <a:rPr lang="en-US" dirty="0">
                    <a:solidFill>
                      <a:schemeClr val="bg1"/>
                    </a:solidFill>
                  </a:rPr>
                  <a:t> p, q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4328E-97B5-4D52-A323-FA7943FA6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3228975"/>
                <a:ext cx="10515599" cy="3486150"/>
              </a:xfrm>
              <a:blipFill>
                <a:blip r:embed="rId2"/>
                <a:stretch>
                  <a:fillRect l="-986" t="-314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534FD88-014B-428F-BEE2-C2D87E50B413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5181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1-p-q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C4CD636-BBC3-4124-A822-E5FA9467A6CC}"/>
              </a:ext>
            </a:extLst>
          </p:cNvPr>
          <p:cNvGraphicFramePr>
            <a:graphicFrameLocks/>
          </p:cNvGraphicFramePr>
          <p:nvPr/>
        </p:nvGraphicFramePr>
        <p:xfrm>
          <a:off x="6172200" y="1839595"/>
          <a:ext cx="5181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Value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#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CD37-39FC-480E-BFEC-DFC33DCE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92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46995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B4FD-3755-44EE-A518-9F96C2F6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MLE: YET ANOTHER EXAMPLE 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4328E-97B5-4D52-A323-FA7943FA60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3228975"/>
                <a:ext cx="10515599" cy="3486150"/>
              </a:xfrm>
            </p:spPr>
            <p:txBody>
              <a:bodyPr/>
              <a:lstStyle/>
              <a:p>
                <a:r>
                  <a:rPr lang="en-US" dirty="0"/>
                  <a:t>What’s the probability of observing such data? Likelihood:</a:t>
                </a:r>
              </a:p>
              <a:p>
                <a:endParaRPr lang="en-US" sz="100" dirty="0"/>
              </a:p>
              <a:p>
                <a:pPr marL="0" indent="0" algn="ctr">
                  <a:buNone/>
                </a:pPr>
                <a:r>
                  <a:rPr lang="en-US" dirty="0"/>
                  <a:t>L(p, q)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baseline="-250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maximize L(p, q) </a:t>
                </a:r>
                <a:r>
                  <a:rPr lang="en-US" dirty="0" err="1"/>
                  <a:t>w.r.t.</a:t>
                </a:r>
                <a:r>
                  <a:rPr lang="en-US" dirty="0"/>
                  <a:t> p, q</a:t>
                </a:r>
              </a:p>
              <a:p>
                <a:pPr marL="0" indent="0" algn="ctr">
                  <a:buNone/>
                </a:pPr>
                <a:r>
                  <a:rPr lang="en-US" baseline="-25000" dirty="0">
                    <a:sym typeface="Wingdings" panose="05000000000000000000" pitchFamily="2" charset="2"/>
                  </a:rPr>
                  <a:t></a:t>
                </a:r>
                <a:endParaRPr lang="en-US" baseline="-25000" dirty="0"/>
              </a:p>
              <a:p>
                <a:pPr marL="0" indent="0" algn="ctr">
                  <a:buNone/>
                </a:pPr>
                <a:r>
                  <a:rPr lang="en-US" dirty="0"/>
                  <a:t>log L(p, q)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func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func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e>
                    </m:func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maximize log L(p, q) </a:t>
                </a:r>
                <a:r>
                  <a:rPr lang="en-US" dirty="0" err="1">
                    <a:solidFill>
                      <a:schemeClr val="bg1"/>
                    </a:solidFill>
                  </a:rPr>
                  <a:t>w.r.t.</a:t>
                </a:r>
                <a:r>
                  <a:rPr lang="en-US" dirty="0">
                    <a:solidFill>
                      <a:schemeClr val="bg1"/>
                    </a:solidFill>
                  </a:rPr>
                  <a:t> p, q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4328E-97B5-4D52-A323-FA7943FA6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3228975"/>
                <a:ext cx="10515599" cy="3486150"/>
              </a:xfrm>
              <a:blipFill>
                <a:blip r:embed="rId2"/>
                <a:stretch>
                  <a:fillRect l="-986" t="-314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534FD88-014B-428F-BEE2-C2D87E50B413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5181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1-p-q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C4CD636-BBC3-4124-A822-E5FA9467A6CC}"/>
              </a:ext>
            </a:extLst>
          </p:cNvPr>
          <p:cNvGraphicFramePr>
            <a:graphicFrameLocks/>
          </p:cNvGraphicFramePr>
          <p:nvPr/>
        </p:nvGraphicFramePr>
        <p:xfrm>
          <a:off x="6172200" y="1839595"/>
          <a:ext cx="5181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Value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#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CD37-39FC-480E-BFEC-DFC33DCE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93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900963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B4FD-3755-44EE-A518-9F96C2F6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MLE: YET ANOTHER EXAMPLE 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4328E-97B5-4D52-A323-FA7943FA60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3228975"/>
                <a:ext cx="10515599" cy="3486150"/>
              </a:xfrm>
            </p:spPr>
            <p:txBody>
              <a:bodyPr/>
              <a:lstStyle/>
              <a:p>
                <a:r>
                  <a:rPr lang="en-US" dirty="0"/>
                  <a:t>What’s the probability of observing such data? Likelihood:</a:t>
                </a:r>
              </a:p>
              <a:p>
                <a:endParaRPr lang="en-US" sz="100" dirty="0"/>
              </a:p>
              <a:p>
                <a:pPr marL="0" indent="0" algn="ctr">
                  <a:buNone/>
                </a:pPr>
                <a:r>
                  <a:rPr lang="en-US" dirty="0"/>
                  <a:t>L(p, q)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baseline="-250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maximize L(p, q) </a:t>
                </a:r>
                <a:r>
                  <a:rPr lang="en-US" dirty="0" err="1"/>
                  <a:t>w.r.t.</a:t>
                </a:r>
                <a:r>
                  <a:rPr lang="en-US" dirty="0"/>
                  <a:t> p, q</a:t>
                </a:r>
              </a:p>
              <a:p>
                <a:pPr marL="0" indent="0" algn="ctr">
                  <a:buNone/>
                </a:pPr>
                <a:r>
                  <a:rPr lang="en-US" baseline="-25000" dirty="0">
                    <a:sym typeface="Wingdings" panose="05000000000000000000" pitchFamily="2" charset="2"/>
                  </a:rPr>
                  <a:t></a:t>
                </a:r>
                <a:endParaRPr lang="en-US" baseline="-25000" dirty="0"/>
              </a:p>
              <a:p>
                <a:pPr marL="0" indent="0" algn="ctr">
                  <a:buNone/>
                </a:pPr>
                <a:r>
                  <a:rPr lang="en-US" dirty="0"/>
                  <a:t>log L(p, q)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maximize log L(p, q) </a:t>
                </a:r>
                <a:r>
                  <a:rPr lang="en-US" dirty="0" err="1"/>
                  <a:t>w.r.t.</a:t>
                </a:r>
                <a:r>
                  <a:rPr lang="en-US" dirty="0"/>
                  <a:t> p, q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4328E-97B5-4D52-A323-FA7943FA6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3228975"/>
                <a:ext cx="10515599" cy="3486150"/>
              </a:xfrm>
              <a:blipFill>
                <a:blip r:embed="rId2"/>
                <a:stretch>
                  <a:fillRect l="-986" t="-314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534FD88-014B-428F-BEE2-C2D87E50B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039600"/>
              </p:ext>
            </p:extLst>
          </p:nvPr>
        </p:nvGraphicFramePr>
        <p:xfrm>
          <a:off x="838200" y="1825625"/>
          <a:ext cx="5181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1-p-q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C4CD636-BBC3-4124-A822-E5FA9467A6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057536"/>
              </p:ext>
            </p:extLst>
          </p:nvPr>
        </p:nvGraphicFramePr>
        <p:xfrm>
          <a:off x="6172200" y="1839595"/>
          <a:ext cx="5181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Value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#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CD37-39FC-480E-BFEC-DFC33DCE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94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384030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B4FD-3755-44EE-A518-9F96C2F6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MLE: EXAMPLE 2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4328E-97B5-4D52-A323-FA7943FA60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3228975"/>
                <a:ext cx="10515599" cy="348615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w.r.t.</a:t>
                </a:r>
                <a:r>
                  <a:rPr lang="en-US" dirty="0"/>
                  <a:t> p, q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4328E-97B5-4D52-A323-FA7943FA6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3228975"/>
                <a:ext cx="10515599" cy="3486150"/>
              </a:xfrm>
              <a:blipFill>
                <a:blip r:embed="rId2"/>
                <a:stretch>
                  <a:fillRect t="-314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534FD88-014B-428F-BEE2-C2D87E50B413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5181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1-p-q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C4CD636-BBC3-4124-A822-E5FA9467A6CC}"/>
              </a:ext>
            </a:extLst>
          </p:cNvPr>
          <p:cNvGraphicFramePr>
            <a:graphicFrameLocks/>
          </p:cNvGraphicFramePr>
          <p:nvPr/>
        </p:nvGraphicFramePr>
        <p:xfrm>
          <a:off x="6172200" y="1839595"/>
          <a:ext cx="5181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Value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#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C3AFC-E9A0-4AE8-913F-DF566ECA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95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37297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B4FD-3755-44EE-A518-9F96C2F6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MLE: EXAMPLE 2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4328E-97B5-4D52-A323-FA7943FA60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3228975"/>
                <a:ext cx="10515599" cy="348615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w.r.t.</a:t>
                </a:r>
                <a:r>
                  <a:rPr lang="en-US" dirty="0"/>
                  <a:t> p, q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4328E-97B5-4D52-A323-FA7943FA6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3228975"/>
                <a:ext cx="10515599" cy="3486150"/>
              </a:xfrm>
              <a:blipFill>
                <a:blip r:embed="rId2"/>
                <a:stretch>
                  <a:fillRect t="-314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534FD88-014B-428F-BEE2-C2D87E50B413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5181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1-p-q</a:t>
                      </a:r>
                      <a:endParaRPr lang="en-B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C4CD636-BBC3-4124-A822-E5FA9467A6CC}"/>
              </a:ext>
            </a:extLst>
          </p:cNvPr>
          <p:cNvGraphicFramePr>
            <a:graphicFrameLocks/>
          </p:cNvGraphicFramePr>
          <p:nvPr/>
        </p:nvGraphicFramePr>
        <p:xfrm>
          <a:off x="6172200" y="1839595"/>
          <a:ext cx="5181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66440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79700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173744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0534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Value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6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#</a:t>
                      </a:r>
                      <a:endParaRPr lang="en-B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80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BE" sz="28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310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357BBF-C571-43AF-B7C4-D9971D6A51BA}"/>
                  </a:ext>
                </a:extLst>
              </p:cNvPr>
              <p:cNvSpPr txBox="1"/>
              <p:nvPr/>
            </p:nvSpPr>
            <p:spPr>
              <a:xfrm>
                <a:off x="8915398" y="4395761"/>
                <a:ext cx="2438400" cy="1778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algn="ctr"/>
                <a:endParaRPr lang="en-US" sz="10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357BBF-C571-43AF-B7C4-D9971D6A5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398" y="4395761"/>
                <a:ext cx="2438400" cy="1778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D1435296-3EFD-4996-8944-A33A85E0288F}"/>
              </a:ext>
            </a:extLst>
          </p:cNvPr>
          <p:cNvSpPr/>
          <p:nvPr/>
        </p:nvSpPr>
        <p:spPr>
          <a:xfrm>
            <a:off x="7496176" y="4972050"/>
            <a:ext cx="819148" cy="619125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D5DB7-36B0-4D6B-9950-F9E1A6B0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96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87310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67D8-D904-4C05-8EFA-E50AB5D0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BINOMIAL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9B3C42-E909-47E2-9C01-98246AC71A2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X ~ Bi(n, p),  </a:t>
                </a:r>
                <a:r>
                  <a:rPr lang="en-US" spc="-150" dirty="0"/>
                  <a:t>n = 1, 2, …,  0 &lt; p &lt; 1</a:t>
                </a:r>
              </a:p>
              <a:p>
                <a:pPr marL="0" indent="0">
                  <a:buNone/>
                </a:pPr>
                <a:endParaRPr lang="en-US" sz="300" spc="-150" dirty="0"/>
              </a:p>
              <a:p>
                <a:pPr marL="0" indent="0">
                  <a:buNone/>
                </a:pPr>
                <a:r>
                  <a:rPr lang="en-US" dirty="0"/>
                  <a:t>P(X = k)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E(X) = np,	Var(X) = np(1-p)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Models the number of successes in a series of </a:t>
                </a:r>
                <a:r>
                  <a:rPr lang="en-US" i="1" dirty="0"/>
                  <a:t>n</a:t>
                </a:r>
                <a:r>
                  <a:rPr lang="en-US" dirty="0"/>
                  <a:t> independent Bernoulli trials, each of which has a success probability </a:t>
                </a:r>
                <a:r>
                  <a:rPr lang="en-US" i="1" dirty="0"/>
                  <a:t>p</a:t>
                </a:r>
                <a:r>
                  <a:rPr lang="en-US" dirty="0"/>
                  <a:t>.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9B3C42-E909-47E2-9C01-98246AC71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381" r="-235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3E231CD4-4C26-4EBC-8FCE-02AE045B4B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181600" cy="344900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01056-DAE2-4517-BEC6-02D04604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97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51825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67D8-D904-4C05-8EFA-E50AB5D0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BINOMIAL DISTRIBUTION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01056-DAE2-4517-BEC6-02D04604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98</a:t>
            </a:fld>
            <a:endParaRPr lang="en-B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FB390-B7F0-400C-BCCD-2314A4466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371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You sell two types of sandwiches: chicken and vegetarian. Which one people like more?</a:t>
            </a:r>
          </a:p>
          <a:p>
            <a:endParaRPr lang="en-US" sz="900" dirty="0"/>
          </a:p>
          <a:p>
            <a:pPr algn="just"/>
            <a:r>
              <a:rPr lang="en-US" dirty="0"/>
              <a:t>For the past N days, you were selling n=100 sandwiches every day and recorded the number of the chicken ones:</a:t>
            </a:r>
          </a:p>
          <a:p>
            <a:pPr algn="just"/>
            <a:endParaRPr lang="en-US" sz="900" dirty="0"/>
          </a:p>
          <a:p>
            <a:pPr marL="0" indent="0" algn="ctr"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X</a:t>
            </a:r>
            <a:r>
              <a:rPr lang="en-US" baseline="-25000" dirty="0"/>
              <a:t>N</a:t>
            </a:r>
          </a:p>
          <a:p>
            <a:pPr marL="0" indent="0" algn="ctr">
              <a:buNone/>
            </a:pPr>
            <a:endParaRPr lang="en-US" sz="900" baseline="-25000" dirty="0"/>
          </a:p>
          <a:p>
            <a:pPr algn="just"/>
            <a:r>
              <a:rPr lang="en-US" dirty="0"/>
              <a:t>What is the MLE of the p parameter?</a:t>
            </a:r>
          </a:p>
          <a:p>
            <a:endParaRPr lang="en-US" dirty="0"/>
          </a:p>
          <a:p>
            <a:pPr marL="0" indent="0">
              <a:buNone/>
            </a:pP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2AD0F95-FD79-4ADA-A04F-B50C2B48D1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X ~ Bi(n, p),  </a:t>
                </a:r>
                <a:r>
                  <a:rPr lang="en-US" spc="-150" dirty="0"/>
                  <a:t>n = 1, 2, …,  0 &lt; p &lt; 1</a:t>
                </a:r>
              </a:p>
              <a:p>
                <a:pPr marL="0" indent="0">
                  <a:buNone/>
                </a:pPr>
                <a:endParaRPr lang="en-US" sz="300" spc="-150" dirty="0"/>
              </a:p>
              <a:p>
                <a:pPr marL="0" indent="0">
                  <a:buNone/>
                </a:pPr>
                <a:r>
                  <a:rPr lang="en-US" dirty="0"/>
                  <a:t>P(X = k)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E(X) = np,	Var(X) = np(1-p)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Models the number of successes in a series of </a:t>
                </a:r>
                <a:r>
                  <a:rPr lang="en-US" i="1" dirty="0"/>
                  <a:t>n</a:t>
                </a:r>
                <a:r>
                  <a:rPr lang="en-US" dirty="0"/>
                  <a:t> independent Bernoulli trials, each of which has a success probability </a:t>
                </a:r>
                <a:r>
                  <a:rPr lang="en-US" i="1" dirty="0"/>
                  <a:t>p</a:t>
                </a:r>
                <a:r>
                  <a:rPr lang="en-US" dirty="0"/>
                  <a:t>.</a:t>
                </a:r>
                <a:endParaRPr lang="en-BE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2AD0F95-FD79-4ADA-A04F-B50C2B48D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  <a:blipFill>
                <a:blip r:embed="rId2"/>
                <a:stretch>
                  <a:fillRect l="-2471" t="-2381" r="-235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3801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D0F4F8-02D5-4B54-9BB8-6A2A3F8D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MLE FOR BINOMIAL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b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  <m: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100−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BE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65F3A9-6775-4343-BF3D-71A832EB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3AF7F-A857-4879-90E3-6DAE0F5C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6BB-B328-4C28-BFF7-7A737D15558A}" type="slidenum">
              <a:rPr lang="en-BE" smtClean="0"/>
              <a:t>99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917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bourSpace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7066</Words>
  <Application>Microsoft Office PowerPoint</Application>
  <PresentationFormat>Widescreen</PresentationFormat>
  <Paragraphs>1555</Paragraphs>
  <Slides>118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3" baseType="lpstr">
      <vt:lpstr>Arial</vt:lpstr>
      <vt:lpstr>Calibri</vt:lpstr>
      <vt:lpstr>Cambria Math</vt:lpstr>
      <vt:lpstr>Gill Sans Nova</vt:lpstr>
      <vt:lpstr>Office Theme</vt:lpstr>
      <vt:lpstr>INTRODUCTION  TO STATISTICS</vt:lpstr>
      <vt:lpstr>LAST TIME</vt:lpstr>
      <vt:lpstr>LAST TIME</vt:lpstr>
      <vt:lpstr>LAST TIME</vt:lpstr>
      <vt:lpstr>MEN AND WOMEN</vt:lpstr>
      <vt:lpstr>MEN AND WOMEN</vt:lpstr>
      <vt:lpstr>MEN AND WOMEN</vt:lpstr>
      <vt:lpstr>MEN AND WOMEN</vt:lpstr>
      <vt:lpstr>MEN AND WOMEN</vt:lpstr>
      <vt:lpstr>MEN AND WOMEN</vt:lpstr>
      <vt:lpstr>MEN AND WOMEN</vt:lpstr>
      <vt:lpstr>MEN AND WOMEN</vt:lpstr>
      <vt:lpstr>(NON-)VEGETARIANS</vt:lpstr>
      <vt:lpstr>(NON-)VEGETARIANS</vt:lpstr>
      <vt:lpstr>(NON-)VEGETARIANS</vt:lpstr>
      <vt:lpstr>(NON-)VEGETARIANS</vt:lpstr>
      <vt:lpstr>(NON-)VEGETARIANS</vt:lpstr>
      <vt:lpstr>(NON-)VEGETARIANS</vt:lpstr>
      <vt:lpstr>(NON-)VEGETARIANS</vt:lpstr>
      <vt:lpstr>(NON-)VEGETARIANS</vt:lpstr>
      <vt:lpstr>SOME QUESTIONS TO ASK OURSELVES</vt:lpstr>
      <vt:lpstr>SOME QUESTIONS TO ASK OURSELVES</vt:lpstr>
      <vt:lpstr>SOME QUESTIONS TO ASK OURSELVES</vt:lpstr>
      <vt:lpstr>SOME QUESTIONS TO ASK OURSELVES</vt:lpstr>
      <vt:lpstr>THE METHOD  OF MAXIMUM LIKELIHOOD</vt:lpstr>
      <vt:lpstr>THE METHOD  OF MAXIMUM LIKELIHOOD</vt:lpstr>
      <vt:lpstr>LIKELIHOOD FUNCTION</vt:lpstr>
      <vt:lpstr>LIKELIHOOD FUNCTION</vt:lpstr>
      <vt:lpstr>LIKELIHOOD FUNCTION</vt:lpstr>
      <vt:lpstr>LIKELIHOOD FUNCTION</vt:lpstr>
      <vt:lpstr>LIKELIHOOD FUNCTION</vt:lpstr>
      <vt:lpstr>LIKELIHOOD FUNCTION</vt:lpstr>
      <vt:lpstr>LIKELIHOOD FUNCTION</vt:lpstr>
      <vt:lpstr>LIKELIHOOD FUNCTION</vt:lpstr>
      <vt:lpstr>PowerPoint Presentation</vt:lpstr>
      <vt:lpstr>MAXIMUM LIKELIHOOD</vt:lpstr>
      <vt:lpstr>MAXIMUM LIKELIHOOD</vt:lpstr>
      <vt:lpstr>MAXIMUM LIKELIHOOD</vt:lpstr>
      <vt:lpstr>MAXIMUM LIKELIHOOD</vt:lpstr>
      <vt:lpstr>CALCULUS 101</vt:lpstr>
      <vt:lpstr>CALCULUS 101</vt:lpstr>
      <vt:lpstr>CALCULUS 101</vt:lpstr>
      <vt:lpstr>CALCULUS 101</vt:lpstr>
      <vt:lpstr>CALCULUS 101</vt:lpstr>
      <vt:lpstr>CALCULUS 101</vt:lpstr>
      <vt:lpstr>MAXIMUM LIKELIHOOD</vt:lpstr>
      <vt:lpstr>MAXIMUM LIKELIHOOD</vt:lpstr>
      <vt:lpstr>PowerPoint Presentation</vt:lpstr>
      <vt:lpstr>MAXIMUM LIKELIHOOD</vt:lpstr>
      <vt:lpstr>MAXIMUM LIKELIHOOD</vt:lpstr>
      <vt:lpstr>MAXIMUM LIKELIHOOD</vt:lpstr>
      <vt:lpstr>MAXIMUM LIKELIHOOD</vt:lpstr>
      <vt:lpstr>MAXIMUM LIKELIHOOD ESTIMATE</vt:lpstr>
      <vt:lpstr>PowerPoint Presentation</vt:lpstr>
      <vt:lpstr>PowerPoint Presentation</vt:lpstr>
      <vt:lpstr>BREAK</vt:lpstr>
      <vt:lpstr>MLE FOR SOME  DISCRETE DISTRIBUTIONS</vt:lpstr>
      <vt:lpstr>BERNOULLI DISTRIBUTION </vt:lpstr>
      <vt:lpstr>BERNOULLI DISTRIBUTION </vt:lpstr>
      <vt:lpstr>BERNOULLI DISTRIBUTION </vt:lpstr>
      <vt:lpstr>BERNOULLI DISTRIBUTION </vt:lpstr>
      <vt:lpstr>MLE FOR BERNOULLI DISTRIBUTION</vt:lpstr>
      <vt:lpstr>MLE FOR BERNOULLI DISTRIBUTION</vt:lpstr>
      <vt:lpstr>MLE FOR BERNOULLI DISTRIBUTION</vt:lpstr>
      <vt:lpstr>MLE FOR BERNOULLI DISTRIBUTION</vt:lpstr>
      <vt:lpstr>MLE FOR BERNOULLI DISTRIBUTION</vt:lpstr>
      <vt:lpstr>MLE FOR BERNOULLI DISTRIBUTION</vt:lpstr>
      <vt:lpstr>MLE FOR BERNOULLI DISTRIBUTION</vt:lpstr>
      <vt:lpstr>MLE FOR BERNOULLI DISTRIBUTION</vt:lpstr>
      <vt:lpstr>POISSON DISTRIBUTION</vt:lpstr>
      <vt:lpstr>POISSON DISTRIBUTION</vt:lpstr>
      <vt:lpstr>POISSON DISTRIBUTION</vt:lpstr>
      <vt:lpstr>POISSON DISTRIBUTION</vt:lpstr>
      <vt:lpstr>MLE FOR POISSON DISTRIBUTION</vt:lpstr>
      <vt:lpstr>MLE FOR POISSON DISTRIBUTION</vt:lpstr>
      <vt:lpstr>MLE FOR POISSON DISTRIBUTION</vt:lpstr>
      <vt:lpstr>MLE FOR POISSON DISTRIBUTION</vt:lpstr>
      <vt:lpstr>MLE FOR POISSON DISTRIBUTION</vt:lpstr>
      <vt:lpstr>MLE FOR POISSON DISTRIBUTION</vt:lpstr>
      <vt:lpstr>MLE FOR POISSON DISTRIBUTION</vt:lpstr>
      <vt:lpstr>MLE FOR POISSON DISTRIBUTION</vt:lpstr>
      <vt:lpstr>MLE FOR POISSON DISTRIBUTION</vt:lpstr>
      <vt:lpstr>MLE: YET ANOTHER EXAMPLE </vt:lpstr>
      <vt:lpstr>MLE: YET ANOTHER EXAMPLE </vt:lpstr>
      <vt:lpstr>MLE: YET ANOTHER EXAMPLE </vt:lpstr>
      <vt:lpstr>MLE: YET ANOTHER EXAMPLE </vt:lpstr>
      <vt:lpstr>MLE: YET ANOTHER EXAMPLE </vt:lpstr>
      <vt:lpstr>CALCULUS 101</vt:lpstr>
      <vt:lpstr>CALCULUS 101</vt:lpstr>
      <vt:lpstr>CALCULUS 101</vt:lpstr>
      <vt:lpstr>MLE: YET ANOTHER EXAMPLE </vt:lpstr>
      <vt:lpstr>MLE: YET ANOTHER EXAMPLE </vt:lpstr>
      <vt:lpstr>MLE: YET ANOTHER EXAMPLE </vt:lpstr>
      <vt:lpstr>MLE: YET ANOTHER EXAMPLE </vt:lpstr>
      <vt:lpstr>MLE: EXAMPLE 2</vt:lpstr>
      <vt:lpstr>MLE: EXAMPLE 2</vt:lpstr>
      <vt:lpstr>BINOMIAL DISTRIBUTION</vt:lpstr>
      <vt:lpstr>BINOMIAL DISTRIBUTION</vt:lpstr>
      <vt:lpstr>MLE FOR BINOMIAL DISTRIBUTION</vt:lpstr>
      <vt:lpstr>MLE FOR BINOMIAL DISTRIBUTION</vt:lpstr>
      <vt:lpstr>MLE FOR BINOMIAL DISTRIBUTION</vt:lpstr>
      <vt:lpstr>MLE FOR BINOMIAL DISTRIBUTION</vt:lpstr>
      <vt:lpstr>MLE FOR BINOMIAL DISTRIBUTION</vt:lpstr>
      <vt:lpstr>MLE FOR BINOMIAL DISTRIBUTION</vt:lpstr>
      <vt:lpstr>MLE FOR BINOMIAL DISTRIBUTION</vt:lpstr>
      <vt:lpstr>MLE FOR BINOMIAL DISTRIBUTION</vt:lpstr>
      <vt:lpstr>MLE FOR BINOMIAL DISTRIBUTION</vt:lpstr>
      <vt:lpstr>MLE FOR BINOMIAL DISTRIBUTION</vt:lpstr>
      <vt:lpstr>BREAK</vt:lpstr>
      <vt:lpstr>RANDOMIZED RESPONSE</vt:lpstr>
      <vt:lpstr>MOTIVATION</vt:lpstr>
      <vt:lpstr>MOTIVATION</vt:lpstr>
      <vt:lpstr>MOTIVATION</vt:lpstr>
      <vt:lpstr>STRATEGY: RANDOMIZED RESPONSE</vt:lpstr>
      <vt:lpstr>LET’S TRY THIS OUT!</vt:lpstr>
      <vt:lpstr>LET’S TRY THIS OUT!</vt:lpstr>
      <vt:lpstr>LET’S TRY THIS OUT!</vt:lpstr>
      <vt:lpstr>TO SUM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STATISTICS</dc:title>
  <dc:creator>Evgenia Korneva</dc:creator>
  <cp:lastModifiedBy>Evgenia Korneva</cp:lastModifiedBy>
  <cp:revision>1</cp:revision>
  <dcterms:created xsi:type="dcterms:W3CDTF">2020-11-28T14:37:07Z</dcterms:created>
  <dcterms:modified xsi:type="dcterms:W3CDTF">2020-12-01T11:52:05Z</dcterms:modified>
</cp:coreProperties>
</file>