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305" r:id="rId5"/>
    <p:sldId id="292" r:id="rId6"/>
    <p:sldId id="291" r:id="rId7"/>
    <p:sldId id="290" r:id="rId8"/>
    <p:sldId id="289" r:id="rId9"/>
    <p:sldId id="298" r:id="rId10"/>
    <p:sldId id="264" r:id="rId11"/>
    <p:sldId id="297" r:id="rId12"/>
    <p:sldId id="296" r:id="rId13"/>
    <p:sldId id="295" r:id="rId14"/>
    <p:sldId id="294" r:id="rId15"/>
    <p:sldId id="293" r:id="rId16"/>
    <p:sldId id="287" r:id="rId17"/>
    <p:sldId id="304" r:id="rId18"/>
    <p:sldId id="303" r:id="rId19"/>
    <p:sldId id="302" r:id="rId20"/>
    <p:sldId id="301" r:id="rId21"/>
    <p:sldId id="300" r:id="rId22"/>
    <p:sldId id="299" r:id="rId23"/>
    <p:sldId id="288" r:id="rId24"/>
    <p:sldId id="393" r:id="rId25"/>
    <p:sldId id="308" r:id="rId26"/>
    <p:sldId id="307" r:id="rId27"/>
    <p:sldId id="310" r:id="rId28"/>
    <p:sldId id="309" r:id="rId29"/>
    <p:sldId id="306" r:id="rId30"/>
    <p:sldId id="265" r:id="rId31"/>
    <p:sldId id="311" r:id="rId32"/>
    <p:sldId id="312" r:id="rId33"/>
    <p:sldId id="268" r:id="rId34"/>
    <p:sldId id="316" r:id="rId35"/>
    <p:sldId id="315" r:id="rId36"/>
    <p:sldId id="314" r:id="rId37"/>
    <p:sldId id="313" r:id="rId38"/>
    <p:sldId id="259" r:id="rId39"/>
    <p:sldId id="322" r:id="rId40"/>
    <p:sldId id="321" r:id="rId41"/>
    <p:sldId id="319" r:id="rId42"/>
    <p:sldId id="318" r:id="rId43"/>
    <p:sldId id="320" r:id="rId44"/>
    <p:sldId id="317" r:id="rId45"/>
    <p:sldId id="261" r:id="rId46"/>
    <p:sldId id="327" r:id="rId47"/>
    <p:sldId id="326" r:id="rId48"/>
    <p:sldId id="325" r:id="rId49"/>
    <p:sldId id="324" r:id="rId50"/>
    <p:sldId id="323" r:id="rId51"/>
    <p:sldId id="262" r:id="rId52"/>
    <p:sldId id="335" r:id="rId53"/>
    <p:sldId id="334" r:id="rId54"/>
    <p:sldId id="333" r:id="rId55"/>
    <p:sldId id="332" r:id="rId56"/>
    <p:sldId id="330" r:id="rId57"/>
    <p:sldId id="329" r:id="rId58"/>
    <p:sldId id="328" r:id="rId59"/>
    <p:sldId id="263" r:id="rId60"/>
    <p:sldId id="336" r:id="rId61"/>
    <p:sldId id="337" r:id="rId62"/>
    <p:sldId id="260" r:id="rId63"/>
    <p:sldId id="338" r:id="rId64"/>
    <p:sldId id="339" r:id="rId65"/>
    <p:sldId id="340" r:id="rId66"/>
    <p:sldId id="267" r:id="rId67"/>
    <p:sldId id="343" r:id="rId68"/>
    <p:sldId id="342" r:id="rId69"/>
    <p:sldId id="345" r:id="rId70"/>
    <p:sldId id="341" r:id="rId71"/>
    <p:sldId id="269" r:id="rId72"/>
    <p:sldId id="346" r:id="rId73"/>
    <p:sldId id="349" r:id="rId74"/>
    <p:sldId id="348" r:id="rId75"/>
    <p:sldId id="347" r:id="rId76"/>
    <p:sldId id="270" r:id="rId77"/>
    <p:sldId id="350" r:id="rId78"/>
    <p:sldId id="271" r:id="rId79"/>
    <p:sldId id="351" r:id="rId80"/>
    <p:sldId id="273" r:id="rId81"/>
    <p:sldId id="352" r:id="rId82"/>
    <p:sldId id="280" r:id="rId83"/>
    <p:sldId id="353" r:id="rId84"/>
    <p:sldId id="281" r:id="rId85"/>
    <p:sldId id="359" r:id="rId86"/>
    <p:sldId id="358" r:id="rId87"/>
    <p:sldId id="356" r:id="rId88"/>
    <p:sldId id="355" r:id="rId89"/>
    <p:sldId id="354" r:id="rId90"/>
    <p:sldId id="279" r:id="rId91"/>
    <p:sldId id="362" r:id="rId92"/>
    <p:sldId id="360" r:id="rId93"/>
    <p:sldId id="284" r:id="rId94"/>
    <p:sldId id="363" r:id="rId95"/>
    <p:sldId id="365" r:id="rId96"/>
    <p:sldId id="364" r:id="rId97"/>
    <p:sldId id="274" r:id="rId98"/>
    <p:sldId id="369" r:id="rId99"/>
    <p:sldId id="368" r:id="rId100"/>
    <p:sldId id="367" r:id="rId101"/>
    <p:sldId id="366" r:id="rId102"/>
    <p:sldId id="275" r:id="rId103"/>
    <p:sldId id="370" r:id="rId104"/>
    <p:sldId id="371" r:id="rId105"/>
    <p:sldId id="277" r:id="rId106"/>
    <p:sldId id="376" r:id="rId107"/>
    <p:sldId id="375" r:id="rId108"/>
    <p:sldId id="374" r:id="rId109"/>
    <p:sldId id="373" r:id="rId110"/>
    <p:sldId id="372" r:id="rId111"/>
    <p:sldId id="285" r:id="rId112"/>
    <p:sldId id="381" r:id="rId113"/>
    <p:sldId id="380" r:id="rId114"/>
    <p:sldId id="379" r:id="rId115"/>
    <p:sldId id="378" r:id="rId116"/>
    <p:sldId id="377" r:id="rId117"/>
    <p:sldId id="276" r:id="rId118"/>
    <p:sldId id="384" r:id="rId119"/>
    <p:sldId id="383" r:id="rId120"/>
    <p:sldId id="382" r:id="rId121"/>
    <p:sldId id="278" r:id="rId122"/>
    <p:sldId id="282" r:id="rId123"/>
    <p:sldId id="283" r:id="rId124"/>
    <p:sldId id="387" r:id="rId125"/>
    <p:sldId id="386" r:id="rId126"/>
    <p:sldId id="385" r:id="rId127"/>
    <p:sldId id="391" r:id="rId128"/>
    <p:sldId id="388" r:id="rId129"/>
    <p:sldId id="390" r:id="rId130"/>
    <p:sldId id="389" r:id="rId131"/>
    <p:sldId id="286" r:id="rId132"/>
    <p:sldId id="394" r:id="rId133"/>
    <p:sldId id="392" r:id="rId13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DC480-2229-4540-8E89-D8E34BD9AB4A}" v="1396" dt="2020-12-02T12:43:40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microsoft.com/office/2016/11/relationships/changesInfo" Target="changesInfos/changesInfo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FD2DC480-2229-4540-8E89-D8E34BD9AB4A}"/>
    <pc:docChg chg="undo redo custSel mod addSld delSld modSld sldOrd">
      <pc:chgData name="Evgenia Korneva" userId="e62070071816427d" providerId="LiveId" clId="{FD2DC480-2229-4540-8E89-D8E34BD9AB4A}" dt="2020-12-02T12:43:51.973" v="7959" actId="20577"/>
      <pc:docMkLst>
        <pc:docMk/>
      </pc:docMkLst>
      <pc:sldChg chg="modSp">
        <pc:chgData name="Evgenia Korneva" userId="e62070071816427d" providerId="LiveId" clId="{FD2DC480-2229-4540-8E89-D8E34BD9AB4A}" dt="2020-12-01T20:08:43.305" v="287" actId="20577"/>
        <pc:sldMkLst>
          <pc:docMk/>
          <pc:sldMk cId="2013708291" sldId="258"/>
        </pc:sldMkLst>
        <pc:spChg chg="mod">
          <ac:chgData name="Evgenia Korneva" userId="e62070071816427d" providerId="LiveId" clId="{FD2DC480-2229-4540-8E89-D8E34BD9AB4A}" dt="2020-12-01T20:08:43.305" v="287" actId="20577"/>
          <ac:spMkLst>
            <pc:docMk/>
            <pc:sldMk cId="2013708291" sldId="258"/>
            <ac:spMk id="3" creationId="{991C34B1-6DE8-49CB-9DE7-AC78535F2410}"/>
          </ac:spMkLst>
        </pc:spChg>
      </pc:sldChg>
      <pc:sldChg chg="modSp">
        <pc:chgData name="Evgenia Korneva" userId="e62070071816427d" providerId="LiveId" clId="{FD2DC480-2229-4540-8E89-D8E34BD9AB4A}" dt="2020-12-02T06:52:42.791" v="7106" actId="207"/>
        <pc:sldMkLst>
          <pc:docMk/>
          <pc:sldMk cId="532074605" sldId="260"/>
        </pc:sldMkLst>
        <pc:spChg chg="mod">
          <ac:chgData name="Evgenia Korneva" userId="e62070071816427d" providerId="LiveId" clId="{FD2DC480-2229-4540-8E89-D8E34BD9AB4A}" dt="2020-12-02T06:52:42.791" v="7106" actId="207"/>
          <ac:spMkLst>
            <pc:docMk/>
            <pc:sldMk cId="532074605" sldId="260"/>
            <ac:spMk id="6" creationId="{727214E8-7100-4DA9-A548-4ABE65CBE331}"/>
          </ac:spMkLst>
        </pc:spChg>
      </pc:sldChg>
      <pc:sldChg chg="modSp add">
        <pc:chgData name="Evgenia Korneva" userId="e62070071816427d" providerId="LiveId" clId="{FD2DC480-2229-4540-8E89-D8E34BD9AB4A}" dt="2020-12-02T12:40:47.295" v="7883" actId="20577"/>
        <pc:sldMkLst>
          <pc:docMk/>
          <pc:sldMk cId="358479578" sldId="264"/>
        </pc:sldMkLst>
        <pc:spChg chg="mod">
          <ac:chgData name="Evgenia Korneva" userId="e62070071816427d" providerId="LiveId" clId="{FD2DC480-2229-4540-8E89-D8E34BD9AB4A}" dt="2020-12-01T20:05:33.563" v="50" actId="6559"/>
          <ac:spMkLst>
            <pc:docMk/>
            <pc:sldMk cId="358479578" sldId="264"/>
            <ac:spMk id="2" creationId="{FBF7B3AA-12E4-4615-9AA9-0F6F62C3E4B7}"/>
          </ac:spMkLst>
        </pc:spChg>
        <pc:spChg chg="mod">
          <ac:chgData name="Evgenia Korneva" userId="e62070071816427d" providerId="LiveId" clId="{FD2DC480-2229-4540-8E89-D8E34BD9AB4A}" dt="2020-12-02T12:40:47.295" v="7883" actId="20577"/>
          <ac:spMkLst>
            <pc:docMk/>
            <pc:sldMk cId="358479578" sldId="264"/>
            <ac:spMk id="3" creationId="{D883C3DE-95F6-4FAF-8EBE-1D92A524E4EC}"/>
          </ac:spMkLst>
        </pc:spChg>
      </pc:sldChg>
      <pc:sldChg chg="addSp delSp modSp add">
        <pc:chgData name="Evgenia Korneva" userId="e62070071816427d" providerId="LiveId" clId="{FD2DC480-2229-4540-8E89-D8E34BD9AB4A}" dt="2020-12-02T06:40:05.651" v="7001" actId="207"/>
        <pc:sldMkLst>
          <pc:docMk/>
          <pc:sldMk cId="617234075" sldId="265"/>
        </pc:sldMkLst>
        <pc:spChg chg="mod">
          <ac:chgData name="Evgenia Korneva" userId="e62070071816427d" providerId="LiveId" clId="{FD2DC480-2229-4540-8E89-D8E34BD9AB4A}" dt="2020-12-01T20:06:07.933" v="85" actId="6559"/>
          <ac:spMkLst>
            <pc:docMk/>
            <pc:sldMk cId="617234075" sldId="265"/>
            <ac:spMk id="2" creationId="{F7C98222-176C-4BC9-88B1-F2BF9C80C027}"/>
          </ac:spMkLst>
        </pc:spChg>
        <pc:spChg chg="mod">
          <ac:chgData name="Evgenia Korneva" userId="e62070071816427d" providerId="LiveId" clId="{FD2DC480-2229-4540-8E89-D8E34BD9AB4A}" dt="2020-12-02T06:40:05.651" v="7001" actId="207"/>
          <ac:spMkLst>
            <pc:docMk/>
            <pc:sldMk cId="617234075" sldId="265"/>
            <ac:spMk id="3" creationId="{8CDA2D8B-F82B-437D-80B1-310DA1039D07}"/>
          </ac:spMkLst>
        </pc:spChg>
        <pc:cxnChg chg="add del">
          <ac:chgData name="Evgenia Korneva" userId="e62070071816427d" providerId="LiveId" clId="{FD2DC480-2229-4540-8E89-D8E34BD9AB4A}" dt="2020-12-02T06:32:43.711" v="6677"/>
          <ac:cxnSpMkLst>
            <pc:docMk/>
            <pc:sldMk cId="617234075" sldId="265"/>
            <ac:cxnSpMk id="4" creationId="{50652766-A88B-4BBF-806E-BCA413E6BD82}"/>
          </ac:cxnSpMkLst>
        </pc:cxnChg>
      </pc:sldChg>
      <pc:sldChg chg="modSp add">
        <pc:chgData name="Evgenia Korneva" userId="e62070071816427d" providerId="LiveId" clId="{FD2DC480-2229-4540-8E89-D8E34BD9AB4A}" dt="2020-12-02T05:51:54.230" v="5328" actId="20577"/>
        <pc:sldMkLst>
          <pc:docMk/>
          <pc:sldMk cId="3077925799" sldId="266"/>
        </pc:sldMkLst>
        <pc:spChg chg="mod">
          <ac:chgData name="Evgenia Korneva" userId="e62070071816427d" providerId="LiveId" clId="{FD2DC480-2229-4540-8E89-D8E34BD9AB4A}" dt="2020-12-01T20:08:58.690" v="294" actId="113"/>
          <ac:spMkLst>
            <pc:docMk/>
            <pc:sldMk cId="3077925799" sldId="266"/>
            <ac:spMk id="2" creationId="{73599669-8BF6-4B89-B3CE-511C2FE4B56F}"/>
          </ac:spMkLst>
        </pc:spChg>
        <pc:spChg chg="mod">
          <ac:chgData name="Evgenia Korneva" userId="e62070071816427d" providerId="LiveId" clId="{FD2DC480-2229-4540-8E89-D8E34BD9AB4A}" dt="2020-12-02T05:51:54.230" v="5328" actId="20577"/>
          <ac:spMkLst>
            <pc:docMk/>
            <pc:sldMk cId="3077925799" sldId="266"/>
            <ac:spMk id="3" creationId="{133B43AC-E701-4F87-99FA-EE0FF83433E5}"/>
          </ac:spMkLst>
        </pc:spChg>
      </pc:sldChg>
      <pc:sldChg chg="addSp delSp modSp add">
        <pc:chgData name="Evgenia Korneva" userId="e62070071816427d" providerId="LiveId" clId="{FD2DC480-2229-4540-8E89-D8E34BD9AB4A}" dt="2020-12-01T20:32:27.603" v="724" actId="114"/>
        <pc:sldMkLst>
          <pc:docMk/>
          <pc:sldMk cId="2869761702" sldId="267"/>
        </pc:sldMkLst>
        <pc:spChg chg="del">
          <ac:chgData name="Evgenia Korneva" userId="e62070071816427d" providerId="LiveId" clId="{FD2DC480-2229-4540-8E89-D8E34BD9AB4A}" dt="2020-12-01T20:23:54.494" v="352"/>
          <ac:spMkLst>
            <pc:docMk/>
            <pc:sldMk cId="2869761702" sldId="267"/>
            <ac:spMk id="2" creationId="{3F1B4071-D3F4-4C9E-B805-8EF292923097}"/>
          </ac:spMkLst>
        </pc:spChg>
        <pc:spChg chg="del">
          <ac:chgData name="Evgenia Korneva" userId="e62070071816427d" providerId="LiveId" clId="{FD2DC480-2229-4540-8E89-D8E34BD9AB4A}" dt="2020-12-01T20:23:54.494" v="352"/>
          <ac:spMkLst>
            <pc:docMk/>
            <pc:sldMk cId="2869761702" sldId="267"/>
            <ac:spMk id="3" creationId="{7CCA0EB4-7222-4CCD-8316-AB09E75E95A8}"/>
          </ac:spMkLst>
        </pc:spChg>
        <pc:spChg chg="del">
          <ac:chgData name="Evgenia Korneva" userId="e62070071816427d" providerId="LiveId" clId="{FD2DC480-2229-4540-8E89-D8E34BD9AB4A}" dt="2020-12-01T20:23:54.494" v="352"/>
          <ac:spMkLst>
            <pc:docMk/>
            <pc:sldMk cId="2869761702" sldId="267"/>
            <ac:spMk id="4" creationId="{2973FD05-4817-45F4-915F-0CD4A7860158}"/>
          </ac:spMkLst>
        </pc:spChg>
        <pc:spChg chg="add mod">
          <ac:chgData name="Evgenia Korneva" userId="e62070071816427d" providerId="LiveId" clId="{FD2DC480-2229-4540-8E89-D8E34BD9AB4A}" dt="2020-12-01T20:28:57.790" v="471" actId="113"/>
          <ac:spMkLst>
            <pc:docMk/>
            <pc:sldMk cId="2869761702" sldId="267"/>
            <ac:spMk id="5" creationId="{C0B056F9-086C-41E0-A707-BB7A6F794BA7}"/>
          </ac:spMkLst>
        </pc:spChg>
        <pc:spChg chg="add del mod">
          <ac:chgData name="Evgenia Korneva" userId="e62070071816427d" providerId="LiveId" clId="{FD2DC480-2229-4540-8E89-D8E34BD9AB4A}" dt="2020-12-01T20:23:59.905" v="353"/>
          <ac:spMkLst>
            <pc:docMk/>
            <pc:sldMk cId="2869761702" sldId="267"/>
            <ac:spMk id="6" creationId="{AC2C3BED-25FC-4D6F-865A-76483E7BCD92}"/>
          </ac:spMkLst>
        </pc:spChg>
        <pc:spChg chg="add mod">
          <ac:chgData name="Evgenia Korneva" userId="e62070071816427d" providerId="LiveId" clId="{FD2DC480-2229-4540-8E89-D8E34BD9AB4A}" dt="2020-12-01T20:32:27.603" v="724" actId="114"/>
          <ac:spMkLst>
            <pc:docMk/>
            <pc:sldMk cId="2869761702" sldId="267"/>
            <ac:spMk id="10" creationId="{43BB2314-B1EB-4670-B1FF-EBF85434DCB7}"/>
          </ac:spMkLst>
        </pc:spChg>
        <pc:picChg chg="add del mod modCrop">
          <ac:chgData name="Evgenia Korneva" userId="e62070071816427d" providerId="LiveId" clId="{FD2DC480-2229-4540-8E89-D8E34BD9AB4A}" dt="2020-12-01T20:26:30.210" v="378" actId="478"/>
          <ac:picMkLst>
            <pc:docMk/>
            <pc:sldMk cId="2869761702" sldId="267"/>
            <ac:picMk id="7" creationId="{68A70489-CFAA-45A6-A88C-23DA6A453ADF}"/>
          </ac:picMkLst>
        </pc:picChg>
        <pc:picChg chg="add del mod modCrop">
          <ac:chgData name="Evgenia Korneva" userId="e62070071816427d" providerId="LiveId" clId="{FD2DC480-2229-4540-8E89-D8E34BD9AB4A}" dt="2020-12-01T20:26:28.781" v="377" actId="478"/>
          <ac:picMkLst>
            <pc:docMk/>
            <pc:sldMk cId="2869761702" sldId="267"/>
            <ac:picMk id="8" creationId="{E5CB7F96-F84E-477C-A37E-41721093A0B4}"/>
          </ac:picMkLst>
        </pc:picChg>
      </pc:sldChg>
      <pc:sldChg chg="addSp delSp modSp add">
        <pc:chgData name="Evgenia Korneva" userId="e62070071816427d" providerId="LiveId" clId="{FD2DC480-2229-4540-8E89-D8E34BD9AB4A}" dt="2020-12-02T06:41:11.394" v="7044" actId="20577"/>
        <pc:sldMkLst>
          <pc:docMk/>
          <pc:sldMk cId="65381061" sldId="268"/>
        </pc:sldMkLst>
        <pc:spChg chg="del">
          <ac:chgData name="Evgenia Korneva" userId="e62070071816427d" providerId="LiveId" clId="{FD2DC480-2229-4540-8E89-D8E34BD9AB4A}" dt="2020-12-01T20:26:46.260" v="380"/>
          <ac:spMkLst>
            <pc:docMk/>
            <pc:sldMk cId="65381061" sldId="268"/>
            <ac:spMk id="2" creationId="{8D3E0B0F-34F2-4F28-812B-3EA1A4C0E469}"/>
          </ac:spMkLst>
        </pc:spChg>
        <pc:spChg chg="del">
          <ac:chgData name="Evgenia Korneva" userId="e62070071816427d" providerId="LiveId" clId="{FD2DC480-2229-4540-8E89-D8E34BD9AB4A}" dt="2020-12-01T20:26:46.260" v="380"/>
          <ac:spMkLst>
            <pc:docMk/>
            <pc:sldMk cId="65381061" sldId="268"/>
            <ac:spMk id="3" creationId="{0ED1FDB1-430E-4F5F-BE17-66C267820B65}"/>
          </ac:spMkLst>
        </pc:spChg>
        <pc:spChg chg="add mod">
          <ac:chgData name="Evgenia Korneva" userId="e62070071816427d" providerId="LiveId" clId="{FD2DC480-2229-4540-8E89-D8E34BD9AB4A}" dt="2020-12-01T20:27:01.429" v="406" actId="20577"/>
          <ac:spMkLst>
            <pc:docMk/>
            <pc:sldMk cId="65381061" sldId="268"/>
            <ac:spMk id="4" creationId="{1CAE4462-B673-4176-88D0-EBFA19889A6C}"/>
          </ac:spMkLst>
        </pc:spChg>
        <pc:spChg chg="add mod">
          <ac:chgData name="Evgenia Korneva" userId="e62070071816427d" providerId="LiveId" clId="{FD2DC480-2229-4540-8E89-D8E34BD9AB4A}" dt="2020-12-02T06:41:11.394" v="7044" actId="20577"/>
          <ac:spMkLst>
            <pc:docMk/>
            <pc:sldMk cId="65381061" sldId="268"/>
            <ac:spMk id="5" creationId="{6620AB7E-1D9E-4470-8AB6-5DFB48B90532}"/>
          </ac:spMkLst>
        </pc:spChg>
      </pc:sldChg>
      <pc:sldChg chg="addSp delSp modSp add">
        <pc:chgData name="Evgenia Korneva" userId="e62070071816427d" providerId="LiveId" clId="{FD2DC480-2229-4540-8E89-D8E34BD9AB4A}" dt="2020-12-02T06:55:38.538" v="7156" actId="113"/>
        <pc:sldMkLst>
          <pc:docMk/>
          <pc:sldMk cId="22744885" sldId="269"/>
        </pc:sldMkLst>
        <pc:spChg chg="mod">
          <ac:chgData name="Evgenia Korneva" userId="e62070071816427d" providerId="LiveId" clId="{FD2DC480-2229-4540-8E89-D8E34BD9AB4A}" dt="2020-12-01T20:32:55.138" v="757" actId="113"/>
          <ac:spMkLst>
            <pc:docMk/>
            <pc:sldMk cId="22744885" sldId="269"/>
            <ac:spMk id="2" creationId="{96596D6A-A145-426B-8CA0-70476141E033}"/>
          </ac:spMkLst>
        </pc:spChg>
        <pc:spChg chg="del">
          <ac:chgData name="Evgenia Korneva" userId="e62070071816427d" providerId="LiveId" clId="{FD2DC480-2229-4540-8E89-D8E34BD9AB4A}" dt="2020-12-01T20:33:00.445" v="758"/>
          <ac:spMkLst>
            <pc:docMk/>
            <pc:sldMk cId="22744885" sldId="269"/>
            <ac:spMk id="3" creationId="{75CD61B5-1DD4-4C24-BB56-2A18D6A00DCC}"/>
          </ac:spMkLst>
        </pc:spChg>
        <pc:spChg chg="add del mod">
          <ac:chgData name="Evgenia Korneva" userId="e62070071816427d" providerId="LiveId" clId="{FD2DC480-2229-4540-8E89-D8E34BD9AB4A}" dt="2020-12-01T20:33:16.451" v="759"/>
          <ac:spMkLst>
            <pc:docMk/>
            <pc:sldMk cId="22744885" sldId="269"/>
            <ac:spMk id="4" creationId="{EEEA75DD-4402-406E-A562-0C57BE1E7F67}"/>
          </ac:spMkLst>
        </pc:spChg>
        <pc:spChg chg="add del mod">
          <ac:chgData name="Evgenia Korneva" userId="e62070071816427d" providerId="LiveId" clId="{FD2DC480-2229-4540-8E89-D8E34BD9AB4A}" dt="2020-12-01T20:33:16.451" v="759"/>
          <ac:spMkLst>
            <pc:docMk/>
            <pc:sldMk cId="22744885" sldId="269"/>
            <ac:spMk id="5" creationId="{9FFE78E2-B28C-470F-8796-8FF6696EE406}"/>
          </ac:spMkLst>
        </pc:spChg>
        <pc:spChg chg="add del mod">
          <ac:chgData name="Evgenia Korneva" userId="e62070071816427d" providerId="LiveId" clId="{FD2DC480-2229-4540-8E89-D8E34BD9AB4A}" dt="2020-12-01T20:33:16.451" v="759"/>
          <ac:spMkLst>
            <pc:docMk/>
            <pc:sldMk cId="22744885" sldId="269"/>
            <ac:spMk id="6" creationId="{F47B757B-B962-49C2-B4B0-0D2A3182F3BA}"/>
          </ac:spMkLst>
        </pc:spChg>
        <pc:spChg chg="add del mod">
          <ac:chgData name="Evgenia Korneva" userId="e62070071816427d" providerId="LiveId" clId="{FD2DC480-2229-4540-8E89-D8E34BD9AB4A}" dt="2020-12-01T20:33:16.451" v="759"/>
          <ac:spMkLst>
            <pc:docMk/>
            <pc:sldMk cId="22744885" sldId="269"/>
            <ac:spMk id="7" creationId="{E23AF3FA-2C33-4147-82E3-F051FF0822A2}"/>
          </ac:spMkLst>
        </pc:spChg>
        <pc:spChg chg="add del mod">
          <ac:chgData name="Evgenia Korneva" userId="e62070071816427d" providerId="LiveId" clId="{FD2DC480-2229-4540-8E89-D8E34BD9AB4A}" dt="2020-12-01T20:33:48.442" v="815"/>
          <ac:spMkLst>
            <pc:docMk/>
            <pc:sldMk cId="22744885" sldId="269"/>
            <ac:spMk id="8" creationId="{33743C16-FB86-4C3A-B6E6-63904743E7C6}"/>
          </ac:spMkLst>
        </pc:spChg>
        <pc:spChg chg="add del mod">
          <ac:chgData name="Evgenia Korneva" userId="e62070071816427d" providerId="LiveId" clId="{FD2DC480-2229-4540-8E89-D8E34BD9AB4A}" dt="2020-12-01T20:33:48.442" v="815"/>
          <ac:spMkLst>
            <pc:docMk/>
            <pc:sldMk cId="22744885" sldId="269"/>
            <ac:spMk id="9" creationId="{B7A25355-1BFC-4297-A9B1-764F6DAF89BF}"/>
          </ac:spMkLst>
        </pc:spChg>
        <pc:spChg chg="add mod">
          <ac:chgData name="Evgenia Korneva" userId="e62070071816427d" providerId="LiveId" clId="{FD2DC480-2229-4540-8E89-D8E34BD9AB4A}" dt="2020-12-01T20:34:01.251" v="837" actId="20577"/>
          <ac:spMkLst>
            <pc:docMk/>
            <pc:sldMk cId="22744885" sldId="269"/>
            <ac:spMk id="10" creationId="{CF559EF4-37F8-4EB9-B63F-C5FAC64B0237}"/>
          </ac:spMkLst>
        </pc:spChg>
        <pc:spChg chg="add mod">
          <ac:chgData name="Evgenia Korneva" userId="e62070071816427d" providerId="LiveId" clId="{FD2DC480-2229-4540-8E89-D8E34BD9AB4A}" dt="2020-12-01T20:35:50.506" v="1024" actId="20577"/>
          <ac:spMkLst>
            <pc:docMk/>
            <pc:sldMk cId="22744885" sldId="269"/>
            <ac:spMk id="11" creationId="{7726873A-12B7-4B93-9F3D-1A2672C93C57}"/>
          </ac:spMkLst>
        </pc:spChg>
        <pc:spChg chg="add mod">
          <ac:chgData name="Evgenia Korneva" userId="e62070071816427d" providerId="LiveId" clId="{FD2DC480-2229-4540-8E89-D8E34BD9AB4A}" dt="2020-12-01T20:34:12.328" v="861" actId="20577"/>
          <ac:spMkLst>
            <pc:docMk/>
            <pc:sldMk cId="22744885" sldId="269"/>
            <ac:spMk id="12" creationId="{E3AC45FF-EF12-4D64-B007-E5F634C64153}"/>
          </ac:spMkLst>
        </pc:spChg>
        <pc:spChg chg="add mod">
          <ac:chgData name="Evgenia Korneva" userId="e62070071816427d" providerId="LiveId" clId="{FD2DC480-2229-4540-8E89-D8E34BD9AB4A}" dt="2020-12-02T06:55:38.538" v="7156" actId="113"/>
          <ac:spMkLst>
            <pc:docMk/>
            <pc:sldMk cId="22744885" sldId="269"/>
            <ac:spMk id="13" creationId="{9F141F86-3E3A-435F-82E1-87FB48622C0C}"/>
          </ac:spMkLst>
        </pc:spChg>
      </pc:sldChg>
      <pc:sldChg chg="addSp delSp modSp add">
        <pc:chgData name="Evgenia Korneva" userId="e62070071816427d" providerId="LiveId" clId="{FD2DC480-2229-4540-8E89-D8E34BD9AB4A}" dt="2020-12-01T21:21:11.946" v="1634" actId="114"/>
        <pc:sldMkLst>
          <pc:docMk/>
          <pc:sldMk cId="3373824710" sldId="270"/>
        </pc:sldMkLst>
        <pc:spChg chg="del">
          <ac:chgData name="Evgenia Korneva" userId="e62070071816427d" providerId="LiveId" clId="{FD2DC480-2229-4540-8E89-D8E34BD9AB4A}" dt="2020-12-01T21:02:23.470" v="1229"/>
          <ac:spMkLst>
            <pc:docMk/>
            <pc:sldMk cId="3373824710" sldId="270"/>
            <ac:spMk id="2" creationId="{57356913-980A-46F3-9159-E85873A08494}"/>
          </ac:spMkLst>
        </pc:spChg>
        <pc:spChg chg="del">
          <ac:chgData name="Evgenia Korneva" userId="e62070071816427d" providerId="LiveId" clId="{FD2DC480-2229-4540-8E89-D8E34BD9AB4A}" dt="2020-12-01T21:02:23.470" v="1229"/>
          <ac:spMkLst>
            <pc:docMk/>
            <pc:sldMk cId="3373824710" sldId="270"/>
            <ac:spMk id="3" creationId="{A576549E-84D1-40B0-A3D6-719A24792C8E}"/>
          </ac:spMkLst>
        </pc:spChg>
        <pc:spChg chg="del">
          <ac:chgData name="Evgenia Korneva" userId="e62070071816427d" providerId="LiveId" clId="{FD2DC480-2229-4540-8E89-D8E34BD9AB4A}" dt="2020-12-01T21:02:23.470" v="1229"/>
          <ac:spMkLst>
            <pc:docMk/>
            <pc:sldMk cId="3373824710" sldId="270"/>
            <ac:spMk id="4" creationId="{25B310B9-FAC4-427C-88DC-ABB617ED5D93}"/>
          </ac:spMkLst>
        </pc:spChg>
        <pc:spChg chg="del">
          <ac:chgData name="Evgenia Korneva" userId="e62070071816427d" providerId="LiveId" clId="{FD2DC480-2229-4540-8E89-D8E34BD9AB4A}" dt="2020-12-01T21:02:23.470" v="1229"/>
          <ac:spMkLst>
            <pc:docMk/>
            <pc:sldMk cId="3373824710" sldId="270"/>
            <ac:spMk id="5" creationId="{B54985F3-C8EF-4046-948B-CD49BD1380D9}"/>
          </ac:spMkLst>
        </pc:spChg>
        <pc:spChg chg="del">
          <ac:chgData name="Evgenia Korneva" userId="e62070071816427d" providerId="LiveId" clId="{FD2DC480-2229-4540-8E89-D8E34BD9AB4A}" dt="2020-12-01T21:02:23.470" v="1229"/>
          <ac:spMkLst>
            <pc:docMk/>
            <pc:sldMk cId="3373824710" sldId="270"/>
            <ac:spMk id="6" creationId="{E356824F-7C7A-40CE-899D-930D104DDCFD}"/>
          </ac:spMkLst>
        </pc:spChg>
        <pc:spChg chg="add mod">
          <ac:chgData name="Evgenia Korneva" userId="e62070071816427d" providerId="LiveId" clId="{FD2DC480-2229-4540-8E89-D8E34BD9AB4A}" dt="2020-12-01T21:02:39.927" v="1250" actId="113"/>
          <ac:spMkLst>
            <pc:docMk/>
            <pc:sldMk cId="3373824710" sldId="270"/>
            <ac:spMk id="7" creationId="{8F99099F-A4E5-4E30-B07F-5D733CA0699F}"/>
          </ac:spMkLst>
        </pc:spChg>
        <pc:spChg chg="add mod">
          <ac:chgData name="Evgenia Korneva" userId="e62070071816427d" providerId="LiveId" clId="{FD2DC480-2229-4540-8E89-D8E34BD9AB4A}" dt="2020-12-01T21:20:06.299" v="1622" actId="6559"/>
          <ac:spMkLst>
            <pc:docMk/>
            <pc:sldMk cId="3373824710" sldId="270"/>
            <ac:spMk id="8" creationId="{45C2A0B5-F7EC-4870-80C4-C302606BC0B7}"/>
          </ac:spMkLst>
        </pc:spChg>
        <pc:spChg chg="add mod">
          <ac:chgData name="Evgenia Korneva" userId="e62070071816427d" providerId="LiveId" clId="{FD2DC480-2229-4540-8E89-D8E34BD9AB4A}" dt="2020-12-01T21:20:47.043" v="1628" actId="1076"/>
          <ac:spMkLst>
            <pc:docMk/>
            <pc:sldMk cId="3373824710" sldId="270"/>
            <ac:spMk id="16" creationId="{8C4988BF-9796-4957-AE1B-CC5DCA8A46E4}"/>
          </ac:spMkLst>
        </pc:spChg>
        <pc:spChg chg="add mod">
          <ac:chgData name="Evgenia Korneva" userId="e62070071816427d" providerId="LiveId" clId="{FD2DC480-2229-4540-8E89-D8E34BD9AB4A}" dt="2020-12-01T21:21:11.946" v="1634" actId="114"/>
          <ac:spMkLst>
            <pc:docMk/>
            <pc:sldMk cId="3373824710" sldId="270"/>
            <ac:spMk id="17" creationId="{27E6085E-87B4-410A-AC30-69B787A5D25D}"/>
          </ac:spMkLst>
        </pc:spChg>
        <pc:grpChg chg="add mod">
          <ac:chgData name="Evgenia Korneva" userId="e62070071816427d" providerId="LiveId" clId="{FD2DC480-2229-4540-8E89-D8E34BD9AB4A}" dt="2020-12-01T21:18:24.499" v="1535" actId="1076"/>
          <ac:grpSpMkLst>
            <pc:docMk/>
            <pc:sldMk cId="3373824710" sldId="270"/>
            <ac:grpSpMk id="9" creationId="{A8AEA170-A2F9-41BD-B28B-50E7BDED44DD}"/>
          </ac:grpSpMkLst>
        </pc:grpChg>
      </pc:sldChg>
      <pc:sldChg chg="addSp delSp modSp add">
        <pc:chgData name="Evgenia Korneva" userId="e62070071816427d" providerId="LiveId" clId="{FD2DC480-2229-4540-8E89-D8E34BD9AB4A}" dt="2020-12-01T22:31:39.656" v="3921"/>
        <pc:sldMkLst>
          <pc:docMk/>
          <pc:sldMk cId="3784742646" sldId="271"/>
        </pc:sldMkLst>
        <pc:spChg chg="del">
          <ac:chgData name="Evgenia Korneva" userId="e62070071816427d" providerId="LiveId" clId="{FD2DC480-2229-4540-8E89-D8E34BD9AB4A}" dt="2020-12-01T21:07:54.606" v="1378"/>
          <ac:spMkLst>
            <pc:docMk/>
            <pc:sldMk cId="3784742646" sldId="271"/>
            <ac:spMk id="2" creationId="{A497ABC8-EF6A-446A-8911-F4ED75E70ADE}"/>
          </ac:spMkLst>
        </pc:spChg>
        <pc:spChg chg="del">
          <ac:chgData name="Evgenia Korneva" userId="e62070071816427d" providerId="LiveId" clId="{FD2DC480-2229-4540-8E89-D8E34BD9AB4A}" dt="2020-12-01T21:07:54.606" v="1378"/>
          <ac:spMkLst>
            <pc:docMk/>
            <pc:sldMk cId="3784742646" sldId="271"/>
            <ac:spMk id="3" creationId="{77726AC9-C8E6-4196-824A-B40432F53A80}"/>
          </ac:spMkLst>
        </pc:spChg>
        <pc:spChg chg="add mod">
          <ac:chgData name="Evgenia Korneva" userId="e62070071816427d" providerId="LiveId" clId="{FD2DC480-2229-4540-8E89-D8E34BD9AB4A}" dt="2020-12-01T21:21:33.153" v="1635"/>
          <ac:spMkLst>
            <pc:docMk/>
            <pc:sldMk cId="3784742646" sldId="271"/>
            <ac:spMk id="4" creationId="{B1610BFA-65ED-43F8-94B7-CC2AC0452C8F}"/>
          </ac:spMkLst>
        </pc:spChg>
        <pc:spChg chg="add mod">
          <ac:chgData name="Evgenia Korneva" userId="e62070071816427d" providerId="LiveId" clId="{FD2DC480-2229-4540-8E89-D8E34BD9AB4A}" dt="2020-12-01T22:31:39.656" v="3921"/>
          <ac:spMkLst>
            <pc:docMk/>
            <pc:sldMk cId="3784742646" sldId="271"/>
            <ac:spMk id="5" creationId="{9BF12892-8C6B-4A93-847E-B2B2C8A0BFAB}"/>
          </ac:spMkLst>
        </pc:spChg>
        <pc:spChg chg="add del mod">
          <ac:chgData name="Evgenia Korneva" userId="e62070071816427d" providerId="LiveId" clId="{FD2DC480-2229-4540-8E89-D8E34BD9AB4A}" dt="2020-12-01T21:08:12.863" v="1380" actId="478"/>
          <ac:spMkLst>
            <pc:docMk/>
            <pc:sldMk cId="3784742646" sldId="271"/>
            <ac:spMk id="6" creationId="{BC18A1C5-B6C6-40E5-8730-D84AF820AEA3}"/>
          </ac:spMkLst>
        </pc:spChg>
        <pc:spChg chg="add mod">
          <ac:chgData name="Evgenia Korneva" userId="e62070071816427d" providerId="LiveId" clId="{FD2DC480-2229-4540-8E89-D8E34BD9AB4A}" dt="2020-12-01T21:10:14.663" v="1393" actId="164"/>
          <ac:spMkLst>
            <pc:docMk/>
            <pc:sldMk cId="3784742646" sldId="271"/>
            <ac:spMk id="10" creationId="{EAC42EE5-5126-4063-8F53-CD74E7228BED}"/>
          </ac:spMkLst>
        </pc:spChg>
        <pc:spChg chg="add mod">
          <ac:chgData name="Evgenia Korneva" userId="e62070071816427d" providerId="LiveId" clId="{FD2DC480-2229-4540-8E89-D8E34BD9AB4A}" dt="2020-12-01T21:10:14.663" v="1393" actId="164"/>
          <ac:spMkLst>
            <pc:docMk/>
            <pc:sldMk cId="3784742646" sldId="271"/>
            <ac:spMk id="11" creationId="{CAD8C004-F105-4404-AD28-443A3CCC36EC}"/>
          </ac:spMkLst>
        </pc:spChg>
        <pc:spChg chg="add del">
          <ac:chgData name="Evgenia Korneva" userId="e62070071816427d" providerId="LiveId" clId="{FD2DC480-2229-4540-8E89-D8E34BD9AB4A}" dt="2020-12-01T21:09:32.697" v="1392" actId="478"/>
          <ac:spMkLst>
            <pc:docMk/>
            <pc:sldMk cId="3784742646" sldId="271"/>
            <ac:spMk id="12" creationId="{1837D498-0F40-4DF8-94CE-131429D9F768}"/>
          </ac:spMkLst>
        </pc:spChg>
        <pc:spChg chg="add mod">
          <ac:chgData name="Evgenia Korneva" userId="e62070071816427d" providerId="LiveId" clId="{FD2DC480-2229-4540-8E89-D8E34BD9AB4A}" dt="2020-12-01T21:17:50.607" v="1497" actId="164"/>
          <ac:spMkLst>
            <pc:docMk/>
            <pc:sldMk cId="3784742646" sldId="271"/>
            <ac:spMk id="14" creationId="{67EA7AF8-406F-4A1E-A0FC-37E032C6983F}"/>
          </ac:spMkLst>
        </pc:spChg>
        <pc:spChg chg="add mod">
          <ac:chgData name="Evgenia Korneva" userId="e62070071816427d" providerId="LiveId" clId="{FD2DC480-2229-4540-8E89-D8E34BD9AB4A}" dt="2020-12-01T21:17:50.607" v="1497" actId="164"/>
          <ac:spMkLst>
            <pc:docMk/>
            <pc:sldMk cId="3784742646" sldId="271"/>
            <ac:spMk id="15" creationId="{B59CF50A-362F-410C-B142-EE0D746075BA}"/>
          </ac:spMkLst>
        </pc:spChg>
        <pc:spChg chg="add mod">
          <ac:chgData name="Evgenia Korneva" userId="e62070071816427d" providerId="LiveId" clId="{FD2DC480-2229-4540-8E89-D8E34BD9AB4A}" dt="2020-12-01T21:22:51.903" v="1685" actId="1076"/>
          <ac:spMkLst>
            <pc:docMk/>
            <pc:sldMk cId="3784742646" sldId="271"/>
            <ac:spMk id="17" creationId="{4124774C-47CF-4ED2-A998-DB773A4CDE57}"/>
          </ac:spMkLst>
        </pc:spChg>
        <pc:spChg chg="add mod">
          <ac:chgData name="Evgenia Korneva" userId="e62070071816427d" providerId="LiveId" clId="{FD2DC480-2229-4540-8E89-D8E34BD9AB4A}" dt="2020-12-01T21:25:46.837" v="1705" actId="164"/>
          <ac:spMkLst>
            <pc:docMk/>
            <pc:sldMk cId="3784742646" sldId="271"/>
            <ac:spMk id="18" creationId="{A5E5B199-5305-4061-8CEE-0BA54D9BDD4B}"/>
          </ac:spMkLst>
        </pc:spChg>
        <pc:spChg chg="add mod ord">
          <ac:chgData name="Evgenia Korneva" userId="e62070071816427d" providerId="LiveId" clId="{FD2DC480-2229-4540-8E89-D8E34BD9AB4A}" dt="2020-12-01T21:25:09.069" v="1700" actId="167"/>
          <ac:spMkLst>
            <pc:docMk/>
            <pc:sldMk cId="3784742646" sldId="271"/>
            <ac:spMk id="19" creationId="{7C9DC7B5-C041-4186-8EA6-603D39EF4ED9}"/>
          </ac:spMkLst>
        </pc:spChg>
        <pc:grpChg chg="add mod">
          <ac:chgData name="Evgenia Korneva" userId="e62070071816427d" providerId="LiveId" clId="{FD2DC480-2229-4540-8E89-D8E34BD9AB4A}" dt="2020-12-01T21:17:50.607" v="1497" actId="164"/>
          <ac:grpSpMkLst>
            <pc:docMk/>
            <pc:sldMk cId="3784742646" sldId="271"/>
            <ac:grpSpMk id="13" creationId="{0E277576-A8FD-40A2-A6EC-6A8053E1B250}"/>
          </ac:grpSpMkLst>
        </pc:grpChg>
        <pc:grpChg chg="add del mod">
          <ac:chgData name="Evgenia Korneva" userId="e62070071816427d" providerId="LiveId" clId="{FD2DC480-2229-4540-8E89-D8E34BD9AB4A}" dt="2020-12-01T21:25:33.597" v="1703"/>
          <ac:grpSpMkLst>
            <pc:docMk/>
            <pc:sldMk cId="3784742646" sldId="271"/>
            <ac:grpSpMk id="16" creationId="{03BA8343-95A3-47B0-8FB3-30B55DAEE1B8}"/>
          </ac:grpSpMkLst>
        </pc:grpChg>
        <pc:grpChg chg="add mod">
          <ac:chgData name="Evgenia Korneva" userId="e62070071816427d" providerId="LiveId" clId="{FD2DC480-2229-4540-8E89-D8E34BD9AB4A}" dt="2020-12-01T21:25:46.837" v="1705" actId="164"/>
          <ac:grpSpMkLst>
            <pc:docMk/>
            <pc:sldMk cId="3784742646" sldId="271"/>
            <ac:grpSpMk id="20" creationId="{0F06045D-5656-4D90-A616-C4DA8620EE72}"/>
          </ac:grpSpMkLst>
        </pc:grpChg>
        <pc:grpChg chg="add del mod">
          <ac:chgData name="Evgenia Korneva" userId="e62070071816427d" providerId="LiveId" clId="{FD2DC480-2229-4540-8E89-D8E34BD9AB4A}" dt="2020-12-01T21:25:48.327" v="1706"/>
          <ac:grpSpMkLst>
            <pc:docMk/>
            <pc:sldMk cId="3784742646" sldId="271"/>
            <ac:grpSpMk id="27" creationId="{B4F48AAA-C84F-4EC6-9A10-E0D634A148D4}"/>
          </ac:grpSpMkLst>
        </pc:grpChg>
        <pc:grpChg chg="add mod">
          <ac:chgData name="Evgenia Korneva" userId="e62070071816427d" providerId="LiveId" clId="{FD2DC480-2229-4540-8E89-D8E34BD9AB4A}" dt="2020-12-01T21:25:58.204" v="1708" actId="14100"/>
          <ac:grpSpMkLst>
            <pc:docMk/>
            <pc:sldMk cId="3784742646" sldId="271"/>
            <ac:grpSpMk id="28" creationId="{3ED363F0-9A06-4656-85E8-1B0031A4524F}"/>
          </ac:grpSpMkLst>
        </pc:grpChg>
        <pc:cxnChg chg="add mod">
          <ac:chgData name="Evgenia Korneva" userId="e62070071816427d" providerId="LiveId" clId="{FD2DC480-2229-4540-8E89-D8E34BD9AB4A}" dt="2020-12-01T21:10:14.663" v="1393" actId="164"/>
          <ac:cxnSpMkLst>
            <pc:docMk/>
            <pc:sldMk cId="3784742646" sldId="271"/>
            <ac:cxnSpMk id="8" creationId="{12595478-0BCD-45C4-97FC-A4534391B5A0}"/>
          </ac:cxnSpMkLst>
        </pc:cxnChg>
        <pc:cxnChg chg="mod">
          <ac:chgData name="Evgenia Korneva" userId="e62070071816427d" providerId="LiveId" clId="{FD2DC480-2229-4540-8E89-D8E34BD9AB4A}" dt="2020-12-01T22:11:13.925" v="3648" actId="14100"/>
          <ac:cxnSpMkLst>
            <pc:docMk/>
            <pc:sldMk cId="3784742646" sldId="271"/>
            <ac:cxnSpMk id="34" creationId="{8D5B362F-847B-4A3F-92B6-A5594DDBA983}"/>
          </ac:cxnSpMkLst>
        </pc:cxnChg>
        <pc:cxnChg chg="add del">
          <ac:chgData name="Evgenia Korneva" userId="e62070071816427d" providerId="LiveId" clId="{FD2DC480-2229-4540-8E89-D8E34BD9AB4A}" dt="2020-12-01T22:11:19.558" v="3650" actId="478"/>
          <ac:cxnSpMkLst>
            <pc:docMk/>
            <pc:sldMk cId="3784742646" sldId="271"/>
            <ac:cxnSpMk id="39" creationId="{427BBC64-D6D9-4510-AA01-9AEC3154F66E}"/>
          </ac:cxnSpMkLst>
        </pc:cxnChg>
      </pc:sldChg>
      <pc:sldChg chg="addSp add del">
        <pc:chgData name="Evgenia Korneva" userId="e62070071816427d" providerId="LiveId" clId="{FD2DC480-2229-4540-8E89-D8E34BD9AB4A}" dt="2020-12-01T21:53:05.681" v="2929" actId="2696"/>
        <pc:sldMkLst>
          <pc:docMk/>
          <pc:sldMk cId="3466888821" sldId="272"/>
        </pc:sldMkLst>
        <pc:spChg chg="add">
          <ac:chgData name="Evgenia Korneva" userId="e62070071816427d" providerId="LiveId" clId="{FD2DC480-2229-4540-8E89-D8E34BD9AB4A}" dt="2020-12-01T21:25:17.307" v="1702"/>
          <ac:spMkLst>
            <pc:docMk/>
            <pc:sldMk cId="3466888821" sldId="272"/>
            <ac:spMk id="5" creationId="{D648FAA3-CF0F-43CA-9357-16A67A684EE1}"/>
          </ac:spMkLst>
        </pc:spChg>
      </pc:sldChg>
      <pc:sldChg chg="addSp delSp modSp add">
        <pc:chgData name="Evgenia Korneva" userId="e62070071816427d" providerId="LiveId" clId="{FD2DC480-2229-4540-8E89-D8E34BD9AB4A}" dt="2020-12-01T22:31:34.471" v="3917"/>
        <pc:sldMkLst>
          <pc:docMk/>
          <pc:sldMk cId="1946408120" sldId="273"/>
        </pc:sldMkLst>
        <pc:spChg chg="mod">
          <ac:chgData name="Evgenia Korneva" userId="e62070071816427d" providerId="LiveId" clId="{FD2DC480-2229-4540-8E89-D8E34BD9AB4A}" dt="2020-12-01T22:31:34.471" v="3917"/>
          <ac:spMkLst>
            <pc:docMk/>
            <pc:sldMk cId="1946408120" sldId="273"/>
            <ac:spMk id="5" creationId="{9BF12892-8C6B-4A93-847E-B2B2C8A0BFAB}"/>
          </ac:spMkLst>
        </pc:spChg>
        <pc:spChg chg="mod">
          <ac:chgData name="Evgenia Korneva" userId="e62070071816427d" providerId="LiveId" clId="{FD2DC480-2229-4540-8E89-D8E34BD9AB4A}" dt="2020-12-01T21:28:05.784" v="1820" actId="1038"/>
          <ac:spMkLst>
            <pc:docMk/>
            <pc:sldMk cId="1946408120" sldId="273"/>
            <ac:spMk id="16" creationId="{FBE3F075-3F52-4CF3-A268-D319EFAC171D}"/>
          </ac:spMkLst>
        </pc:spChg>
        <pc:spChg chg="mod">
          <ac:chgData name="Evgenia Korneva" userId="e62070071816427d" providerId="LiveId" clId="{FD2DC480-2229-4540-8E89-D8E34BD9AB4A}" dt="2020-12-01T21:27:53.771" v="1792" actId="1035"/>
          <ac:spMkLst>
            <pc:docMk/>
            <pc:sldMk cId="1946408120" sldId="273"/>
            <ac:spMk id="17" creationId="{4124774C-47CF-4ED2-A998-DB773A4CDE57}"/>
          </ac:spMkLst>
        </pc:spChg>
        <pc:spChg chg="mod">
          <ac:chgData name="Evgenia Korneva" userId="e62070071816427d" providerId="LiveId" clId="{FD2DC480-2229-4540-8E89-D8E34BD9AB4A}" dt="2020-12-01T21:27:42.064" v="1789" actId="14100"/>
          <ac:spMkLst>
            <pc:docMk/>
            <pc:sldMk cId="1946408120" sldId="273"/>
            <ac:spMk id="19" creationId="{7C9DC7B5-C041-4186-8EA6-603D39EF4ED9}"/>
          </ac:spMkLst>
        </pc:spChg>
        <pc:spChg chg="mod">
          <ac:chgData name="Evgenia Korneva" userId="e62070071816427d" providerId="LiveId" clId="{FD2DC480-2229-4540-8E89-D8E34BD9AB4A}" dt="2020-12-01T21:27:21.065" v="1787" actId="20577"/>
          <ac:spMkLst>
            <pc:docMk/>
            <pc:sldMk cId="1946408120" sldId="273"/>
            <ac:spMk id="29" creationId="{0208A514-ACEC-446E-9DA4-2E9DA8D7F266}"/>
          </ac:spMkLst>
        </pc:spChg>
        <pc:grpChg chg="add">
          <ac:chgData name="Evgenia Korneva" userId="e62070071816427d" providerId="LiveId" clId="{FD2DC480-2229-4540-8E89-D8E34BD9AB4A}" dt="2020-12-01T21:27:55.254" v="1793"/>
          <ac:grpSpMkLst>
            <pc:docMk/>
            <pc:sldMk cId="1946408120" sldId="273"/>
            <ac:grpSpMk id="15" creationId="{A9B92564-2F9D-44BF-85BD-CD708A6FC25E}"/>
          </ac:grpSpMkLst>
        </pc:grpChg>
        <pc:grpChg chg="del">
          <ac:chgData name="Evgenia Korneva" userId="e62070071816427d" providerId="LiveId" clId="{FD2DC480-2229-4540-8E89-D8E34BD9AB4A}" dt="2020-12-01T21:27:27.707" v="1788"/>
          <ac:grpSpMkLst>
            <pc:docMk/>
            <pc:sldMk cId="1946408120" sldId="273"/>
            <ac:grpSpMk id="28" creationId="{3ED363F0-9A06-4656-85E8-1B0031A4524F}"/>
          </ac:grpSpMkLst>
        </pc:grpChg>
        <pc:cxnChg chg="mod">
          <ac:chgData name="Evgenia Korneva" userId="e62070071816427d" providerId="LiveId" clId="{FD2DC480-2229-4540-8E89-D8E34BD9AB4A}" dt="2020-12-01T22:11:45.409" v="3653" actId="14100"/>
          <ac:cxnSpMkLst>
            <pc:docMk/>
            <pc:sldMk cId="1946408120" sldId="273"/>
            <ac:cxnSpMk id="23" creationId="{9301EBA4-B733-4D94-BD02-0F368CD84DF1}"/>
          </ac:cxnSpMkLst>
        </pc:cxnChg>
      </pc:sldChg>
      <pc:sldChg chg="addSp delSp modSp add">
        <pc:chgData name="Evgenia Korneva" userId="e62070071816427d" providerId="LiveId" clId="{FD2DC480-2229-4540-8E89-D8E34BD9AB4A}" dt="2020-12-01T22:31:51.540" v="3923"/>
        <pc:sldMkLst>
          <pc:docMk/>
          <pc:sldMk cId="1386950376" sldId="274"/>
        </pc:sldMkLst>
        <pc:spChg chg="mod">
          <ac:chgData name="Evgenia Korneva" userId="e62070071816427d" providerId="LiveId" clId="{FD2DC480-2229-4540-8E89-D8E34BD9AB4A}" dt="2020-12-01T22:31:51.540" v="3923"/>
          <ac:spMkLst>
            <pc:docMk/>
            <pc:sldMk cId="1386950376" sldId="274"/>
            <ac:spMk id="5" creationId="{9BF12892-8C6B-4A93-847E-B2B2C8A0BFAB}"/>
          </ac:spMkLst>
        </pc:spChg>
        <pc:spChg chg="add mod ord">
          <ac:chgData name="Evgenia Korneva" userId="e62070071816427d" providerId="LiveId" clId="{FD2DC480-2229-4540-8E89-D8E34BD9AB4A}" dt="2020-12-01T22:30:26.662" v="3902" actId="1038"/>
          <ac:spMkLst>
            <pc:docMk/>
            <pc:sldMk cId="1386950376" sldId="274"/>
            <ac:spMk id="6" creationId="{0AB7DB15-EBDA-4711-A46F-767CAAD6993B}"/>
          </ac:spMkLst>
        </pc:spChg>
        <pc:spChg chg="mod">
          <ac:chgData name="Evgenia Korneva" userId="e62070071816427d" providerId="LiveId" clId="{FD2DC480-2229-4540-8E89-D8E34BD9AB4A}" dt="2020-12-01T21:28:51.350" v="1837" actId="20577"/>
          <ac:spMkLst>
            <pc:docMk/>
            <pc:sldMk cId="1386950376" sldId="274"/>
            <ac:spMk id="16" creationId="{FBE3F075-3F52-4CF3-A268-D319EFAC171D}"/>
          </ac:spMkLst>
        </pc:spChg>
        <pc:spChg chg="mod">
          <ac:chgData name="Evgenia Korneva" userId="e62070071816427d" providerId="LiveId" clId="{FD2DC480-2229-4540-8E89-D8E34BD9AB4A}" dt="2020-12-01T21:29:59.803" v="1970" actId="1038"/>
          <ac:spMkLst>
            <pc:docMk/>
            <pc:sldMk cId="1386950376" sldId="274"/>
            <ac:spMk id="17" creationId="{4124774C-47CF-4ED2-A998-DB773A4CDE57}"/>
          </ac:spMkLst>
        </pc:spChg>
        <pc:spChg chg="mod">
          <ac:chgData name="Evgenia Korneva" userId="e62070071816427d" providerId="LiveId" clId="{FD2DC480-2229-4540-8E89-D8E34BD9AB4A}" dt="2020-12-01T21:29:59.803" v="1970" actId="1038"/>
          <ac:spMkLst>
            <pc:docMk/>
            <pc:sldMk cId="1386950376" sldId="274"/>
            <ac:spMk id="19" creationId="{7C9DC7B5-C041-4186-8EA6-603D39EF4ED9}"/>
          </ac:spMkLst>
        </pc:spChg>
        <pc:spChg chg="mod">
          <ac:chgData name="Evgenia Korneva" userId="e62070071816427d" providerId="LiveId" clId="{FD2DC480-2229-4540-8E89-D8E34BD9AB4A}" dt="2020-12-01T21:30:12.180" v="2011" actId="1038"/>
          <ac:spMkLst>
            <pc:docMk/>
            <pc:sldMk cId="1386950376" sldId="274"/>
            <ac:spMk id="63" creationId="{83F366B3-670A-4FB3-9C16-856CF1B4105B}"/>
          </ac:spMkLst>
        </pc:spChg>
        <pc:grpChg chg="del">
          <ac:chgData name="Evgenia Korneva" userId="e62070071816427d" providerId="LiveId" clId="{FD2DC480-2229-4540-8E89-D8E34BD9AB4A}" dt="2020-12-01T21:28:59.316" v="1838"/>
          <ac:grpSpMkLst>
            <pc:docMk/>
            <pc:sldMk cId="1386950376" sldId="274"/>
            <ac:grpSpMk id="15" creationId="{A9B92564-2F9D-44BF-85BD-CD708A6FC25E}"/>
          </ac:grpSpMkLst>
        </pc:grpChg>
        <pc:grpChg chg="add del">
          <ac:chgData name="Evgenia Korneva" userId="e62070071816427d" providerId="LiveId" clId="{FD2DC480-2229-4540-8E89-D8E34BD9AB4A}" dt="2020-12-01T21:29:28.882" v="1943"/>
          <ac:grpSpMkLst>
            <pc:docMk/>
            <pc:sldMk cId="1386950376" sldId="274"/>
            <ac:grpSpMk id="26" creationId="{E461B161-1A23-4775-B904-0DBC835114BF}"/>
          </ac:grpSpMkLst>
        </pc:grpChg>
        <pc:grpChg chg="add del">
          <ac:chgData name="Evgenia Korneva" userId="e62070071816427d" providerId="LiveId" clId="{FD2DC480-2229-4540-8E89-D8E34BD9AB4A}" dt="2020-12-01T21:29:37.236" v="1953"/>
          <ac:grpSpMkLst>
            <pc:docMk/>
            <pc:sldMk cId="1386950376" sldId="274"/>
            <ac:grpSpMk id="35" creationId="{0D92964C-B7D7-44E1-AB1B-FE9218918DB0}"/>
          </ac:grpSpMkLst>
        </pc:grpChg>
        <pc:grpChg chg="add del">
          <ac:chgData name="Evgenia Korneva" userId="e62070071816427d" providerId="LiveId" clId="{FD2DC480-2229-4540-8E89-D8E34BD9AB4A}" dt="2020-12-01T21:29:46.787" v="1961"/>
          <ac:grpSpMkLst>
            <pc:docMk/>
            <pc:sldMk cId="1386950376" sldId="274"/>
            <ac:grpSpMk id="44" creationId="{C70DB9E0-6D07-4484-97BE-F49CF8101497}"/>
          </ac:grpSpMkLst>
        </pc:grpChg>
        <pc:grpChg chg="add del">
          <ac:chgData name="Evgenia Korneva" userId="e62070071816427d" providerId="LiveId" clId="{FD2DC480-2229-4540-8E89-D8E34BD9AB4A}" dt="2020-12-01T21:29:57.848" v="1969"/>
          <ac:grpSpMkLst>
            <pc:docMk/>
            <pc:sldMk cId="1386950376" sldId="274"/>
            <ac:grpSpMk id="53" creationId="{F4DABADB-0767-4DC6-B514-4FA332620D9A}"/>
          </ac:grpSpMkLst>
        </pc:grpChg>
        <pc:grpChg chg="add">
          <ac:chgData name="Evgenia Korneva" userId="e62070071816427d" providerId="LiveId" clId="{FD2DC480-2229-4540-8E89-D8E34BD9AB4A}" dt="2020-12-01T21:30:01.635" v="1971"/>
          <ac:grpSpMkLst>
            <pc:docMk/>
            <pc:sldMk cId="1386950376" sldId="274"/>
            <ac:grpSpMk id="62" creationId="{99C96554-D9ED-4DC8-9F74-A39A9FCA63EA}"/>
          </ac:grpSpMkLst>
        </pc:grpChg>
        <pc:cxnChg chg="mod">
          <ac:chgData name="Evgenia Korneva" userId="e62070071816427d" providerId="LiveId" clId="{FD2DC480-2229-4540-8E89-D8E34BD9AB4A}" dt="2020-12-01T22:12:03.129" v="3655" actId="14100"/>
          <ac:cxnSpMkLst>
            <pc:docMk/>
            <pc:sldMk cId="1386950376" sldId="274"/>
            <ac:cxnSpMk id="68" creationId="{6377AD10-7CAA-41A0-8A26-4A83A5380607}"/>
          </ac:cxnSpMkLst>
        </pc:cxnChg>
      </pc:sldChg>
      <pc:sldChg chg="addSp delSp modSp add">
        <pc:chgData name="Evgenia Korneva" userId="e62070071816427d" providerId="LiveId" clId="{FD2DC480-2229-4540-8E89-D8E34BD9AB4A}" dt="2020-12-02T12:42:14.411" v="7923" actId="27636"/>
        <pc:sldMkLst>
          <pc:docMk/>
          <pc:sldMk cId="1406045174" sldId="275"/>
        </pc:sldMkLst>
        <pc:spChg chg="mod">
          <ac:chgData name="Evgenia Korneva" userId="e62070071816427d" providerId="LiveId" clId="{FD2DC480-2229-4540-8E89-D8E34BD9AB4A}" dt="2020-12-02T12:42:14.411" v="7923" actId="27636"/>
          <ac:spMkLst>
            <pc:docMk/>
            <pc:sldMk cId="1406045174" sldId="275"/>
            <ac:spMk id="5" creationId="{9BF12892-8C6B-4A93-847E-B2B2C8A0BFAB}"/>
          </ac:spMkLst>
        </pc:spChg>
        <pc:spChg chg="add del mod">
          <ac:chgData name="Evgenia Korneva" userId="e62070071816427d" providerId="LiveId" clId="{FD2DC480-2229-4540-8E89-D8E34BD9AB4A}" dt="2020-12-01T22:36:01.227" v="4036" actId="478"/>
          <ac:spMkLst>
            <pc:docMk/>
            <pc:sldMk cId="1406045174" sldId="275"/>
            <ac:spMk id="6" creationId="{15FAB8CA-DC6A-4703-BAAF-D93A83CE47F8}"/>
          </ac:spMkLst>
        </pc:spChg>
        <pc:spChg chg="add del mod">
          <ac:chgData name="Evgenia Korneva" userId="e62070071816427d" providerId="LiveId" clId="{FD2DC480-2229-4540-8E89-D8E34BD9AB4A}" dt="2020-12-01T22:36:11.451" v="4038" actId="11529"/>
          <ac:spMkLst>
            <pc:docMk/>
            <pc:sldMk cId="1406045174" sldId="275"/>
            <ac:spMk id="7" creationId="{9F61375C-7617-477A-90B5-4CC02262C229}"/>
          </ac:spMkLst>
        </pc:spChg>
        <pc:spChg chg="add del mod">
          <ac:chgData name="Evgenia Korneva" userId="e62070071816427d" providerId="LiveId" clId="{FD2DC480-2229-4540-8E89-D8E34BD9AB4A}" dt="2020-12-01T22:36:27.244" v="4040" actId="478"/>
          <ac:spMkLst>
            <pc:docMk/>
            <pc:sldMk cId="1406045174" sldId="275"/>
            <ac:spMk id="8" creationId="{82CF73A1-C0E9-473B-AC69-C3547BAD8242}"/>
          </ac:spMkLst>
        </pc:spChg>
        <pc:spChg chg="add mod">
          <ac:chgData name="Evgenia Korneva" userId="e62070071816427d" providerId="LiveId" clId="{FD2DC480-2229-4540-8E89-D8E34BD9AB4A}" dt="2020-12-01T22:37:46.595" v="4057" actId="208"/>
          <ac:spMkLst>
            <pc:docMk/>
            <pc:sldMk cId="1406045174" sldId="275"/>
            <ac:spMk id="9" creationId="{856FD088-7B19-42D1-BE23-D189E1218C3E}"/>
          </ac:spMkLst>
        </pc:spChg>
        <pc:spChg chg="mod">
          <ac:chgData name="Evgenia Korneva" userId="e62070071816427d" providerId="LiveId" clId="{FD2DC480-2229-4540-8E89-D8E34BD9AB4A}" dt="2020-12-01T21:34:17.709" v="2214" actId="14100"/>
          <ac:spMkLst>
            <pc:docMk/>
            <pc:sldMk cId="1406045174" sldId="275"/>
            <ac:spMk id="19" creationId="{7C9DC7B5-C041-4186-8EA6-603D39EF4ED9}"/>
          </ac:spMkLst>
        </pc:spChg>
        <pc:spChg chg="add mod">
          <ac:chgData name="Evgenia Korneva" userId="e62070071816427d" providerId="LiveId" clId="{FD2DC480-2229-4540-8E89-D8E34BD9AB4A}" dt="2020-12-01T21:35:00.290" v="2219" actId="1076"/>
          <ac:spMkLst>
            <pc:docMk/>
            <pc:sldMk cId="1406045174" sldId="275"/>
            <ac:spMk id="26" creationId="{8112FB45-1A2B-4E31-A3CB-FB68BED1665D}"/>
          </ac:spMkLst>
        </pc:spChg>
        <pc:spChg chg="add mod">
          <ac:chgData name="Evgenia Korneva" userId="e62070071816427d" providerId="LiveId" clId="{FD2DC480-2229-4540-8E89-D8E34BD9AB4A}" dt="2020-12-01T21:35:20.137" v="2224" actId="1076"/>
          <ac:spMkLst>
            <pc:docMk/>
            <pc:sldMk cId="1406045174" sldId="275"/>
            <ac:spMk id="27" creationId="{D80543D9-6528-4980-8782-85CE6A0A0A7C}"/>
          </ac:spMkLst>
        </pc:spChg>
        <pc:spChg chg="add del mod">
          <ac:chgData name="Evgenia Korneva" userId="e62070071816427d" providerId="LiveId" clId="{FD2DC480-2229-4540-8E89-D8E34BD9AB4A}" dt="2020-12-01T22:38:03.390" v="4061" actId="478"/>
          <ac:spMkLst>
            <pc:docMk/>
            <pc:sldMk cId="1406045174" sldId="275"/>
            <ac:spMk id="32" creationId="{FA1B0925-B87C-4335-BD35-71BE66E052E3}"/>
          </ac:spMkLst>
        </pc:spChg>
        <pc:spChg chg="add mod">
          <ac:chgData name="Evgenia Korneva" userId="e62070071816427d" providerId="LiveId" clId="{FD2DC480-2229-4540-8E89-D8E34BD9AB4A}" dt="2020-12-01T22:38:50.157" v="4073" actId="207"/>
          <ac:spMkLst>
            <pc:docMk/>
            <pc:sldMk cId="1406045174" sldId="275"/>
            <ac:spMk id="33" creationId="{A9CA51ED-A190-446C-B2B3-C03018F65448}"/>
          </ac:spMkLst>
        </pc:spChg>
        <pc:grpChg chg="add del">
          <ac:chgData name="Evgenia Korneva" userId="e62070071816427d" providerId="LiveId" clId="{FD2DC480-2229-4540-8E89-D8E34BD9AB4A}" dt="2020-12-01T21:34:47.753" v="2217"/>
          <ac:grpSpMkLst>
            <pc:docMk/>
            <pc:sldMk cId="1406045174" sldId="275"/>
            <ac:grpSpMk id="15" creationId="{65050555-1B14-4777-8FA5-F46A1B0D3C40}"/>
          </ac:grpSpMkLst>
        </pc:grpChg>
        <pc:grpChg chg="del">
          <ac:chgData name="Evgenia Korneva" userId="e62070071816427d" providerId="LiveId" clId="{FD2DC480-2229-4540-8E89-D8E34BD9AB4A}" dt="2020-12-01T21:33:58.353" v="2211"/>
          <ac:grpSpMkLst>
            <pc:docMk/>
            <pc:sldMk cId="1406045174" sldId="275"/>
            <ac:grpSpMk id="62" creationId="{99C96554-D9ED-4DC8-9F74-A39A9FCA63EA}"/>
          </ac:grpSpMkLst>
        </pc:grpChg>
        <pc:cxnChg chg="mod">
          <ac:chgData name="Evgenia Korneva" userId="e62070071816427d" providerId="LiveId" clId="{FD2DC480-2229-4540-8E89-D8E34BD9AB4A}" dt="2020-12-01T22:12:17.556" v="3657" actId="14100"/>
          <ac:cxnSpMkLst>
            <pc:docMk/>
            <pc:sldMk cId="1406045174" sldId="275"/>
            <ac:cxnSpMk id="23" creationId="{46E6934B-9F4D-4583-9F00-05BE2F813F1D}"/>
          </ac:cxnSpMkLst>
        </pc:cxnChg>
      </pc:sldChg>
      <pc:sldChg chg="addSp delSp modSp add">
        <pc:chgData name="Evgenia Korneva" userId="e62070071816427d" providerId="LiveId" clId="{FD2DC480-2229-4540-8E89-D8E34BD9AB4A}" dt="2020-12-02T06:12:12.581" v="6030"/>
        <pc:sldMkLst>
          <pc:docMk/>
          <pc:sldMk cId="141278842" sldId="276"/>
        </pc:sldMkLst>
        <pc:spChg chg="mod">
          <ac:chgData name="Evgenia Korneva" userId="e62070071816427d" providerId="LiveId" clId="{FD2DC480-2229-4540-8E89-D8E34BD9AB4A}" dt="2020-12-02T06:12:12.581" v="6030"/>
          <ac:spMkLst>
            <pc:docMk/>
            <pc:sldMk cId="141278842" sldId="276"/>
            <ac:spMk id="5" creationId="{9BF12892-8C6B-4A93-847E-B2B2C8A0BFAB}"/>
          </ac:spMkLst>
        </pc:spChg>
        <pc:spChg chg="mod">
          <ac:chgData name="Evgenia Korneva" userId="e62070071816427d" providerId="LiveId" clId="{FD2DC480-2229-4540-8E89-D8E34BD9AB4A}" dt="2020-12-01T21:35:51.819" v="2233" actId="20577"/>
          <ac:spMkLst>
            <pc:docMk/>
            <pc:sldMk cId="141278842" sldId="276"/>
            <ac:spMk id="16" creationId="{0182F47F-527F-4432-B466-7EF848661535}"/>
          </ac:spMkLst>
        </pc:spChg>
        <pc:spChg chg="mod">
          <ac:chgData name="Evgenia Korneva" userId="e62070071816427d" providerId="LiveId" clId="{FD2DC480-2229-4540-8E89-D8E34BD9AB4A}" dt="2020-12-01T21:39:06.568" v="2316" actId="164"/>
          <ac:spMkLst>
            <pc:docMk/>
            <pc:sldMk cId="141278842" sldId="276"/>
            <ac:spMk id="17" creationId="{4124774C-47CF-4ED2-A998-DB773A4CDE57}"/>
          </ac:spMkLst>
        </pc:spChg>
        <pc:spChg chg="mod">
          <ac:chgData name="Evgenia Korneva" userId="e62070071816427d" providerId="LiveId" clId="{FD2DC480-2229-4540-8E89-D8E34BD9AB4A}" dt="2020-12-01T21:39:06.568" v="2316" actId="164"/>
          <ac:spMkLst>
            <pc:docMk/>
            <pc:sldMk cId="141278842" sldId="276"/>
            <ac:spMk id="19" creationId="{7C9DC7B5-C041-4186-8EA6-603D39EF4ED9}"/>
          </ac:spMkLst>
        </pc:spChg>
        <pc:spChg chg="mod">
          <ac:chgData name="Evgenia Korneva" userId="e62070071816427d" providerId="LiveId" clId="{FD2DC480-2229-4540-8E89-D8E34BD9AB4A}" dt="2020-12-01T21:39:06.568" v="2316" actId="164"/>
          <ac:spMkLst>
            <pc:docMk/>
            <pc:sldMk cId="141278842" sldId="276"/>
            <ac:spMk id="26" creationId="{8112FB45-1A2B-4E31-A3CB-FB68BED1665D}"/>
          </ac:spMkLst>
        </pc:spChg>
        <pc:spChg chg="mod">
          <ac:chgData name="Evgenia Korneva" userId="e62070071816427d" providerId="LiveId" clId="{FD2DC480-2229-4540-8E89-D8E34BD9AB4A}" dt="2020-12-01T21:39:06.568" v="2316" actId="164"/>
          <ac:spMkLst>
            <pc:docMk/>
            <pc:sldMk cId="141278842" sldId="276"/>
            <ac:spMk id="27" creationId="{D80543D9-6528-4980-8782-85CE6A0A0A7C}"/>
          </ac:spMkLst>
        </pc:spChg>
        <pc:spChg chg="mod">
          <ac:chgData name="Evgenia Korneva" userId="e62070071816427d" providerId="LiveId" clId="{FD2DC480-2229-4540-8E89-D8E34BD9AB4A}" dt="2020-12-01T21:36:54.951" v="2244" actId="1076"/>
          <ac:spMkLst>
            <pc:docMk/>
            <pc:sldMk cId="141278842" sldId="276"/>
            <ac:spMk id="29" creationId="{20FD31D8-0ACA-4178-BC4C-DBF75D31154D}"/>
          </ac:spMkLst>
        </pc:spChg>
        <pc:spChg chg="add del mod topLvl">
          <ac:chgData name="Evgenia Korneva" userId="e62070071816427d" providerId="LiveId" clId="{FD2DC480-2229-4540-8E89-D8E34BD9AB4A}" dt="2020-12-01T21:41:35.414" v="2372"/>
          <ac:spMkLst>
            <pc:docMk/>
            <pc:sldMk cId="141278842" sldId="276"/>
            <ac:spMk id="37" creationId="{97471346-83B2-4326-98ED-384660F1F52C}"/>
          </ac:spMkLst>
        </pc:spChg>
        <pc:spChg chg="add del mod topLvl">
          <ac:chgData name="Evgenia Korneva" userId="e62070071816427d" providerId="LiveId" clId="{FD2DC480-2229-4540-8E89-D8E34BD9AB4A}" dt="2020-12-01T21:41:35.414" v="2372"/>
          <ac:spMkLst>
            <pc:docMk/>
            <pc:sldMk cId="141278842" sldId="276"/>
            <ac:spMk id="38" creationId="{1D22C47A-5F5D-4A0F-8ABB-81D947905CA2}"/>
          </ac:spMkLst>
        </pc:spChg>
        <pc:spChg chg="add del mod topLvl">
          <ac:chgData name="Evgenia Korneva" userId="e62070071816427d" providerId="LiveId" clId="{FD2DC480-2229-4540-8E89-D8E34BD9AB4A}" dt="2020-12-01T21:41:35.414" v="2372"/>
          <ac:spMkLst>
            <pc:docMk/>
            <pc:sldMk cId="141278842" sldId="276"/>
            <ac:spMk id="39" creationId="{162A40B7-25C5-4D12-8B5E-B6970F94DA94}"/>
          </ac:spMkLst>
        </pc:spChg>
        <pc:spChg chg="add del mod topLvl">
          <ac:chgData name="Evgenia Korneva" userId="e62070071816427d" providerId="LiveId" clId="{FD2DC480-2229-4540-8E89-D8E34BD9AB4A}" dt="2020-12-01T21:41:35.414" v="2372"/>
          <ac:spMkLst>
            <pc:docMk/>
            <pc:sldMk cId="141278842" sldId="276"/>
            <ac:spMk id="40" creationId="{EE926355-AA7E-4C7B-AD55-C076547755EE}"/>
          </ac:spMkLst>
        </pc:spChg>
        <pc:spChg chg="mod">
          <ac:chgData name="Evgenia Korneva" userId="e62070071816427d" providerId="LiveId" clId="{FD2DC480-2229-4540-8E89-D8E34BD9AB4A}" dt="2020-12-01T21:41:20.711" v="2370" actId="6559"/>
          <ac:spMkLst>
            <pc:docMk/>
            <pc:sldMk cId="141278842" sldId="276"/>
            <ac:spMk id="42" creationId="{91920530-BE17-474C-84D0-9E36186A4AD7}"/>
          </ac:spMkLst>
        </pc:spChg>
        <pc:spChg chg="add mod">
          <ac:chgData name="Evgenia Korneva" userId="e62070071816427d" providerId="LiveId" clId="{FD2DC480-2229-4540-8E89-D8E34BD9AB4A}" dt="2020-12-01T21:44:51.067" v="2666" actId="1036"/>
          <ac:spMkLst>
            <pc:docMk/>
            <pc:sldMk cId="141278842" sldId="276"/>
            <ac:spMk id="50" creationId="{DA699C9F-0B32-49BA-A40A-0687C6EE91F0}"/>
          </ac:spMkLst>
        </pc:spChg>
        <pc:spChg chg="add mod">
          <ac:chgData name="Evgenia Korneva" userId="e62070071816427d" providerId="LiveId" clId="{FD2DC480-2229-4540-8E89-D8E34BD9AB4A}" dt="2020-12-01T21:44:51.067" v="2666" actId="1036"/>
          <ac:spMkLst>
            <pc:docMk/>
            <pc:sldMk cId="141278842" sldId="276"/>
            <ac:spMk id="51" creationId="{1D0A8C8C-BB0B-443B-A0AA-64FDCC483C22}"/>
          </ac:spMkLst>
        </pc:spChg>
        <pc:spChg chg="add mod">
          <ac:chgData name="Evgenia Korneva" userId="e62070071816427d" providerId="LiveId" clId="{FD2DC480-2229-4540-8E89-D8E34BD9AB4A}" dt="2020-12-01T21:44:51.067" v="2666" actId="1036"/>
          <ac:spMkLst>
            <pc:docMk/>
            <pc:sldMk cId="141278842" sldId="276"/>
            <ac:spMk id="52" creationId="{DE6DBFF6-DBF6-485A-9F83-E8C8627A6581}"/>
          </ac:spMkLst>
        </pc:spChg>
        <pc:spChg chg="add mod">
          <ac:chgData name="Evgenia Korneva" userId="e62070071816427d" providerId="LiveId" clId="{FD2DC480-2229-4540-8E89-D8E34BD9AB4A}" dt="2020-12-01T21:44:51.067" v="2666" actId="1036"/>
          <ac:spMkLst>
            <pc:docMk/>
            <pc:sldMk cId="141278842" sldId="276"/>
            <ac:spMk id="53" creationId="{6988CA77-5737-4B82-8554-0018CFF5E618}"/>
          </ac:spMkLst>
        </pc:spChg>
        <pc:spChg chg="mod">
          <ac:chgData name="Evgenia Korneva" userId="e62070071816427d" providerId="LiveId" clId="{FD2DC480-2229-4540-8E89-D8E34BD9AB4A}" dt="2020-12-01T21:42:30.917" v="2449" actId="1038"/>
          <ac:spMkLst>
            <pc:docMk/>
            <pc:sldMk cId="141278842" sldId="276"/>
            <ac:spMk id="55" creationId="{F54F3BF8-D83B-4407-846C-3E8E27B33877}"/>
          </ac:spMkLst>
        </pc:spChg>
        <pc:spChg chg="add mod">
          <ac:chgData name="Evgenia Korneva" userId="e62070071816427d" providerId="LiveId" clId="{FD2DC480-2229-4540-8E89-D8E34BD9AB4A}" dt="2020-12-01T21:45:31.428" v="2677" actId="14100"/>
          <ac:spMkLst>
            <pc:docMk/>
            <pc:sldMk cId="141278842" sldId="276"/>
            <ac:spMk id="63" creationId="{B1D1C477-A320-4CD1-929C-D683B00328A0}"/>
          </ac:spMkLst>
        </pc:spChg>
        <pc:spChg chg="add mod">
          <ac:chgData name="Evgenia Korneva" userId="e62070071816427d" providerId="LiveId" clId="{FD2DC480-2229-4540-8E89-D8E34BD9AB4A}" dt="2020-12-01T21:45:46.069" v="2706" actId="1037"/>
          <ac:spMkLst>
            <pc:docMk/>
            <pc:sldMk cId="141278842" sldId="276"/>
            <ac:spMk id="64" creationId="{E95FC989-AD10-4108-A031-C20C75E7CE46}"/>
          </ac:spMkLst>
        </pc:spChg>
        <pc:spChg chg="add del mod">
          <ac:chgData name="Evgenia Korneva" userId="e62070071816427d" providerId="LiveId" clId="{FD2DC480-2229-4540-8E89-D8E34BD9AB4A}" dt="2020-12-01T21:46:09.555" v="2710" actId="478"/>
          <ac:spMkLst>
            <pc:docMk/>
            <pc:sldMk cId="141278842" sldId="276"/>
            <ac:spMk id="65" creationId="{83EBFF2B-4C3E-4B5D-9FCC-68E24E28E8B9}"/>
          </ac:spMkLst>
        </pc:spChg>
        <pc:spChg chg="add mod">
          <ac:chgData name="Evgenia Korneva" userId="e62070071816427d" providerId="LiveId" clId="{FD2DC480-2229-4540-8E89-D8E34BD9AB4A}" dt="2020-12-01T21:46:46.631" v="2715" actId="1076"/>
          <ac:spMkLst>
            <pc:docMk/>
            <pc:sldMk cId="141278842" sldId="276"/>
            <ac:spMk id="66" creationId="{DB2244B7-3253-4566-9E5D-938408CEE4A8}"/>
          </ac:spMkLst>
        </pc:spChg>
        <pc:spChg chg="mod">
          <ac:chgData name="Evgenia Korneva" userId="e62070071816427d" providerId="LiveId" clId="{FD2DC480-2229-4540-8E89-D8E34BD9AB4A}" dt="2020-12-01T21:45:11.586" v="2672" actId="20577"/>
          <ac:spMkLst>
            <pc:docMk/>
            <pc:sldMk cId="141278842" sldId="276"/>
            <ac:spMk id="68" creationId="{494A94A5-A2A6-4523-9745-1DFBEB7E6313}"/>
          </ac:spMkLst>
        </pc:spChg>
        <pc:spChg chg="mod">
          <ac:chgData name="Evgenia Korneva" userId="e62070071816427d" providerId="LiveId" clId="{FD2DC480-2229-4540-8E89-D8E34BD9AB4A}" dt="2020-12-01T21:46:37.527" v="2714" actId="1076"/>
          <ac:spMkLst>
            <pc:docMk/>
            <pc:sldMk cId="141278842" sldId="276"/>
            <ac:spMk id="77" creationId="{95D9C99B-2E90-44BE-913D-C872C7C7BB36}"/>
          </ac:spMkLst>
        </pc:spChg>
        <pc:spChg chg="add mod">
          <ac:chgData name="Evgenia Korneva" userId="e62070071816427d" providerId="LiveId" clId="{FD2DC480-2229-4540-8E89-D8E34BD9AB4A}" dt="2020-12-01T21:46:27.654" v="2713" actId="1076"/>
          <ac:spMkLst>
            <pc:docMk/>
            <pc:sldMk cId="141278842" sldId="276"/>
            <ac:spMk id="85" creationId="{877144A7-6813-4A1B-8A43-7F05DB4107EA}"/>
          </ac:spMkLst>
        </pc:spChg>
        <pc:grpChg chg="add mod">
          <ac:chgData name="Evgenia Korneva" userId="e62070071816427d" providerId="LiveId" clId="{FD2DC480-2229-4540-8E89-D8E34BD9AB4A}" dt="2020-12-01T22:13:04.818" v="3663"/>
          <ac:grpSpMkLst>
            <pc:docMk/>
            <pc:sldMk cId="141278842" sldId="276"/>
            <ac:grpSpMk id="2" creationId="{314948A1-BB81-4908-A33D-04CA6F78CD2A}"/>
          </ac:grpSpMkLst>
        </pc:grpChg>
        <pc:grpChg chg="add del mod">
          <ac:chgData name="Evgenia Korneva" userId="e62070071816427d" providerId="LiveId" clId="{FD2DC480-2229-4540-8E89-D8E34BD9AB4A}" dt="2020-12-01T21:41:29.418" v="2371" actId="165"/>
          <ac:grpSpMkLst>
            <pc:docMk/>
            <pc:sldMk cId="141278842" sldId="276"/>
            <ac:grpSpMk id="3" creationId="{2E87987E-9580-43BB-8813-214EDFCFBA51}"/>
          </ac:grpSpMkLst>
        </pc:grpChg>
        <pc:grpChg chg="del">
          <ac:chgData name="Evgenia Korneva" userId="e62070071816427d" providerId="LiveId" clId="{FD2DC480-2229-4540-8E89-D8E34BD9AB4A}" dt="2020-12-01T21:35:56.241" v="2234"/>
          <ac:grpSpMkLst>
            <pc:docMk/>
            <pc:sldMk cId="141278842" sldId="276"/>
            <ac:grpSpMk id="15" creationId="{65050555-1B14-4777-8FA5-F46A1B0D3C40}"/>
          </ac:grpSpMkLst>
        </pc:grpChg>
        <pc:grpChg chg="add mod">
          <ac:chgData name="Evgenia Korneva" userId="e62070071816427d" providerId="LiveId" clId="{FD2DC480-2229-4540-8E89-D8E34BD9AB4A}" dt="2020-12-01T22:13:04.818" v="3663"/>
          <ac:grpSpMkLst>
            <pc:docMk/>
            <pc:sldMk cId="141278842" sldId="276"/>
            <ac:grpSpMk id="28" creationId="{42CB5E49-1F3B-459D-B94B-94F0A0683C17}"/>
          </ac:grpSpMkLst>
        </pc:grpChg>
        <pc:grpChg chg="mod">
          <ac:chgData name="Evgenia Korneva" userId="e62070071816427d" providerId="LiveId" clId="{FD2DC480-2229-4540-8E89-D8E34BD9AB4A}" dt="2020-12-01T22:13:04.818" v="3663"/>
          <ac:grpSpMkLst>
            <pc:docMk/>
            <pc:sldMk cId="141278842" sldId="276"/>
            <ac:grpSpMk id="30" creationId="{26D877F7-6A1E-42DC-9434-F14333704D30}"/>
          </ac:grpSpMkLst>
        </pc:grpChg>
        <pc:grpChg chg="mod">
          <ac:chgData name="Evgenia Korneva" userId="e62070071816427d" providerId="LiveId" clId="{FD2DC480-2229-4540-8E89-D8E34BD9AB4A}" dt="2020-12-01T22:13:04.818" v="3663"/>
          <ac:grpSpMkLst>
            <pc:docMk/>
            <pc:sldMk cId="141278842" sldId="276"/>
            <ac:grpSpMk id="31" creationId="{75E94452-DC43-4A4B-8AB5-56E5D63CACF8}"/>
          </ac:grpSpMkLst>
        </pc:grpChg>
        <pc:grpChg chg="add del mod topLvl">
          <ac:chgData name="Evgenia Korneva" userId="e62070071816427d" providerId="LiveId" clId="{FD2DC480-2229-4540-8E89-D8E34BD9AB4A}" dt="2020-12-01T21:41:35.414" v="2372"/>
          <ac:grpSpMkLst>
            <pc:docMk/>
            <pc:sldMk cId="141278842" sldId="276"/>
            <ac:grpSpMk id="41" creationId="{91208583-D8EF-42EF-B560-FA836E793458}"/>
          </ac:grpSpMkLst>
        </pc:grpChg>
        <pc:grpChg chg="add mod">
          <ac:chgData name="Evgenia Korneva" userId="e62070071816427d" providerId="LiveId" clId="{FD2DC480-2229-4540-8E89-D8E34BD9AB4A}" dt="2020-12-01T21:44:51.067" v="2666" actId="1036"/>
          <ac:grpSpMkLst>
            <pc:docMk/>
            <pc:sldMk cId="141278842" sldId="276"/>
            <ac:grpSpMk id="54" creationId="{FA444F6D-FFA8-41B2-8868-0B29BE7309BE}"/>
          </ac:grpSpMkLst>
        </pc:grpChg>
        <pc:grpChg chg="add del mod">
          <ac:chgData name="Evgenia Korneva" userId="e62070071816427d" providerId="LiveId" clId="{FD2DC480-2229-4540-8E89-D8E34BD9AB4A}" dt="2020-12-01T21:45:15.176" v="2673"/>
          <ac:grpSpMkLst>
            <pc:docMk/>
            <pc:sldMk cId="141278842" sldId="276"/>
            <ac:grpSpMk id="67" creationId="{E37996DC-BE2A-41FC-94BB-ED5DCB922707}"/>
          </ac:grpSpMkLst>
        </pc:grpChg>
        <pc:grpChg chg="mod">
          <ac:chgData name="Evgenia Korneva" userId="e62070071816427d" providerId="LiveId" clId="{FD2DC480-2229-4540-8E89-D8E34BD9AB4A}" dt="2020-12-01T21:44:53.634" v="2667"/>
          <ac:grpSpMkLst>
            <pc:docMk/>
            <pc:sldMk cId="141278842" sldId="276"/>
            <ac:grpSpMk id="69" creationId="{4AE3FDDB-C779-4FB6-868B-7332E37F5870}"/>
          </ac:grpSpMkLst>
        </pc:grpChg>
        <pc:grpChg chg="mod">
          <ac:chgData name="Evgenia Korneva" userId="e62070071816427d" providerId="LiveId" clId="{FD2DC480-2229-4540-8E89-D8E34BD9AB4A}" dt="2020-12-01T21:44:53.634" v="2667"/>
          <ac:grpSpMkLst>
            <pc:docMk/>
            <pc:sldMk cId="141278842" sldId="276"/>
            <ac:grpSpMk id="70" creationId="{3451A0C2-F8D9-47B3-B7C4-BEE27972CECB}"/>
          </ac:grpSpMkLst>
        </pc:grpChg>
        <pc:grpChg chg="add">
          <ac:chgData name="Evgenia Korneva" userId="e62070071816427d" providerId="LiveId" clId="{FD2DC480-2229-4540-8E89-D8E34BD9AB4A}" dt="2020-12-01T21:46:12.821" v="2711"/>
          <ac:grpSpMkLst>
            <pc:docMk/>
            <pc:sldMk cId="141278842" sldId="276"/>
            <ac:grpSpMk id="76" creationId="{C6FBF0F3-69AD-476F-9613-171A75951627}"/>
          </ac:grpSpMkLst>
        </pc:grpChg>
        <pc:cxnChg chg="add del mod">
          <ac:chgData name="Evgenia Korneva" userId="e62070071816427d" providerId="LiveId" clId="{FD2DC480-2229-4540-8E89-D8E34BD9AB4A}" dt="2020-12-01T22:13:31.256" v="3667" actId="14100"/>
          <ac:cxnSpMkLst>
            <pc:docMk/>
            <pc:sldMk cId="141278842" sldId="276"/>
            <ac:cxnSpMk id="34" creationId="{6A144D24-295D-452F-9E38-E3E1EF387C2B}"/>
          </ac:cxnSpMkLst>
        </pc:cxnChg>
        <pc:cxnChg chg="mod">
          <ac:chgData name="Evgenia Korneva" userId="e62070071816427d" providerId="LiveId" clId="{FD2DC480-2229-4540-8E89-D8E34BD9AB4A}" dt="2020-12-01T22:13:55.958" v="3670" actId="14100"/>
          <ac:cxnSpMkLst>
            <pc:docMk/>
            <pc:sldMk cId="141278842" sldId="276"/>
            <ac:cxnSpMk id="60" creationId="{9EBB5FCB-7209-4F22-AE61-08391BD01D4D}"/>
          </ac:cxnSpMkLst>
        </pc:cxnChg>
        <pc:cxnChg chg="mod">
          <ac:chgData name="Evgenia Korneva" userId="e62070071816427d" providerId="LiveId" clId="{FD2DC480-2229-4540-8E89-D8E34BD9AB4A}" dt="2020-12-01T22:14:05.337" v="3671" actId="14100"/>
          <ac:cxnSpMkLst>
            <pc:docMk/>
            <pc:sldMk cId="141278842" sldId="276"/>
            <ac:cxnSpMk id="82" creationId="{BC991CF1-BB39-4ADA-98E9-207CA1B1E6C2}"/>
          </ac:cxnSpMkLst>
        </pc:cxnChg>
      </pc:sldChg>
      <pc:sldChg chg="addSp delSp modSp add">
        <pc:chgData name="Evgenia Korneva" userId="e62070071816427d" providerId="LiveId" clId="{FD2DC480-2229-4540-8E89-D8E34BD9AB4A}" dt="2020-12-02T12:42:48.741" v="7949" actId="20577"/>
        <pc:sldMkLst>
          <pc:docMk/>
          <pc:sldMk cId="2406704183" sldId="277"/>
        </pc:sldMkLst>
        <pc:spChg chg="mod">
          <ac:chgData name="Evgenia Korneva" userId="e62070071816427d" providerId="LiveId" clId="{FD2DC480-2229-4540-8E89-D8E34BD9AB4A}" dt="2020-12-02T12:42:48.741" v="7949" actId="20577"/>
          <ac:spMkLst>
            <pc:docMk/>
            <pc:sldMk cId="2406704183" sldId="277"/>
            <ac:spMk id="5" creationId="{9BF12892-8C6B-4A93-847E-B2B2C8A0BFAB}"/>
          </ac:spMkLst>
        </pc:spChg>
        <pc:spChg chg="mod">
          <ac:chgData name="Evgenia Korneva" userId="e62070071816427d" providerId="LiveId" clId="{FD2DC480-2229-4540-8E89-D8E34BD9AB4A}" dt="2020-12-01T21:49:45.888" v="2740" actId="14100"/>
          <ac:spMkLst>
            <pc:docMk/>
            <pc:sldMk cId="2406704183" sldId="277"/>
            <ac:spMk id="19" creationId="{7C9DC7B5-C041-4186-8EA6-603D39EF4ED9}"/>
          </ac:spMkLst>
        </pc:spChg>
        <pc:spChg chg="mod">
          <ac:chgData name="Evgenia Korneva" userId="e62070071816427d" providerId="LiveId" clId="{FD2DC480-2229-4540-8E89-D8E34BD9AB4A}" dt="2020-12-01T21:49:57.189" v="2743" actId="1076"/>
          <ac:spMkLst>
            <pc:docMk/>
            <pc:sldMk cId="2406704183" sldId="277"/>
            <ac:spMk id="26" creationId="{8112FB45-1A2B-4E31-A3CB-FB68BED1665D}"/>
          </ac:spMkLst>
        </pc:spChg>
        <pc:spChg chg="mod">
          <ac:chgData name="Evgenia Korneva" userId="e62070071816427d" providerId="LiveId" clId="{FD2DC480-2229-4540-8E89-D8E34BD9AB4A}" dt="2020-12-01T21:50:04.357" v="2745" actId="1076"/>
          <ac:spMkLst>
            <pc:docMk/>
            <pc:sldMk cId="2406704183" sldId="277"/>
            <ac:spMk id="27" creationId="{D80543D9-6528-4980-8782-85CE6A0A0A7C}"/>
          </ac:spMkLst>
        </pc:spChg>
        <pc:spChg chg="add mod">
          <ac:chgData name="Evgenia Korneva" userId="e62070071816427d" providerId="LiveId" clId="{FD2DC480-2229-4540-8E89-D8E34BD9AB4A}" dt="2020-12-01T21:51:02.348" v="2821" actId="14100"/>
          <ac:spMkLst>
            <pc:docMk/>
            <pc:sldMk cId="2406704183" sldId="277"/>
            <ac:spMk id="37" creationId="{044F9A72-0E3B-49A4-B8ED-C812505DEE68}"/>
          </ac:spMkLst>
        </pc:spChg>
        <pc:spChg chg="add mod">
          <ac:chgData name="Evgenia Korneva" userId="e62070071816427d" providerId="LiveId" clId="{FD2DC480-2229-4540-8E89-D8E34BD9AB4A}" dt="2020-12-01T21:50:39.291" v="2814" actId="1035"/>
          <ac:spMkLst>
            <pc:docMk/>
            <pc:sldMk cId="2406704183" sldId="277"/>
            <ac:spMk id="38" creationId="{803E59F6-225B-466E-8331-09C82AB26A2E}"/>
          </ac:spMkLst>
        </pc:spChg>
        <pc:spChg chg="add mod">
          <ac:chgData name="Evgenia Korneva" userId="e62070071816427d" providerId="LiveId" clId="{FD2DC480-2229-4540-8E89-D8E34BD9AB4A}" dt="2020-12-01T21:51:15.510" v="2825" actId="1035"/>
          <ac:spMkLst>
            <pc:docMk/>
            <pc:sldMk cId="2406704183" sldId="277"/>
            <ac:spMk id="39" creationId="{AFBFB327-61DE-4276-A09B-1654B42C0EFA}"/>
          </ac:spMkLst>
        </pc:spChg>
        <pc:spChg chg="add mod">
          <ac:chgData name="Evgenia Korneva" userId="e62070071816427d" providerId="LiveId" clId="{FD2DC480-2229-4540-8E89-D8E34BD9AB4A}" dt="2020-12-01T21:51:39.543" v="2828" actId="20577"/>
          <ac:spMkLst>
            <pc:docMk/>
            <pc:sldMk cId="2406704183" sldId="277"/>
            <ac:spMk id="40" creationId="{C10167F9-3630-4F67-9FE3-DE5FBD022FD4}"/>
          </ac:spMkLst>
        </pc:spChg>
        <pc:spChg chg="add mod">
          <ac:chgData name="Evgenia Korneva" userId="e62070071816427d" providerId="LiveId" clId="{FD2DC480-2229-4540-8E89-D8E34BD9AB4A}" dt="2020-12-01T21:51:57.369" v="2833" actId="1076"/>
          <ac:spMkLst>
            <pc:docMk/>
            <pc:sldMk cId="2406704183" sldId="277"/>
            <ac:spMk id="50" creationId="{E01486CF-506D-49A1-AFFD-95D934D3512B}"/>
          </ac:spMkLst>
        </pc:spChg>
        <pc:grpChg chg="del">
          <ac:chgData name="Evgenia Korneva" userId="e62070071816427d" providerId="LiveId" clId="{FD2DC480-2229-4540-8E89-D8E34BD9AB4A}" dt="2020-12-01T21:49:34.450" v="2739"/>
          <ac:grpSpMkLst>
            <pc:docMk/>
            <pc:sldMk cId="2406704183" sldId="277"/>
            <ac:grpSpMk id="15" creationId="{65050555-1B14-4777-8FA5-F46A1B0D3C40}"/>
          </ac:grpSpMkLst>
        </pc:grpChg>
        <pc:grpChg chg="add del">
          <ac:chgData name="Evgenia Korneva" userId="e62070071816427d" providerId="LiveId" clId="{FD2DC480-2229-4540-8E89-D8E34BD9AB4A}" dt="2020-12-01T21:50:46.717" v="2815"/>
          <ac:grpSpMkLst>
            <pc:docMk/>
            <pc:sldMk cId="2406704183" sldId="277"/>
            <ac:grpSpMk id="28" creationId="{72F7AC78-4081-456C-A174-FD0BC2427E9B}"/>
          </ac:grpSpMkLst>
        </pc:grpChg>
        <pc:grpChg chg="add">
          <ac:chgData name="Evgenia Korneva" userId="e62070071816427d" providerId="LiveId" clId="{FD2DC480-2229-4540-8E89-D8E34BD9AB4A}" dt="2020-12-01T21:51:30.011" v="2827"/>
          <ac:grpSpMkLst>
            <pc:docMk/>
            <pc:sldMk cId="2406704183" sldId="277"/>
            <ac:grpSpMk id="41" creationId="{CF631410-3D48-4F58-B097-7BC6E97E18CC}"/>
          </ac:grpSpMkLst>
        </pc:grpChg>
        <pc:cxnChg chg="mod">
          <ac:chgData name="Evgenia Korneva" userId="e62070071816427d" providerId="LiveId" clId="{FD2DC480-2229-4540-8E89-D8E34BD9AB4A}" dt="2020-12-01T22:12:48.896" v="3660" actId="14100"/>
          <ac:cxnSpMkLst>
            <pc:docMk/>
            <pc:sldMk cId="2406704183" sldId="277"/>
            <ac:cxnSpMk id="47" creationId="{BC557444-F055-43B8-987C-CC07C34E7A09}"/>
          </ac:cxnSpMkLst>
        </pc:cxnChg>
      </pc:sldChg>
      <pc:sldChg chg="modSp add del">
        <pc:chgData name="Evgenia Korneva" userId="e62070071816427d" providerId="LiveId" clId="{FD2DC480-2229-4540-8E89-D8E34BD9AB4A}" dt="2020-12-01T21:47:01.707" v="2716" actId="2696"/>
        <pc:sldMkLst>
          <pc:docMk/>
          <pc:sldMk cId="3677924109" sldId="277"/>
        </pc:sldMkLst>
        <pc:spChg chg="mod">
          <ac:chgData name="Evgenia Korneva" userId="e62070071816427d" providerId="LiveId" clId="{FD2DC480-2229-4540-8E89-D8E34BD9AB4A}" dt="2020-12-01T21:38:35.942" v="2313" actId="20577"/>
          <ac:spMkLst>
            <pc:docMk/>
            <pc:sldMk cId="3677924109" sldId="277"/>
            <ac:spMk id="5" creationId="{9BF12892-8C6B-4A93-847E-B2B2C8A0BFAB}"/>
          </ac:spMkLst>
        </pc:spChg>
      </pc:sldChg>
      <pc:sldChg chg="addSp delSp modSp add">
        <pc:chgData name="Evgenia Korneva" userId="e62070071816427d" providerId="LiveId" clId="{FD2DC480-2229-4540-8E89-D8E34BD9AB4A}" dt="2020-12-01T22:46:49.308" v="4371" actId="20577"/>
        <pc:sldMkLst>
          <pc:docMk/>
          <pc:sldMk cId="2289248435" sldId="278"/>
        </pc:sldMkLst>
        <pc:spChg chg="del">
          <ac:chgData name="Evgenia Korneva" userId="e62070071816427d" providerId="LiveId" clId="{FD2DC480-2229-4540-8E89-D8E34BD9AB4A}" dt="2020-12-01T21:53:34.647" v="2931"/>
          <ac:spMkLst>
            <pc:docMk/>
            <pc:sldMk cId="2289248435" sldId="278"/>
            <ac:spMk id="2" creationId="{C80E2AB2-94E8-49EA-8829-B706C54CF995}"/>
          </ac:spMkLst>
        </pc:spChg>
        <pc:spChg chg="del">
          <ac:chgData name="Evgenia Korneva" userId="e62070071816427d" providerId="LiveId" clId="{FD2DC480-2229-4540-8E89-D8E34BD9AB4A}" dt="2020-12-01T21:53:34.647" v="2931"/>
          <ac:spMkLst>
            <pc:docMk/>
            <pc:sldMk cId="2289248435" sldId="278"/>
            <ac:spMk id="3" creationId="{FCAE3209-E82E-46E9-8396-65F604133347}"/>
          </ac:spMkLst>
        </pc:spChg>
        <pc:spChg chg="del">
          <ac:chgData name="Evgenia Korneva" userId="e62070071816427d" providerId="LiveId" clId="{FD2DC480-2229-4540-8E89-D8E34BD9AB4A}" dt="2020-12-01T21:53:34.647" v="2931"/>
          <ac:spMkLst>
            <pc:docMk/>
            <pc:sldMk cId="2289248435" sldId="278"/>
            <ac:spMk id="4" creationId="{B66E2CE9-A2E4-46B3-B534-76A16521CF9E}"/>
          </ac:spMkLst>
        </pc:spChg>
        <pc:spChg chg="add mod">
          <ac:chgData name="Evgenia Korneva" userId="e62070071816427d" providerId="LiveId" clId="{FD2DC480-2229-4540-8E89-D8E34BD9AB4A}" dt="2020-12-01T22:00:01.875" v="3245"/>
          <ac:spMkLst>
            <pc:docMk/>
            <pc:sldMk cId="2289248435" sldId="278"/>
            <ac:spMk id="5" creationId="{95B80A20-B342-4003-AF70-E65330CA20AE}"/>
          </ac:spMkLst>
        </pc:spChg>
        <pc:spChg chg="add mod">
          <ac:chgData name="Evgenia Korneva" userId="e62070071816427d" providerId="LiveId" clId="{FD2DC480-2229-4540-8E89-D8E34BD9AB4A}" dt="2020-12-01T21:56:30.435" v="3173" actId="20577"/>
          <ac:spMkLst>
            <pc:docMk/>
            <pc:sldMk cId="2289248435" sldId="278"/>
            <ac:spMk id="6" creationId="{A64EFBAF-42BD-4788-A8A4-4AA4A20DAB9C}"/>
          </ac:spMkLst>
        </pc:spChg>
        <pc:graphicFrameChg chg="add mod modGraphic">
          <ac:chgData name="Evgenia Korneva" userId="e62070071816427d" providerId="LiveId" clId="{FD2DC480-2229-4540-8E89-D8E34BD9AB4A}" dt="2020-12-01T22:46:49.308" v="4371" actId="20577"/>
          <ac:graphicFrameMkLst>
            <pc:docMk/>
            <pc:sldMk cId="2289248435" sldId="278"/>
            <ac:graphicFrameMk id="7" creationId="{B4D418F3-A9C1-49B6-A699-C2982FE5CD4B}"/>
          </ac:graphicFrameMkLst>
        </pc:graphicFrameChg>
      </pc:sldChg>
      <pc:sldChg chg="addSp delSp modSp add">
        <pc:chgData name="Evgenia Korneva" userId="e62070071816427d" providerId="LiveId" clId="{FD2DC480-2229-4540-8E89-D8E34BD9AB4A}" dt="2020-12-02T07:02:12.597" v="7234" actId="113"/>
        <pc:sldMkLst>
          <pc:docMk/>
          <pc:sldMk cId="3627157738" sldId="279"/>
        </pc:sldMkLst>
        <pc:spChg chg="mod">
          <ac:chgData name="Evgenia Korneva" userId="e62070071816427d" providerId="LiveId" clId="{FD2DC480-2229-4540-8E89-D8E34BD9AB4A}" dt="2020-12-01T22:00:30.060" v="3247"/>
          <ac:spMkLst>
            <pc:docMk/>
            <pc:sldMk cId="3627157738" sldId="279"/>
            <ac:spMk id="2" creationId="{7FE8F3B6-F356-467F-BB22-D73A732AC25E}"/>
          </ac:spMkLst>
        </pc:spChg>
        <pc:spChg chg="mod">
          <ac:chgData name="Evgenia Korneva" userId="e62070071816427d" providerId="LiveId" clId="{FD2DC480-2229-4540-8E89-D8E34BD9AB4A}" dt="2020-12-02T07:02:12.597" v="7234" actId="113"/>
          <ac:spMkLst>
            <pc:docMk/>
            <pc:sldMk cId="3627157738" sldId="279"/>
            <ac:spMk id="3" creationId="{E24A2FC9-34B5-449A-8DD9-83F8D7124676}"/>
          </ac:spMkLst>
        </pc:spChg>
        <pc:spChg chg="del">
          <ac:chgData name="Evgenia Korneva" userId="e62070071816427d" providerId="LiveId" clId="{FD2DC480-2229-4540-8E89-D8E34BD9AB4A}" dt="2020-12-01T22:04:01.451" v="3424" actId="478"/>
          <ac:spMkLst>
            <pc:docMk/>
            <pc:sldMk cId="3627157738" sldId="279"/>
            <ac:spMk id="4" creationId="{98767A0C-B17E-4E77-8A5A-72B171C125E7}"/>
          </ac:spMkLst>
        </pc:spChg>
        <pc:spChg chg="add del mod">
          <ac:chgData name="Evgenia Korneva" userId="e62070071816427d" providerId="LiveId" clId="{FD2DC480-2229-4540-8E89-D8E34BD9AB4A}" dt="2020-12-01T22:04:08.842" v="3426"/>
          <ac:spMkLst>
            <pc:docMk/>
            <pc:sldMk cId="3627157738" sldId="279"/>
            <ac:spMk id="5" creationId="{7079759D-71EF-41C0-8F9D-DB4F85EAC8BF}"/>
          </ac:spMkLst>
        </pc:spChg>
        <pc:spChg chg="add del mod">
          <ac:chgData name="Evgenia Korneva" userId="e62070071816427d" providerId="LiveId" clId="{FD2DC480-2229-4540-8E89-D8E34BD9AB4A}" dt="2020-12-01T22:04:08.842" v="3426"/>
          <ac:spMkLst>
            <pc:docMk/>
            <pc:sldMk cId="3627157738" sldId="279"/>
            <ac:spMk id="6" creationId="{94C38729-B6BC-40C6-879F-8B47F947802E}"/>
          </ac:spMkLst>
        </pc:spChg>
        <pc:spChg chg="add mod">
          <ac:chgData name="Evgenia Korneva" userId="e62070071816427d" providerId="LiveId" clId="{FD2DC480-2229-4540-8E89-D8E34BD9AB4A}" dt="2020-12-01T22:09:22.200" v="3635" actId="164"/>
          <ac:spMkLst>
            <pc:docMk/>
            <pc:sldMk cId="3627157738" sldId="279"/>
            <ac:spMk id="16" creationId="{4366F45C-422F-49E8-8218-79A3E913181F}"/>
          </ac:spMkLst>
        </pc:spChg>
        <pc:spChg chg="add mod">
          <ac:chgData name="Evgenia Korneva" userId="e62070071816427d" providerId="LiveId" clId="{FD2DC480-2229-4540-8E89-D8E34BD9AB4A}" dt="2020-12-01T22:09:22.200" v="3635" actId="164"/>
          <ac:spMkLst>
            <pc:docMk/>
            <pc:sldMk cId="3627157738" sldId="279"/>
            <ac:spMk id="17" creationId="{25AD94E9-988B-4319-8A84-E98669818C80}"/>
          </ac:spMkLst>
        </pc:spChg>
        <pc:spChg chg="mod">
          <ac:chgData name="Evgenia Korneva" userId="e62070071816427d" providerId="LiveId" clId="{FD2DC480-2229-4540-8E89-D8E34BD9AB4A}" dt="2020-12-01T22:04:32.412" v="3496" actId="114"/>
          <ac:spMkLst>
            <pc:docMk/>
            <pc:sldMk cId="3627157738" sldId="279"/>
            <ac:spMk id="19" creationId="{67C50C55-8756-4D4C-AC92-42525ADD3B2B}"/>
          </ac:spMkLst>
        </pc:spChg>
        <pc:spChg chg="mod">
          <ac:chgData name="Evgenia Korneva" userId="e62070071816427d" providerId="LiveId" clId="{FD2DC480-2229-4540-8E89-D8E34BD9AB4A}" dt="2020-12-01T22:08:21.200" v="3608" actId="1038"/>
          <ac:spMkLst>
            <pc:docMk/>
            <pc:sldMk cId="3627157738" sldId="279"/>
            <ac:spMk id="22" creationId="{307656D2-1AED-4D10-A05C-13C5099E53ED}"/>
          </ac:spMkLst>
        </pc:spChg>
        <pc:spChg chg="mod">
          <ac:chgData name="Evgenia Korneva" userId="e62070071816427d" providerId="LiveId" clId="{FD2DC480-2229-4540-8E89-D8E34BD9AB4A}" dt="2020-12-01T22:08:27.856" v="3629" actId="1037"/>
          <ac:spMkLst>
            <pc:docMk/>
            <pc:sldMk cId="3627157738" sldId="279"/>
            <ac:spMk id="23" creationId="{669B5CB7-9D64-498E-9257-0351B77FF483}"/>
          </ac:spMkLst>
        </pc:spChg>
        <pc:spChg chg="add del mod">
          <ac:chgData name="Evgenia Korneva" userId="e62070071816427d" providerId="LiveId" clId="{FD2DC480-2229-4540-8E89-D8E34BD9AB4A}" dt="2020-12-01T22:09:54.755" v="3638" actId="478"/>
          <ac:spMkLst>
            <pc:docMk/>
            <pc:sldMk cId="3627157738" sldId="279"/>
            <ac:spMk id="32" creationId="{CBA66AFE-1A50-4C1D-A4E1-2B97F2CCABDC}"/>
          </ac:spMkLst>
        </pc:spChg>
        <pc:spChg chg="add del mod ord">
          <ac:chgData name="Evgenia Korneva" userId="e62070071816427d" providerId="LiveId" clId="{FD2DC480-2229-4540-8E89-D8E34BD9AB4A}" dt="2020-12-01T22:19:51.060" v="3756" actId="478"/>
          <ac:spMkLst>
            <pc:docMk/>
            <pc:sldMk cId="3627157738" sldId="279"/>
            <ac:spMk id="47" creationId="{A845EDFF-FA90-4309-8E75-F82F99CEFDB7}"/>
          </ac:spMkLst>
        </pc:spChg>
        <pc:spChg chg="add del mod ord">
          <ac:chgData name="Evgenia Korneva" userId="e62070071816427d" providerId="LiveId" clId="{FD2DC480-2229-4540-8E89-D8E34BD9AB4A}" dt="2020-12-01T22:21:32.945" v="3772" actId="478"/>
          <ac:spMkLst>
            <pc:docMk/>
            <pc:sldMk cId="3627157738" sldId="279"/>
            <ac:spMk id="48" creationId="{1E070671-5058-4984-9D72-89850A0A470F}"/>
          </ac:spMkLst>
        </pc:spChg>
        <pc:spChg chg="mod">
          <ac:chgData name="Evgenia Korneva" userId="e62070071816427d" providerId="LiveId" clId="{FD2DC480-2229-4540-8E89-D8E34BD9AB4A}" dt="2020-12-01T22:22:16.393" v="3799" actId="1076"/>
          <ac:spMkLst>
            <pc:docMk/>
            <pc:sldMk cId="3627157738" sldId="279"/>
            <ac:spMk id="77" creationId="{7E21F5CC-1185-4B55-9ECC-225058FDFC1B}"/>
          </ac:spMkLst>
        </pc:spChg>
        <pc:spChg chg="mod topLvl">
          <ac:chgData name="Evgenia Korneva" userId="e62070071816427d" providerId="LiveId" clId="{FD2DC480-2229-4540-8E89-D8E34BD9AB4A}" dt="2020-12-01T22:26:22.457" v="3840" actId="1076"/>
          <ac:spMkLst>
            <pc:docMk/>
            <pc:sldMk cId="3627157738" sldId="279"/>
            <ac:spMk id="86" creationId="{43142CB8-C3B6-4156-A2FC-7109800D38AA}"/>
          </ac:spMkLst>
        </pc:spChg>
        <pc:spChg chg="mod topLvl">
          <ac:chgData name="Evgenia Korneva" userId="e62070071816427d" providerId="LiveId" clId="{FD2DC480-2229-4540-8E89-D8E34BD9AB4A}" dt="2020-12-01T22:48:05.293" v="4381" actId="1036"/>
          <ac:spMkLst>
            <pc:docMk/>
            <pc:sldMk cId="3627157738" sldId="279"/>
            <ac:spMk id="87" creationId="{588765EE-E0B4-4C66-95D1-82C6B04EC9B5}"/>
          </ac:spMkLst>
        </pc:spChg>
        <pc:spChg chg="add del mod">
          <ac:chgData name="Evgenia Korneva" userId="e62070071816427d" providerId="LiveId" clId="{FD2DC480-2229-4540-8E89-D8E34BD9AB4A}" dt="2020-12-01T22:24:46.298" v="3828" actId="478"/>
          <ac:spMkLst>
            <pc:docMk/>
            <pc:sldMk cId="3627157738" sldId="279"/>
            <ac:spMk id="100" creationId="{0807C30E-E760-4E67-B7E6-251BAA515562}"/>
          </ac:spMkLst>
        </pc:spChg>
        <pc:spChg chg="add mod">
          <ac:chgData name="Evgenia Korneva" userId="e62070071816427d" providerId="LiveId" clId="{FD2DC480-2229-4540-8E89-D8E34BD9AB4A}" dt="2020-12-01T22:25:57.431" v="3838" actId="164"/>
          <ac:spMkLst>
            <pc:docMk/>
            <pc:sldMk cId="3627157738" sldId="279"/>
            <ac:spMk id="101" creationId="{726BDCF4-4C9C-44FF-A535-8E71B90BEF0C}"/>
          </ac:spMkLst>
        </pc:spChg>
        <pc:spChg chg="mod">
          <ac:chgData name="Evgenia Korneva" userId="e62070071816427d" providerId="LiveId" clId="{FD2DC480-2229-4540-8E89-D8E34BD9AB4A}" dt="2020-12-01T22:25:17.272" v="3833" actId="1076"/>
          <ac:spMkLst>
            <pc:docMk/>
            <pc:sldMk cId="3627157738" sldId="279"/>
            <ac:spMk id="103" creationId="{C8A5853F-C30F-473F-81D0-E20B2A00BBAF}"/>
          </ac:spMkLst>
        </pc:spChg>
        <pc:grpChg chg="add del mod">
          <ac:chgData name="Evgenia Korneva" userId="e62070071816427d" providerId="LiveId" clId="{FD2DC480-2229-4540-8E89-D8E34BD9AB4A}" dt="2020-12-01T22:04:08.842" v="3426"/>
          <ac:grpSpMkLst>
            <pc:docMk/>
            <pc:sldMk cId="3627157738" sldId="279"/>
            <ac:grpSpMk id="7" creationId="{DE669CC7-2048-48E3-A14F-8D0F672696CA}"/>
          </ac:grpSpMkLst>
        </pc:grpChg>
        <pc:grpChg chg="add mod">
          <ac:chgData name="Evgenia Korneva" userId="e62070071816427d" providerId="LiveId" clId="{FD2DC480-2229-4540-8E89-D8E34BD9AB4A}" dt="2020-12-01T22:09:22.200" v="3635" actId="164"/>
          <ac:grpSpMkLst>
            <pc:docMk/>
            <pc:sldMk cId="3627157738" sldId="279"/>
            <ac:grpSpMk id="18" creationId="{B9159A10-45FC-40B1-98CB-0F0FEC52A5CE}"/>
          </ac:grpSpMkLst>
        </pc:grpChg>
        <pc:grpChg chg="add del mod">
          <ac:chgData name="Evgenia Korneva" userId="e62070071816427d" providerId="LiveId" clId="{FD2DC480-2229-4540-8E89-D8E34BD9AB4A}" dt="2020-12-01T22:17:30.266" v="3737"/>
          <ac:grpSpMkLst>
            <pc:docMk/>
            <pc:sldMk cId="3627157738" sldId="279"/>
            <ac:grpSpMk id="31" creationId="{C7E8196C-FC44-487E-BF10-E2C854022082}"/>
          </ac:grpSpMkLst>
        </pc:grpChg>
        <pc:grpChg chg="add del">
          <ac:chgData name="Evgenia Korneva" userId="e62070071816427d" providerId="LiveId" clId="{FD2DC480-2229-4540-8E89-D8E34BD9AB4A}" dt="2020-12-01T22:20:11.019" v="3758"/>
          <ac:grpSpMkLst>
            <pc:docMk/>
            <pc:sldMk cId="3627157738" sldId="279"/>
            <ac:grpSpMk id="35" creationId="{28EC0395-48F3-4EF8-82F3-9FBA74E8A14C}"/>
          </ac:grpSpMkLst>
        </pc:grpChg>
        <pc:grpChg chg="add del">
          <ac:chgData name="Evgenia Korneva" userId="e62070071816427d" providerId="LiveId" clId="{FD2DC480-2229-4540-8E89-D8E34BD9AB4A}" dt="2020-12-01T22:20:21.174" v="3761"/>
          <ac:grpSpMkLst>
            <pc:docMk/>
            <pc:sldMk cId="3627157738" sldId="279"/>
            <ac:grpSpMk id="49" creationId="{D10A27A9-A371-4FFA-96B7-C365161E20A8}"/>
          </ac:grpSpMkLst>
        </pc:grpChg>
        <pc:grpChg chg="add mod">
          <ac:chgData name="Evgenia Korneva" userId="e62070071816427d" providerId="LiveId" clId="{FD2DC480-2229-4540-8E89-D8E34BD9AB4A}" dt="2020-12-01T22:26:22.457" v="3840" actId="1076"/>
          <ac:grpSpMkLst>
            <pc:docMk/>
            <pc:sldMk cId="3627157738" sldId="279"/>
            <ac:grpSpMk id="61" creationId="{7DB85049-1F15-41D9-88BD-3B29BEC09AC3}"/>
          </ac:grpSpMkLst>
        </pc:grpChg>
        <pc:grpChg chg="add del mod">
          <ac:chgData name="Evgenia Korneva" userId="e62070071816427d" providerId="LiveId" clId="{FD2DC480-2229-4540-8E89-D8E34BD9AB4A}" dt="2020-12-01T22:22:25.682" v="3802"/>
          <ac:grpSpMkLst>
            <pc:docMk/>
            <pc:sldMk cId="3627157738" sldId="279"/>
            <ac:grpSpMk id="73" creationId="{94DD05CB-CA8C-4F2B-B12B-0F8E1E12D89D}"/>
          </ac:grpSpMkLst>
        </pc:grpChg>
        <pc:grpChg chg="mod">
          <ac:chgData name="Evgenia Korneva" userId="e62070071816427d" providerId="LiveId" clId="{FD2DC480-2229-4540-8E89-D8E34BD9AB4A}" dt="2020-12-01T22:22:20.497" v="3801"/>
          <ac:grpSpMkLst>
            <pc:docMk/>
            <pc:sldMk cId="3627157738" sldId="279"/>
            <ac:grpSpMk id="76" creationId="{74236A9D-FE19-4518-803D-5D9198A600F4}"/>
          </ac:grpSpMkLst>
        </pc:grpChg>
        <pc:grpChg chg="mod">
          <ac:chgData name="Evgenia Korneva" userId="e62070071816427d" providerId="LiveId" clId="{FD2DC480-2229-4540-8E89-D8E34BD9AB4A}" dt="2020-12-01T22:22:20.497" v="3801"/>
          <ac:grpSpMkLst>
            <pc:docMk/>
            <pc:sldMk cId="3627157738" sldId="279"/>
            <ac:grpSpMk id="78" creationId="{C5434DE6-D3D0-4144-AC8D-A71AD7B53C3E}"/>
          </ac:grpSpMkLst>
        </pc:grpChg>
        <pc:grpChg chg="mod">
          <ac:chgData name="Evgenia Korneva" userId="e62070071816427d" providerId="LiveId" clId="{FD2DC480-2229-4540-8E89-D8E34BD9AB4A}" dt="2020-12-01T22:22:20.497" v="3801"/>
          <ac:grpSpMkLst>
            <pc:docMk/>
            <pc:sldMk cId="3627157738" sldId="279"/>
            <ac:grpSpMk id="79" creationId="{19C0FC12-D245-4E46-AF61-BCCE2A2D2E1E}"/>
          </ac:grpSpMkLst>
        </pc:grpChg>
        <pc:grpChg chg="add del mod">
          <ac:chgData name="Evgenia Korneva" userId="e62070071816427d" providerId="LiveId" clId="{FD2DC480-2229-4540-8E89-D8E34BD9AB4A}" dt="2020-12-01T22:23:08.941" v="3808" actId="165"/>
          <ac:grpSpMkLst>
            <pc:docMk/>
            <pc:sldMk cId="3627157738" sldId="279"/>
            <ac:grpSpMk id="85" creationId="{F7C76E2B-2196-4FEC-BCA7-0BD4AA5E54C2}"/>
          </ac:grpSpMkLst>
        </pc:grpChg>
        <pc:grpChg chg="mod topLvl">
          <ac:chgData name="Evgenia Korneva" userId="e62070071816427d" providerId="LiveId" clId="{FD2DC480-2229-4540-8E89-D8E34BD9AB4A}" dt="2020-12-01T22:26:22.457" v="3840" actId="1076"/>
          <ac:grpSpMkLst>
            <pc:docMk/>
            <pc:sldMk cId="3627157738" sldId="279"/>
            <ac:grpSpMk id="88" creationId="{7EE41857-D521-4000-8F20-5B6EFE9BBA05}"/>
          </ac:grpSpMkLst>
        </pc:grpChg>
        <pc:grpChg chg="mod">
          <ac:chgData name="Evgenia Korneva" userId="e62070071816427d" providerId="LiveId" clId="{FD2DC480-2229-4540-8E89-D8E34BD9AB4A}" dt="2020-12-01T22:22:57.633" v="3806"/>
          <ac:grpSpMkLst>
            <pc:docMk/>
            <pc:sldMk cId="3627157738" sldId="279"/>
            <ac:grpSpMk id="90" creationId="{C5C64D53-6E75-4E1E-8B82-5FEBDF840787}"/>
          </ac:grpSpMkLst>
        </pc:grpChg>
        <pc:grpChg chg="mod">
          <ac:chgData name="Evgenia Korneva" userId="e62070071816427d" providerId="LiveId" clId="{FD2DC480-2229-4540-8E89-D8E34BD9AB4A}" dt="2020-12-01T22:22:57.633" v="3806"/>
          <ac:grpSpMkLst>
            <pc:docMk/>
            <pc:sldMk cId="3627157738" sldId="279"/>
            <ac:grpSpMk id="91" creationId="{1EB18CF0-399A-4434-B2E8-A68282AC2C74}"/>
          </ac:grpSpMkLst>
        </pc:grpChg>
        <pc:grpChg chg="add mod">
          <ac:chgData name="Evgenia Korneva" userId="e62070071816427d" providerId="LiveId" clId="{FD2DC480-2229-4540-8E89-D8E34BD9AB4A}" dt="2020-12-01T22:25:57.431" v="3838" actId="164"/>
          <ac:grpSpMkLst>
            <pc:docMk/>
            <pc:sldMk cId="3627157738" sldId="279"/>
            <ac:grpSpMk id="102" creationId="{25A9BACE-7F7D-4C07-8F96-5BE8D6289D01}"/>
          </ac:grpSpMkLst>
        </pc:grpChg>
        <pc:grpChg chg="mod">
          <ac:chgData name="Evgenia Korneva" userId="e62070071816427d" providerId="LiveId" clId="{FD2DC480-2229-4540-8E89-D8E34BD9AB4A}" dt="2020-12-01T22:24:07.043" v="3819"/>
          <ac:grpSpMkLst>
            <pc:docMk/>
            <pc:sldMk cId="3627157738" sldId="279"/>
            <ac:grpSpMk id="104" creationId="{1144B9F2-3780-4AD1-8525-96AFE98BECA7}"/>
          </ac:grpSpMkLst>
        </pc:grpChg>
        <pc:grpChg chg="mod">
          <ac:chgData name="Evgenia Korneva" userId="e62070071816427d" providerId="LiveId" clId="{FD2DC480-2229-4540-8E89-D8E34BD9AB4A}" dt="2020-12-01T22:24:07.043" v="3819"/>
          <ac:grpSpMkLst>
            <pc:docMk/>
            <pc:sldMk cId="3627157738" sldId="279"/>
            <ac:grpSpMk id="105" creationId="{317520EC-EF22-4494-A689-3341032502F1}"/>
          </ac:grpSpMkLst>
        </pc:grpChg>
        <pc:grpChg chg="add mod">
          <ac:chgData name="Evgenia Korneva" userId="e62070071816427d" providerId="LiveId" clId="{FD2DC480-2229-4540-8E89-D8E34BD9AB4A}" dt="2020-12-01T22:26:08.781" v="3839" actId="1076"/>
          <ac:grpSpMkLst>
            <pc:docMk/>
            <pc:sldMk cId="3627157738" sldId="279"/>
            <ac:grpSpMk id="116" creationId="{F6D79CD3-59AF-4741-A617-45D401ECD19C}"/>
          </ac:grpSpMkLst>
        </pc:grpChg>
        <pc:picChg chg="add del mod">
          <ac:chgData name="Evgenia Korneva" userId="e62070071816427d" providerId="LiveId" clId="{FD2DC480-2229-4540-8E89-D8E34BD9AB4A}" dt="2020-12-01T22:06:02.724" v="3503" actId="478"/>
          <ac:picMkLst>
            <pc:docMk/>
            <pc:sldMk cId="3627157738" sldId="279"/>
            <ac:picMk id="28" creationId="{3036B5F8-6F6E-4EA2-A08F-C39787D52CDC}"/>
          </ac:picMkLst>
        </pc:picChg>
        <pc:picChg chg="add del mod">
          <ac:chgData name="Evgenia Korneva" userId="e62070071816427d" providerId="LiveId" clId="{FD2DC480-2229-4540-8E89-D8E34BD9AB4A}" dt="2020-12-02T06:59:14.058" v="7210" actId="478"/>
          <ac:picMkLst>
            <pc:docMk/>
            <pc:sldMk cId="3627157738" sldId="279"/>
            <ac:picMk id="34" creationId="{FF389BA4-332C-4719-BB6B-AC4CFD05D450}"/>
          </ac:picMkLst>
        </pc:picChg>
        <pc:cxnChg chg="mod">
          <ac:chgData name="Evgenia Korneva" userId="e62070071816427d" providerId="LiveId" clId="{FD2DC480-2229-4540-8E89-D8E34BD9AB4A}" dt="2020-12-01T22:09:13.642" v="3634" actId="14100"/>
          <ac:cxnSpMkLst>
            <pc:docMk/>
            <pc:sldMk cId="3627157738" sldId="279"/>
            <ac:cxnSpMk id="24" creationId="{AB691C77-56A3-4DC1-A3E4-568511D64058}"/>
          </ac:cxnSpMkLst>
        </pc:cxnChg>
        <pc:cxnChg chg="mod">
          <ac:chgData name="Evgenia Korneva" userId="e62070071816427d" providerId="LiveId" clId="{FD2DC480-2229-4540-8E89-D8E34BD9AB4A}" dt="2020-12-01T22:27:08.295" v="3845" actId="14100"/>
          <ac:cxnSpMkLst>
            <pc:docMk/>
            <pc:sldMk cId="3627157738" sldId="279"/>
            <ac:cxnSpMk id="70" creationId="{1C96B414-0C3F-40B7-9EE5-0F80AD259CA7}"/>
          </ac:cxnSpMkLst>
        </pc:cxnChg>
        <pc:cxnChg chg="add del">
          <ac:chgData name="Evgenia Korneva" userId="e62070071816427d" providerId="LiveId" clId="{FD2DC480-2229-4540-8E89-D8E34BD9AB4A}" dt="2020-12-01T22:22:20.497" v="3801"/>
          <ac:cxnSpMkLst>
            <pc:docMk/>
            <pc:sldMk cId="3627157738" sldId="279"/>
            <ac:cxnSpMk id="82" creationId="{A2765AF3-D4CF-4628-A6CF-B030EF5987C0}"/>
          </ac:cxnSpMkLst>
        </pc:cxnChg>
        <pc:cxnChg chg="del mod">
          <ac:chgData name="Evgenia Korneva" userId="e62070071816427d" providerId="LiveId" clId="{FD2DC480-2229-4540-8E89-D8E34BD9AB4A}" dt="2020-12-01T22:22:57.633" v="3806"/>
          <ac:cxnSpMkLst>
            <pc:docMk/>
            <pc:sldMk cId="3627157738" sldId="279"/>
            <ac:cxnSpMk id="94" creationId="{85DF9AF0-5A89-4057-9F94-0398B7FDBB79}"/>
          </ac:cxnSpMkLst>
        </pc:cxnChg>
        <pc:cxnChg chg="add del">
          <ac:chgData name="Evgenia Korneva" userId="e62070071816427d" providerId="LiveId" clId="{FD2DC480-2229-4540-8E89-D8E34BD9AB4A}" dt="2020-12-01T22:23:18" v="3811"/>
          <ac:cxnSpMkLst>
            <pc:docMk/>
            <pc:sldMk cId="3627157738" sldId="279"/>
            <ac:cxnSpMk id="97" creationId="{2E71476F-EBA1-4A82-ADCE-85BBCE243F1A}"/>
          </ac:cxnSpMkLst>
        </pc:cxnChg>
        <pc:cxnChg chg="add del mod">
          <ac:chgData name="Evgenia Korneva" userId="e62070071816427d" providerId="LiveId" clId="{FD2DC480-2229-4540-8E89-D8E34BD9AB4A}" dt="2020-12-01T22:48:02.451" v="4378"/>
          <ac:cxnSpMkLst>
            <pc:docMk/>
            <pc:sldMk cId="3627157738" sldId="279"/>
            <ac:cxnSpMk id="98" creationId="{4635BFCD-70D6-448E-844C-B54938621F14}"/>
          </ac:cxnSpMkLst>
        </pc:cxnChg>
        <pc:cxnChg chg="add del mod">
          <ac:chgData name="Evgenia Korneva" userId="e62070071816427d" providerId="LiveId" clId="{FD2DC480-2229-4540-8E89-D8E34BD9AB4A}" dt="2020-12-01T22:24:44.724" v="3827"/>
          <ac:cxnSpMkLst>
            <pc:docMk/>
            <pc:sldMk cId="3627157738" sldId="279"/>
            <ac:cxnSpMk id="110" creationId="{772DD317-8F79-471C-9076-9A50DF7BFECC}"/>
          </ac:cxnSpMkLst>
        </pc:cxnChg>
        <pc:cxnChg chg="add mod">
          <ac:chgData name="Evgenia Korneva" userId="e62070071816427d" providerId="LiveId" clId="{FD2DC480-2229-4540-8E89-D8E34BD9AB4A}" dt="2020-12-01T22:26:50.310" v="3843" actId="14100"/>
          <ac:cxnSpMkLst>
            <pc:docMk/>
            <pc:sldMk cId="3627157738" sldId="279"/>
            <ac:cxnSpMk id="112" creationId="{FC99C41E-3705-4A77-882B-63001C4F66A7}"/>
          </ac:cxnSpMkLst>
        </pc:cxnChg>
        <pc:cxnChg chg="add">
          <ac:chgData name="Evgenia Korneva" userId="e62070071816427d" providerId="LiveId" clId="{FD2DC480-2229-4540-8E89-D8E34BD9AB4A}" dt="2020-12-01T22:48:08.379" v="4382"/>
          <ac:cxnSpMkLst>
            <pc:docMk/>
            <pc:sldMk cId="3627157738" sldId="279"/>
            <ac:cxnSpMk id="123" creationId="{7EE7685A-13F7-4A24-A1C6-095F1D679AA3}"/>
          </ac:cxnSpMkLst>
        </pc:cxnChg>
      </pc:sldChg>
      <pc:sldChg chg="addSp delSp modSp add">
        <pc:chgData name="Evgenia Korneva" userId="e62070071816427d" providerId="LiveId" clId="{FD2DC480-2229-4540-8E89-D8E34BD9AB4A}" dt="2020-12-01T22:31:29.855" v="3913"/>
        <pc:sldMkLst>
          <pc:docMk/>
          <pc:sldMk cId="2381560457" sldId="280"/>
        </pc:sldMkLst>
        <pc:spChg chg="mod">
          <ac:chgData name="Evgenia Korneva" userId="e62070071816427d" providerId="LiveId" clId="{FD2DC480-2229-4540-8E89-D8E34BD9AB4A}" dt="2020-12-01T22:31:29.855" v="3913"/>
          <ac:spMkLst>
            <pc:docMk/>
            <pc:sldMk cId="2381560457" sldId="280"/>
            <ac:spMk id="5" creationId="{9BF12892-8C6B-4A93-847E-B2B2C8A0BFAB}"/>
          </ac:spMkLst>
        </pc:spChg>
        <pc:spChg chg="del">
          <ac:chgData name="Evgenia Korneva" userId="e62070071816427d" providerId="LiveId" clId="{FD2DC480-2229-4540-8E89-D8E34BD9AB4A}" dt="2020-12-01T22:14:40.281" v="3685" actId="478"/>
          <ac:spMkLst>
            <pc:docMk/>
            <pc:sldMk cId="2381560457" sldId="280"/>
            <ac:spMk id="17" creationId="{4124774C-47CF-4ED2-A998-DB773A4CDE57}"/>
          </ac:spMkLst>
        </pc:spChg>
        <pc:spChg chg="del">
          <ac:chgData name="Evgenia Korneva" userId="e62070071816427d" providerId="LiveId" clId="{FD2DC480-2229-4540-8E89-D8E34BD9AB4A}" dt="2020-12-01T22:14:37.619" v="3684" actId="478"/>
          <ac:spMkLst>
            <pc:docMk/>
            <pc:sldMk cId="2381560457" sldId="280"/>
            <ac:spMk id="19" creationId="{7C9DC7B5-C041-4186-8EA6-603D39EF4ED9}"/>
          </ac:spMkLst>
        </pc:spChg>
        <pc:spChg chg="del topLvl">
          <ac:chgData name="Evgenia Korneva" userId="e62070071816427d" providerId="LiveId" clId="{FD2DC480-2229-4540-8E89-D8E34BD9AB4A}" dt="2020-12-01T22:14:44.260" v="3687" actId="478"/>
          <ac:spMkLst>
            <pc:docMk/>
            <pc:sldMk cId="2381560457" sldId="280"/>
            <ac:spMk id="27" creationId="{F9C8503E-5467-4403-ACD1-1F50C57A3A9F}"/>
          </ac:spMkLst>
        </pc:spChg>
        <pc:grpChg chg="del">
          <ac:chgData name="Evgenia Korneva" userId="e62070071816427d" providerId="LiveId" clId="{FD2DC480-2229-4540-8E89-D8E34BD9AB4A}" dt="2020-12-01T22:14:35.904" v="3683"/>
          <ac:grpSpMkLst>
            <pc:docMk/>
            <pc:sldMk cId="2381560457" sldId="280"/>
            <ac:grpSpMk id="15" creationId="{A9B92564-2F9D-44BF-85BD-CD708A6FC25E}"/>
          </ac:grpSpMkLst>
        </pc:grpChg>
        <pc:grpChg chg="add del">
          <ac:chgData name="Evgenia Korneva" userId="e62070071816427d" providerId="LiveId" clId="{FD2DC480-2229-4540-8E89-D8E34BD9AB4A}" dt="2020-12-01T22:14:44.260" v="3687" actId="478"/>
          <ac:grpSpMkLst>
            <pc:docMk/>
            <pc:sldMk cId="2381560457" sldId="280"/>
            <ac:grpSpMk id="26" creationId="{3D85139B-C437-43C9-BD23-42EEAD20F869}"/>
          </ac:grpSpMkLst>
        </pc:grpChg>
        <pc:grpChg chg="topLvl">
          <ac:chgData name="Evgenia Korneva" userId="e62070071816427d" providerId="LiveId" clId="{FD2DC480-2229-4540-8E89-D8E34BD9AB4A}" dt="2020-12-01T22:14:44.260" v="3687" actId="478"/>
          <ac:grpSpMkLst>
            <pc:docMk/>
            <pc:sldMk cId="2381560457" sldId="280"/>
            <ac:grpSpMk id="28" creationId="{82748360-1FC9-42B7-BB8C-4F126075863E}"/>
          </ac:grpSpMkLst>
        </pc:grpChg>
      </pc:sldChg>
      <pc:sldChg chg="addSp delSp modSp add">
        <pc:chgData name="Evgenia Korneva" userId="e62070071816427d" providerId="LiveId" clId="{FD2DC480-2229-4540-8E89-D8E34BD9AB4A}" dt="2020-12-01T22:31:24.440" v="3909"/>
        <pc:sldMkLst>
          <pc:docMk/>
          <pc:sldMk cId="3052043694" sldId="281"/>
        </pc:sldMkLst>
        <pc:spChg chg="mod">
          <ac:chgData name="Evgenia Korneva" userId="e62070071816427d" providerId="LiveId" clId="{FD2DC480-2229-4540-8E89-D8E34BD9AB4A}" dt="2020-12-01T22:31:24.440" v="3909"/>
          <ac:spMkLst>
            <pc:docMk/>
            <pc:sldMk cId="3052043694" sldId="281"/>
            <ac:spMk id="5" creationId="{9BF12892-8C6B-4A93-847E-B2B2C8A0BFAB}"/>
          </ac:spMkLst>
        </pc:spChg>
        <pc:spChg chg="add mod">
          <ac:chgData name="Evgenia Korneva" userId="e62070071816427d" providerId="LiveId" clId="{FD2DC480-2229-4540-8E89-D8E34BD9AB4A}" dt="2020-12-01T22:16:14.753" v="3714" actId="14100"/>
          <ac:spMkLst>
            <pc:docMk/>
            <pc:sldMk cId="3052043694" sldId="281"/>
            <ac:spMk id="11" creationId="{AE456462-C048-448A-9E7D-AD71619E2BDA}"/>
          </ac:spMkLst>
        </pc:spChg>
        <pc:spChg chg="add del">
          <ac:chgData name="Evgenia Korneva" userId="e62070071816427d" providerId="LiveId" clId="{FD2DC480-2229-4540-8E89-D8E34BD9AB4A}" dt="2020-12-01T22:15:33.414" v="3703" actId="478"/>
          <ac:spMkLst>
            <pc:docMk/>
            <pc:sldMk cId="3052043694" sldId="281"/>
            <ac:spMk id="12" creationId="{8BDE90A0-A46B-48B4-94BB-F834DF39046A}"/>
          </ac:spMkLst>
        </pc:spChg>
        <pc:grpChg chg="add del">
          <ac:chgData name="Evgenia Korneva" userId="e62070071816427d" providerId="LiveId" clId="{FD2DC480-2229-4540-8E89-D8E34BD9AB4A}" dt="2020-12-01T22:15:52.239" v="3708"/>
          <ac:grpSpMkLst>
            <pc:docMk/>
            <pc:sldMk cId="3052043694" sldId="281"/>
            <ac:grpSpMk id="13" creationId="{710CF446-CEF9-454B-A78F-44207A94B6AB}"/>
          </ac:grpSpMkLst>
        </pc:grpChg>
        <pc:grpChg chg="add del">
          <ac:chgData name="Evgenia Korneva" userId="e62070071816427d" providerId="LiveId" clId="{FD2DC480-2229-4540-8E89-D8E34BD9AB4A}" dt="2020-12-01T22:15:59.549" v="3711"/>
          <ac:grpSpMkLst>
            <pc:docMk/>
            <pc:sldMk cId="3052043694" sldId="281"/>
            <ac:grpSpMk id="20" creationId="{7B6196E8-768C-49F8-A080-B0CD056C996E}"/>
          </ac:grpSpMkLst>
        </pc:grpChg>
        <pc:grpChg chg="add del">
          <ac:chgData name="Evgenia Korneva" userId="e62070071816427d" providerId="LiveId" clId="{FD2DC480-2229-4540-8E89-D8E34BD9AB4A}" dt="2020-12-01T22:17:38.099" v="3740"/>
          <ac:grpSpMkLst>
            <pc:docMk/>
            <pc:sldMk cId="3052043694" sldId="281"/>
            <ac:grpSpMk id="27" creationId="{333DC24A-AB64-4A6B-9FD0-8A8E3041CFE3}"/>
          </ac:grpSpMkLst>
        </pc:grpChg>
        <pc:grpChg chg="del">
          <ac:chgData name="Evgenia Korneva" userId="e62070071816427d" providerId="LiveId" clId="{FD2DC480-2229-4540-8E89-D8E34BD9AB4A}" dt="2020-12-01T22:15:30.891" v="3702"/>
          <ac:grpSpMkLst>
            <pc:docMk/>
            <pc:sldMk cId="3052043694" sldId="281"/>
            <ac:grpSpMk id="28" creationId="{82748360-1FC9-42B7-BB8C-4F126075863E}"/>
          </ac:grpSpMkLst>
        </pc:grpChg>
      </pc:sldChg>
      <pc:sldChg chg="add del">
        <pc:chgData name="Evgenia Korneva" userId="e62070071816427d" providerId="LiveId" clId="{FD2DC480-2229-4540-8E89-D8E34BD9AB4A}" dt="2020-12-01T22:17:23.516" v="3736"/>
        <pc:sldMkLst>
          <pc:docMk/>
          <pc:sldMk cId="956979279" sldId="282"/>
        </pc:sldMkLst>
      </pc:sldChg>
      <pc:sldChg chg="add del">
        <pc:chgData name="Evgenia Korneva" userId="e62070071816427d" providerId="LiveId" clId="{FD2DC480-2229-4540-8E89-D8E34BD9AB4A}" dt="2020-12-01T22:40:49.821" v="4102" actId="2696"/>
        <pc:sldMkLst>
          <pc:docMk/>
          <pc:sldMk cId="1433353674" sldId="282"/>
        </pc:sldMkLst>
      </pc:sldChg>
      <pc:sldChg chg="addSp delSp modSp add">
        <pc:chgData name="Evgenia Korneva" userId="e62070071816427d" providerId="LiveId" clId="{FD2DC480-2229-4540-8E89-D8E34BD9AB4A}" dt="2020-12-01T22:45:14.480" v="4369" actId="403"/>
        <pc:sldMkLst>
          <pc:docMk/>
          <pc:sldMk cId="1739799175" sldId="282"/>
        </pc:sldMkLst>
        <pc:spChg chg="del">
          <ac:chgData name="Evgenia Korneva" userId="e62070071816427d" providerId="LiveId" clId="{FD2DC480-2229-4540-8E89-D8E34BD9AB4A}" dt="2020-12-01T22:41:06.643" v="4104"/>
          <ac:spMkLst>
            <pc:docMk/>
            <pc:sldMk cId="1739799175" sldId="282"/>
            <ac:spMk id="2" creationId="{964C23BF-17D9-4CF5-BDEF-D4BB2918940E}"/>
          </ac:spMkLst>
        </pc:spChg>
        <pc:spChg chg="del">
          <ac:chgData name="Evgenia Korneva" userId="e62070071816427d" providerId="LiveId" clId="{FD2DC480-2229-4540-8E89-D8E34BD9AB4A}" dt="2020-12-01T22:41:06.643" v="4104"/>
          <ac:spMkLst>
            <pc:docMk/>
            <pc:sldMk cId="1739799175" sldId="282"/>
            <ac:spMk id="3" creationId="{DC114ADD-1CC0-475C-895D-63997676D336}"/>
          </ac:spMkLst>
        </pc:spChg>
        <pc:spChg chg="add del mod">
          <ac:chgData name="Evgenia Korneva" userId="e62070071816427d" providerId="LiveId" clId="{FD2DC480-2229-4540-8E89-D8E34BD9AB4A}" dt="2020-12-01T22:41:10.907" v="4105"/>
          <ac:spMkLst>
            <pc:docMk/>
            <pc:sldMk cId="1739799175" sldId="282"/>
            <ac:spMk id="4" creationId="{9B8D2825-9385-49A2-8D0D-F50CAB5EA78F}"/>
          </ac:spMkLst>
        </pc:spChg>
        <pc:spChg chg="add del mod">
          <ac:chgData name="Evgenia Korneva" userId="e62070071816427d" providerId="LiveId" clId="{FD2DC480-2229-4540-8E89-D8E34BD9AB4A}" dt="2020-12-01T22:41:10.907" v="4105"/>
          <ac:spMkLst>
            <pc:docMk/>
            <pc:sldMk cId="1739799175" sldId="282"/>
            <ac:spMk id="5" creationId="{142065D8-E05F-4AA5-8593-1C8519E4BE65}"/>
          </ac:spMkLst>
        </pc:spChg>
        <pc:spChg chg="add mod">
          <ac:chgData name="Evgenia Korneva" userId="e62070071816427d" providerId="LiveId" clId="{FD2DC480-2229-4540-8E89-D8E34BD9AB4A}" dt="2020-12-01T22:41:10.907" v="4105"/>
          <ac:spMkLst>
            <pc:docMk/>
            <pc:sldMk cId="1739799175" sldId="282"/>
            <ac:spMk id="6" creationId="{3CD9C6CB-4B3E-47B5-AFD0-E4EC6E8309F9}"/>
          </ac:spMkLst>
        </pc:spChg>
        <pc:spChg chg="add mod">
          <ac:chgData name="Evgenia Korneva" userId="e62070071816427d" providerId="LiveId" clId="{FD2DC480-2229-4540-8E89-D8E34BD9AB4A}" dt="2020-12-01T22:45:14.480" v="4369" actId="403"/>
          <ac:spMkLst>
            <pc:docMk/>
            <pc:sldMk cId="1739799175" sldId="282"/>
            <ac:spMk id="7" creationId="{08C54495-08E1-40C7-A6FF-CCE3C1021CE4}"/>
          </ac:spMkLst>
        </pc:spChg>
      </pc:sldChg>
      <pc:sldChg chg="modSp add del">
        <pc:chgData name="Evgenia Korneva" userId="e62070071816427d" providerId="LiveId" clId="{FD2DC480-2229-4540-8E89-D8E34BD9AB4A}" dt="2020-12-01T22:16:56.884" v="3733" actId="2696"/>
        <pc:sldMkLst>
          <pc:docMk/>
          <pc:sldMk cId="2078756157" sldId="282"/>
        </pc:sldMkLst>
        <pc:spChg chg="mod">
          <ac:chgData name="Evgenia Korneva" userId="e62070071816427d" providerId="LiveId" clId="{FD2DC480-2229-4540-8E89-D8E34BD9AB4A}" dt="2020-12-01T22:16:35.965" v="3732" actId="20577"/>
          <ac:spMkLst>
            <pc:docMk/>
            <pc:sldMk cId="2078756157" sldId="282"/>
            <ac:spMk id="5" creationId="{9BF12892-8C6B-4A93-847E-B2B2C8A0BFAB}"/>
          </ac:spMkLst>
        </pc:spChg>
      </pc:sldChg>
      <pc:sldChg chg="modSp add">
        <pc:chgData name="Evgenia Korneva" userId="e62070071816427d" providerId="LiveId" clId="{FD2DC480-2229-4540-8E89-D8E34BD9AB4A}" dt="2020-12-02T07:14:01.265" v="7431" actId="404"/>
        <pc:sldMkLst>
          <pc:docMk/>
          <pc:sldMk cId="476522091" sldId="283"/>
        </pc:sldMkLst>
        <pc:spChg chg="mod">
          <ac:chgData name="Evgenia Korneva" userId="e62070071816427d" providerId="LiveId" clId="{FD2DC480-2229-4540-8E89-D8E34BD9AB4A}" dt="2020-12-02T07:14:01.265" v="7431" actId="404"/>
          <ac:spMkLst>
            <pc:docMk/>
            <pc:sldMk cId="476522091" sldId="283"/>
            <ac:spMk id="3" creationId="{FCAC7605-4BCA-49C9-8F44-3352B59559B8}"/>
          </ac:spMkLst>
        </pc:spChg>
      </pc:sldChg>
      <pc:sldChg chg="addSp delSp modSp add">
        <pc:chgData name="Evgenia Korneva" userId="e62070071816427d" providerId="LiveId" clId="{FD2DC480-2229-4540-8E89-D8E34BD9AB4A}" dt="2020-12-02T07:02:16.777" v="7235" actId="113"/>
        <pc:sldMkLst>
          <pc:docMk/>
          <pc:sldMk cId="3414198906" sldId="284"/>
        </pc:sldMkLst>
        <pc:spChg chg="del">
          <ac:chgData name="Evgenia Korneva" userId="e62070071816427d" providerId="LiveId" clId="{FD2DC480-2229-4540-8E89-D8E34BD9AB4A}" dt="2020-12-01T22:51:57.275" v="4549"/>
          <ac:spMkLst>
            <pc:docMk/>
            <pc:sldMk cId="3414198906" sldId="284"/>
            <ac:spMk id="2" creationId="{1B04C8E2-27D5-46E2-8C2A-04A94EA47449}"/>
          </ac:spMkLst>
        </pc:spChg>
        <pc:spChg chg="del">
          <ac:chgData name="Evgenia Korneva" userId="e62070071816427d" providerId="LiveId" clId="{FD2DC480-2229-4540-8E89-D8E34BD9AB4A}" dt="2020-12-01T22:51:57.275" v="4549"/>
          <ac:spMkLst>
            <pc:docMk/>
            <pc:sldMk cId="3414198906" sldId="284"/>
            <ac:spMk id="3" creationId="{AA380675-0765-43B7-BDA9-06ABC4D4E382}"/>
          </ac:spMkLst>
        </pc:spChg>
        <pc:spChg chg="del">
          <ac:chgData name="Evgenia Korneva" userId="e62070071816427d" providerId="LiveId" clId="{FD2DC480-2229-4540-8E89-D8E34BD9AB4A}" dt="2020-12-01T22:51:57.275" v="4549"/>
          <ac:spMkLst>
            <pc:docMk/>
            <pc:sldMk cId="3414198906" sldId="284"/>
            <ac:spMk id="4" creationId="{D18F4127-BCA8-491D-B11A-73033A5841F4}"/>
          </ac:spMkLst>
        </pc:spChg>
        <pc:spChg chg="add mod">
          <ac:chgData name="Evgenia Korneva" userId="e62070071816427d" providerId="LiveId" clId="{FD2DC480-2229-4540-8E89-D8E34BD9AB4A}" dt="2020-12-01T22:52:47.090" v="4638" actId="113"/>
          <ac:spMkLst>
            <pc:docMk/>
            <pc:sldMk cId="3414198906" sldId="284"/>
            <ac:spMk id="5" creationId="{7743D26C-59B6-488A-8DD5-81F23F35EB5F}"/>
          </ac:spMkLst>
        </pc:spChg>
        <pc:spChg chg="add mod">
          <ac:chgData name="Evgenia Korneva" userId="e62070071816427d" providerId="LiveId" clId="{FD2DC480-2229-4540-8E89-D8E34BD9AB4A}" dt="2020-12-02T07:02:16.777" v="7235" actId="113"/>
          <ac:spMkLst>
            <pc:docMk/>
            <pc:sldMk cId="3414198906" sldId="284"/>
            <ac:spMk id="6" creationId="{1130CC6A-0A91-4AAA-9C1C-B2CA1FF7FCCD}"/>
          </ac:spMkLst>
        </pc:spChg>
      </pc:sldChg>
      <pc:sldChg chg="add del">
        <pc:chgData name="Evgenia Korneva" userId="e62070071816427d" providerId="LiveId" clId="{FD2DC480-2229-4540-8E89-D8E34BD9AB4A}" dt="2020-12-01T22:51:53.341" v="4548"/>
        <pc:sldMkLst>
          <pc:docMk/>
          <pc:sldMk cId="1441663835" sldId="285"/>
        </pc:sldMkLst>
      </pc:sldChg>
      <pc:sldChg chg="addSp delSp modSp add mod setBg">
        <pc:chgData name="Evgenia Korneva" userId="e62070071816427d" providerId="LiveId" clId="{FD2DC480-2229-4540-8E89-D8E34BD9AB4A}" dt="2020-12-02T07:10:54.095" v="7405" actId="1076"/>
        <pc:sldMkLst>
          <pc:docMk/>
          <pc:sldMk cId="2905505665" sldId="285"/>
        </pc:sldMkLst>
        <pc:spChg chg="del">
          <ac:chgData name="Evgenia Korneva" userId="e62070071816427d" providerId="LiveId" clId="{FD2DC480-2229-4540-8E89-D8E34BD9AB4A}" dt="2020-12-01T22:56:27.419" v="4814"/>
          <ac:spMkLst>
            <pc:docMk/>
            <pc:sldMk cId="2905505665" sldId="285"/>
            <ac:spMk id="2" creationId="{AD1C62D8-3B08-4320-8CC1-87EF06040961}"/>
          </ac:spMkLst>
        </pc:spChg>
        <pc:spChg chg="del">
          <ac:chgData name="Evgenia Korneva" userId="e62070071816427d" providerId="LiveId" clId="{FD2DC480-2229-4540-8E89-D8E34BD9AB4A}" dt="2020-12-01T22:56:27.419" v="4814"/>
          <ac:spMkLst>
            <pc:docMk/>
            <pc:sldMk cId="2905505665" sldId="285"/>
            <ac:spMk id="3" creationId="{3233DCF9-D18B-4583-888B-948124DB9CCD}"/>
          </ac:spMkLst>
        </pc:spChg>
        <pc:spChg chg="del">
          <ac:chgData name="Evgenia Korneva" userId="e62070071816427d" providerId="LiveId" clId="{FD2DC480-2229-4540-8E89-D8E34BD9AB4A}" dt="2020-12-01T22:56:27.419" v="4814"/>
          <ac:spMkLst>
            <pc:docMk/>
            <pc:sldMk cId="2905505665" sldId="285"/>
            <ac:spMk id="4" creationId="{5F7B12EB-58B6-4E7A-8EE0-A5A26B56C3D7}"/>
          </ac:spMkLst>
        </pc:spChg>
        <pc:spChg chg="add mod">
          <ac:chgData name="Evgenia Korneva" userId="e62070071816427d" providerId="LiveId" clId="{FD2DC480-2229-4540-8E89-D8E34BD9AB4A}" dt="2020-12-02T07:10:38.753" v="7404" actId="26606"/>
          <ac:spMkLst>
            <pc:docMk/>
            <pc:sldMk cId="2905505665" sldId="285"/>
            <ac:spMk id="5" creationId="{387F5540-B771-4EC4-A491-204D4B449CCA}"/>
          </ac:spMkLst>
        </pc:spChg>
        <pc:spChg chg="add mod">
          <ac:chgData name="Evgenia Korneva" userId="e62070071816427d" providerId="LiveId" clId="{FD2DC480-2229-4540-8E89-D8E34BD9AB4A}" dt="2020-12-02T07:10:38.753" v="7404" actId="26606"/>
          <ac:spMkLst>
            <pc:docMk/>
            <pc:sldMk cId="2905505665" sldId="285"/>
            <ac:spMk id="6" creationId="{719A9AFF-8115-41CF-B30D-1096FDAA7110}"/>
          </ac:spMkLst>
        </pc:spChg>
        <pc:spChg chg="add del">
          <ac:chgData name="Evgenia Korneva" userId="e62070071816427d" providerId="LiveId" clId="{FD2DC480-2229-4540-8E89-D8E34BD9AB4A}" dt="2020-12-02T07:10:38.753" v="7404" actId="26606"/>
          <ac:spMkLst>
            <pc:docMk/>
            <pc:sldMk cId="2905505665" sldId="285"/>
            <ac:spMk id="11" creationId="{1ECAB1E8-8195-4748-BE71-FF806D86892E}"/>
          </ac:spMkLst>
        </pc:spChg>
        <pc:spChg chg="add del">
          <ac:chgData name="Evgenia Korneva" userId="e62070071816427d" providerId="LiveId" clId="{FD2DC480-2229-4540-8E89-D8E34BD9AB4A}" dt="2020-12-02T07:10:38.753" v="7404" actId="26606"/>
          <ac:spMkLst>
            <pc:docMk/>
            <pc:sldMk cId="2905505665" sldId="285"/>
            <ac:spMk id="13" creationId="{57F6BDD4-E066-4008-8011-6CC31AEB4556}"/>
          </ac:spMkLst>
        </pc:spChg>
        <pc:spChg chg="add del">
          <ac:chgData name="Evgenia Korneva" userId="e62070071816427d" providerId="LiveId" clId="{FD2DC480-2229-4540-8E89-D8E34BD9AB4A}" dt="2020-12-02T07:10:38.753" v="7404" actId="26606"/>
          <ac:spMkLst>
            <pc:docMk/>
            <pc:sldMk cId="2905505665" sldId="285"/>
            <ac:spMk id="15" creationId="{2711A8FB-68FC-45FC-B01E-38F809E2D439}"/>
          </ac:spMkLst>
        </pc:spChg>
        <pc:spChg chg="add del">
          <ac:chgData name="Evgenia Korneva" userId="e62070071816427d" providerId="LiveId" clId="{FD2DC480-2229-4540-8E89-D8E34BD9AB4A}" dt="2020-12-02T07:10:38.753" v="7404" actId="26606"/>
          <ac:spMkLst>
            <pc:docMk/>
            <pc:sldMk cId="2905505665" sldId="285"/>
            <ac:spMk id="17" creationId="{2A865FE3-5FC9-4049-87CF-30019C46C0F5}"/>
          </ac:spMkLst>
        </pc:spChg>
        <pc:picChg chg="add mod">
          <ac:chgData name="Evgenia Korneva" userId="e62070071816427d" providerId="LiveId" clId="{FD2DC480-2229-4540-8E89-D8E34BD9AB4A}" dt="2020-12-02T07:10:54.095" v="7405" actId="1076"/>
          <ac:picMkLst>
            <pc:docMk/>
            <pc:sldMk cId="2905505665" sldId="285"/>
            <ac:picMk id="4" creationId="{8B0DC53B-8BCD-43D7-80D9-B17B7A013331}"/>
          </ac:picMkLst>
        </pc:picChg>
      </pc:sldChg>
      <pc:sldChg chg="modSp add">
        <pc:chgData name="Evgenia Korneva" userId="e62070071816427d" providerId="LiveId" clId="{FD2DC480-2229-4540-8E89-D8E34BD9AB4A}" dt="2020-12-02T07:17:03.354" v="7492" actId="20577"/>
        <pc:sldMkLst>
          <pc:docMk/>
          <pc:sldMk cId="4041775478" sldId="286"/>
        </pc:sldMkLst>
        <pc:spChg chg="mod">
          <ac:chgData name="Evgenia Korneva" userId="e62070071816427d" providerId="LiveId" clId="{FD2DC480-2229-4540-8E89-D8E34BD9AB4A}" dt="2020-12-02T07:15:33.125" v="7477" actId="404"/>
          <ac:spMkLst>
            <pc:docMk/>
            <pc:sldMk cId="4041775478" sldId="286"/>
            <ac:spMk id="2" creationId="{A590026D-861B-4F73-A6C1-6928FB04E494}"/>
          </ac:spMkLst>
        </pc:spChg>
        <pc:spChg chg="mod">
          <ac:chgData name="Evgenia Korneva" userId="e62070071816427d" providerId="LiveId" clId="{FD2DC480-2229-4540-8E89-D8E34BD9AB4A}" dt="2020-12-02T07:17:03.354" v="7492" actId="20577"/>
          <ac:spMkLst>
            <pc:docMk/>
            <pc:sldMk cId="4041775478" sldId="286"/>
            <ac:spMk id="3" creationId="{127D5F83-82E0-46F5-B687-9F1159266C93}"/>
          </ac:spMkLst>
        </pc:spChg>
      </pc:sldChg>
      <pc:sldChg chg="addSp delSp modSp add">
        <pc:chgData name="Evgenia Korneva" userId="e62070071816427d" providerId="LiveId" clId="{FD2DC480-2229-4540-8E89-D8E34BD9AB4A}" dt="2020-12-02T06:11:00.503" v="5978" actId="14100"/>
        <pc:sldMkLst>
          <pc:docMk/>
          <pc:sldMk cId="2085567624" sldId="287"/>
        </pc:sldMkLst>
        <pc:spChg chg="mod">
          <ac:chgData name="Evgenia Korneva" userId="e62070071816427d" providerId="LiveId" clId="{FD2DC480-2229-4540-8E89-D8E34BD9AB4A}" dt="2020-12-02T06:07:16.392" v="5966" actId="20577"/>
          <ac:spMkLst>
            <pc:docMk/>
            <pc:sldMk cId="2085567624" sldId="287"/>
            <ac:spMk id="3" creationId="{D883C3DE-95F6-4FAF-8EBE-1D92A524E4EC}"/>
          </ac:spMkLst>
        </pc:spChg>
        <pc:picChg chg="add mod modCrop">
          <ac:chgData name="Evgenia Korneva" userId="e62070071816427d" providerId="LiveId" clId="{FD2DC480-2229-4540-8E89-D8E34BD9AB4A}" dt="2020-12-02T06:08:49.010" v="5971" actId="1076"/>
          <ac:picMkLst>
            <pc:docMk/>
            <pc:sldMk cId="2085567624" sldId="287"/>
            <ac:picMk id="16" creationId="{79E0A1FC-B486-4F37-9112-B9B490011E8D}"/>
          </ac:picMkLst>
        </pc:picChg>
        <pc:cxnChg chg="add del mod">
          <ac:chgData name="Evgenia Korneva" userId="e62070071816427d" providerId="LiveId" clId="{FD2DC480-2229-4540-8E89-D8E34BD9AB4A}" dt="2020-12-02T06:04:02.565" v="5897" actId="478"/>
          <ac:cxnSpMkLst>
            <pc:docMk/>
            <pc:sldMk cId="2085567624" sldId="287"/>
            <ac:cxnSpMk id="5" creationId="{81B716E7-91FB-4A11-816D-62F8895DDFC7}"/>
          </ac:cxnSpMkLst>
        </pc:cxnChg>
        <pc:cxnChg chg="add mod">
          <ac:chgData name="Evgenia Korneva" userId="e62070071816427d" providerId="LiveId" clId="{FD2DC480-2229-4540-8E89-D8E34BD9AB4A}" dt="2020-12-02T06:06:42.366" v="5958" actId="14100"/>
          <ac:cxnSpMkLst>
            <pc:docMk/>
            <pc:sldMk cId="2085567624" sldId="287"/>
            <ac:cxnSpMk id="10" creationId="{E8AF836B-61E4-473C-9215-1F12607CD4F3}"/>
          </ac:cxnSpMkLst>
        </pc:cxnChg>
        <pc:cxnChg chg="add mod">
          <ac:chgData name="Evgenia Korneva" userId="e62070071816427d" providerId="LiveId" clId="{FD2DC480-2229-4540-8E89-D8E34BD9AB4A}" dt="2020-12-02T06:11:00.503" v="5978" actId="14100"/>
          <ac:cxnSpMkLst>
            <pc:docMk/>
            <pc:sldMk cId="2085567624" sldId="287"/>
            <ac:cxnSpMk id="18" creationId="{BB31B851-CFE8-4CCC-A5BA-F46B66033282}"/>
          </ac:cxnSpMkLst>
        </pc:cxnChg>
      </pc:sldChg>
      <pc:sldChg chg="addSp modSp add">
        <pc:chgData name="Evgenia Korneva" userId="e62070071816427d" providerId="LiveId" clId="{FD2DC480-2229-4540-8E89-D8E34BD9AB4A}" dt="2020-12-02T06:21:45.299" v="6405" actId="404"/>
        <pc:sldMkLst>
          <pc:docMk/>
          <pc:sldMk cId="2403789415" sldId="288"/>
        </pc:sldMkLst>
        <pc:spChg chg="mod">
          <ac:chgData name="Evgenia Korneva" userId="e62070071816427d" providerId="LiveId" clId="{FD2DC480-2229-4540-8E89-D8E34BD9AB4A}" dt="2020-12-02T06:21:45.299" v="6405" actId="404"/>
          <ac:spMkLst>
            <pc:docMk/>
            <pc:sldMk cId="2403789415" sldId="288"/>
            <ac:spMk id="2" creationId="{BE09BA8E-F4F2-4740-836A-CA753C995AAA}"/>
          </ac:spMkLst>
        </pc:spChg>
        <pc:spChg chg="mod">
          <ac:chgData name="Evgenia Korneva" userId="e62070071816427d" providerId="LiveId" clId="{FD2DC480-2229-4540-8E89-D8E34BD9AB4A}" dt="2020-12-02T06:20:50.188" v="6402" actId="404"/>
          <ac:spMkLst>
            <pc:docMk/>
            <pc:sldMk cId="2403789415" sldId="288"/>
            <ac:spMk id="3" creationId="{655E91D6-5412-417C-BE75-3E9C5A9F4730}"/>
          </ac:spMkLst>
        </pc:spChg>
        <pc:spChg chg="add mod">
          <ac:chgData name="Evgenia Korneva" userId="e62070071816427d" providerId="LiveId" clId="{FD2DC480-2229-4540-8E89-D8E34BD9AB4A}" dt="2020-12-02T06:19:01.856" v="6358" actId="1582"/>
          <ac:spMkLst>
            <pc:docMk/>
            <pc:sldMk cId="2403789415" sldId="288"/>
            <ac:spMk id="4" creationId="{58284051-6F65-4B52-A56D-917382626FB2}"/>
          </ac:spMkLst>
        </pc:spChg>
      </pc:sldChg>
      <pc:sldChg chg="modSp add">
        <pc:chgData name="Evgenia Korneva" userId="e62070071816427d" providerId="LiveId" clId="{FD2DC480-2229-4540-8E89-D8E34BD9AB4A}" dt="2020-12-02T06:21:58.967" v="6407" actId="207"/>
        <pc:sldMkLst>
          <pc:docMk/>
          <pc:sldMk cId="3652787865" sldId="289"/>
        </pc:sldMkLst>
        <pc:spChg chg="mod">
          <ac:chgData name="Evgenia Korneva" userId="e62070071816427d" providerId="LiveId" clId="{FD2DC480-2229-4540-8E89-D8E34BD9AB4A}" dt="2020-12-02T06:21:58.967" v="6407" actId="207"/>
          <ac:spMkLst>
            <pc:docMk/>
            <pc:sldMk cId="3652787865" sldId="289"/>
            <ac:spMk id="3" creationId="{D883C3DE-95F6-4FAF-8EBE-1D92A524E4EC}"/>
          </ac:spMkLst>
        </pc:spChg>
      </pc:sldChg>
      <pc:sldChg chg="modSp add">
        <pc:chgData name="Evgenia Korneva" userId="e62070071816427d" providerId="LiveId" clId="{FD2DC480-2229-4540-8E89-D8E34BD9AB4A}" dt="2020-12-02T06:22:08.406" v="6409" actId="207"/>
        <pc:sldMkLst>
          <pc:docMk/>
          <pc:sldMk cId="2105715385" sldId="290"/>
        </pc:sldMkLst>
        <pc:spChg chg="mod">
          <ac:chgData name="Evgenia Korneva" userId="e62070071816427d" providerId="LiveId" clId="{FD2DC480-2229-4540-8E89-D8E34BD9AB4A}" dt="2020-12-02T06:22:08.406" v="6409" actId="207"/>
          <ac:spMkLst>
            <pc:docMk/>
            <pc:sldMk cId="2105715385" sldId="290"/>
            <ac:spMk id="3" creationId="{D883C3DE-95F6-4FAF-8EBE-1D92A524E4EC}"/>
          </ac:spMkLst>
        </pc:spChg>
      </pc:sldChg>
      <pc:sldChg chg="modSp add">
        <pc:chgData name="Evgenia Korneva" userId="e62070071816427d" providerId="LiveId" clId="{FD2DC480-2229-4540-8E89-D8E34BD9AB4A}" dt="2020-12-02T06:22:21.086" v="6411" actId="207"/>
        <pc:sldMkLst>
          <pc:docMk/>
          <pc:sldMk cId="433327584" sldId="291"/>
        </pc:sldMkLst>
        <pc:spChg chg="mod">
          <ac:chgData name="Evgenia Korneva" userId="e62070071816427d" providerId="LiveId" clId="{FD2DC480-2229-4540-8E89-D8E34BD9AB4A}" dt="2020-12-02T06:22:21.086" v="6411" actId="207"/>
          <ac:spMkLst>
            <pc:docMk/>
            <pc:sldMk cId="433327584" sldId="291"/>
            <ac:spMk id="3" creationId="{D883C3DE-95F6-4FAF-8EBE-1D92A524E4EC}"/>
          </ac:spMkLst>
        </pc:spChg>
      </pc:sldChg>
      <pc:sldChg chg="modSp add">
        <pc:chgData name="Evgenia Korneva" userId="e62070071816427d" providerId="LiveId" clId="{FD2DC480-2229-4540-8E89-D8E34BD9AB4A}" dt="2020-12-02T06:22:31.060" v="6413" actId="207"/>
        <pc:sldMkLst>
          <pc:docMk/>
          <pc:sldMk cId="1494560017" sldId="292"/>
        </pc:sldMkLst>
        <pc:spChg chg="mod">
          <ac:chgData name="Evgenia Korneva" userId="e62070071816427d" providerId="LiveId" clId="{FD2DC480-2229-4540-8E89-D8E34BD9AB4A}" dt="2020-12-02T06:22:31.060" v="6413" actId="207"/>
          <ac:spMkLst>
            <pc:docMk/>
            <pc:sldMk cId="1494560017" sldId="292"/>
            <ac:spMk id="3" creationId="{D883C3DE-95F6-4FAF-8EBE-1D92A524E4EC}"/>
          </ac:spMkLst>
        </pc:spChg>
      </pc:sldChg>
      <pc:sldChg chg="delSp add">
        <pc:chgData name="Evgenia Korneva" userId="e62070071816427d" providerId="LiveId" clId="{FD2DC480-2229-4540-8E89-D8E34BD9AB4A}" dt="2020-12-02T06:22:48.943" v="6415" actId="478"/>
        <pc:sldMkLst>
          <pc:docMk/>
          <pc:sldMk cId="3856957958" sldId="293"/>
        </pc:sldMkLst>
        <pc:cxnChg chg="del">
          <ac:chgData name="Evgenia Korneva" userId="e62070071816427d" providerId="LiveId" clId="{FD2DC480-2229-4540-8E89-D8E34BD9AB4A}" dt="2020-12-02T06:22:48.943" v="6415" actId="478"/>
          <ac:cxnSpMkLst>
            <pc:docMk/>
            <pc:sldMk cId="3856957958" sldId="293"/>
            <ac:cxnSpMk id="18" creationId="{BB31B851-CFE8-4CCC-A5BA-F46B66033282}"/>
          </ac:cxnSpMkLst>
        </pc:cxnChg>
      </pc:sldChg>
      <pc:sldChg chg="delSp modSp add">
        <pc:chgData name="Evgenia Korneva" userId="e62070071816427d" providerId="LiveId" clId="{FD2DC480-2229-4540-8E89-D8E34BD9AB4A}" dt="2020-12-02T06:23:25.738" v="6419" actId="207"/>
        <pc:sldMkLst>
          <pc:docMk/>
          <pc:sldMk cId="4294485494" sldId="294"/>
        </pc:sldMkLst>
        <pc:spChg chg="mod">
          <ac:chgData name="Evgenia Korneva" userId="e62070071816427d" providerId="LiveId" clId="{FD2DC480-2229-4540-8E89-D8E34BD9AB4A}" dt="2020-12-02T06:23:25.738" v="6419" actId="207"/>
          <ac:spMkLst>
            <pc:docMk/>
            <pc:sldMk cId="4294485494" sldId="294"/>
            <ac:spMk id="3" creationId="{D883C3DE-95F6-4FAF-8EBE-1D92A524E4EC}"/>
          </ac:spMkLst>
        </pc:spChg>
        <pc:picChg chg="del">
          <ac:chgData name="Evgenia Korneva" userId="e62070071816427d" providerId="LiveId" clId="{FD2DC480-2229-4540-8E89-D8E34BD9AB4A}" dt="2020-12-02T06:22:54.166" v="6417" actId="478"/>
          <ac:picMkLst>
            <pc:docMk/>
            <pc:sldMk cId="4294485494" sldId="294"/>
            <ac:picMk id="16" creationId="{79E0A1FC-B486-4F37-9112-B9B490011E8D}"/>
          </ac:picMkLst>
        </pc:picChg>
      </pc:sldChg>
      <pc:sldChg chg="modSp add">
        <pc:chgData name="Evgenia Korneva" userId="e62070071816427d" providerId="LiveId" clId="{FD2DC480-2229-4540-8E89-D8E34BD9AB4A}" dt="2020-12-02T06:23:37.164" v="6421" actId="207"/>
        <pc:sldMkLst>
          <pc:docMk/>
          <pc:sldMk cId="1185918493" sldId="295"/>
        </pc:sldMkLst>
        <pc:spChg chg="mod">
          <ac:chgData name="Evgenia Korneva" userId="e62070071816427d" providerId="LiveId" clId="{FD2DC480-2229-4540-8E89-D8E34BD9AB4A}" dt="2020-12-02T06:23:37.164" v="6421" actId="207"/>
          <ac:spMkLst>
            <pc:docMk/>
            <pc:sldMk cId="1185918493" sldId="295"/>
            <ac:spMk id="3" creationId="{D883C3DE-95F6-4FAF-8EBE-1D92A524E4EC}"/>
          </ac:spMkLst>
        </pc:spChg>
      </pc:sldChg>
      <pc:sldChg chg="delSp modSp add">
        <pc:chgData name="Evgenia Korneva" userId="e62070071816427d" providerId="LiveId" clId="{FD2DC480-2229-4540-8E89-D8E34BD9AB4A}" dt="2020-12-02T06:23:55.667" v="6424" actId="478"/>
        <pc:sldMkLst>
          <pc:docMk/>
          <pc:sldMk cId="4252180424" sldId="296"/>
        </pc:sldMkLst>
        <pc:spChg chg="mod">
          <ac:chgData name="Evgenia Korneva" userId="e62070071816427d" providerId="LiveId" clId="{FD2DC480-2229-4540-8E89-D8E34BD9AB4A}" dt="2020-12-02T06:23:50.215" v="6423" actId="207"/>
          <ac:spMkLst>
            <pc:docMk/>
            <pc:sldMk cId="4252180424" sldId="296"/>
            <ac:spMk id="3" creationId="{D883C3DE-95F6-4FAF-8EBE-1D92A524E4EC}"/>
          </ac:spMkLst>
        </pc:spChg>
        <pc:cxnChg chg="del">
          <ac:chgData name="Evgenia Korneva" userId="e62070071816427d" providerId="LiveId" clId="{FD2DC480-2229-4540-8E89-D8E34BD9AB4A}" dt="2020-12-02T06:23:55.667" v="6424" actId="478"/>
          <ac:cxnSpMkLst>
            <pc:docMk/>
            <pc:sldMk cId="4252180424" sldId="296"/>
            <ac:cxnSpMk id="10" creationId="{E8AF836B-61E4-473C-9215-1F12607CD4F3}"/>
          </ac:cxnSpMkLst>
        </pc:cxnChg>
      </pc:sldChg>
      <pc:sldChg chg="modSp add">
        <pc:chgData name="Evgenia Korneva" userId="e62070071816427d" providerId="LiveId" clId="{FD2DC480-2229-4540-8E89-D8E34BD9AB4A}" dt="2020-12-02T06:24:15.114" v="6426" actId="207"/>
        <pc:sldMkLst>
          <pc:docMk/>
          <pc:sldMk cId="3280566317" sldId="297"/>
        </pc:sldMkLst>
        <pc:spChg chg="mod">
          <ac:chgData name="Evgenia Korneva" userId="e62070071816427d" providerId="LiveId" clId="{FD2DC480-2229-4540-8E89-D8E34BD9AB4A}" dt="2020-12-02T06:24:15.114" v="6426" actId="207"/>
          <ac:spMkLst>
            <pc:docMk/>
            <pc:sldMk cId="3280566317" sldId="297"/>
            <ac:spMk id="3" creationId="{D883C3DE-95F6-4FAF-8EBE-1D92A524E4EC}"/>
          </ac:spMkLst>
        </pc:spChg>
      </pc:sldChg>
      <pc:sldChg chg="modSp add">
        <pc:chgData name="Evgenia Korneva" userId="e62070071816427d" providerId="LiveId" clId="{FD2DC480-2229-4540-8E89-D8E34BD9AB4A}" dt="2020-12-02T06:24:30.039" v="6428" actId="207"/>
        <pc:sldMkLst>
          <pc:docMk/>
          <pc:sldMk cId="4193164510" sldId="298"/>
        </pc:sldMkLst>
        <pc:spChg chg="mod">
          <ac:chgData name="Evgenia Korneva" userId="e62070071816427d" providerId="LiveId" clId="{FD2DC480-2229-4540-8E89-D8E34BD9AB4A}" dt="2020-12-02T06:24:30.039" v="6428" actId="207"/>
          <ac:spMkLst>
            <pc:docMk/>
            <pc:sldMk cId="4193164510" sldId="298"/>
            <ac:spMk id="3" creationId="{D883C3DE-95F6-4FAF-8EBE-1D92A524E4EC}"/>
          </ac:spMkLst>
        </pc:spChg>
      </pc:sldChg>
      <pc:sldChg chg="modSp add del">
        <pc:chgData name="Evgenia Korneva" userId="e62070071816427d" providerId="LiveId" clId="{FD2DC480-2229-4540-8E89-D8E34BD9AB4A}" dt="2020-12-02T06:25:55.385" v="6440" actId="2696"/>
        <pc:sldMkLst>
          <pc:docMk/>
          <pc:sldMk cId="1912566518" sldId="299"/>
        </pc:sldMkLst>
        <pc:spChg chg="mod">
          <ac:chgData name="Evgenia Korneva" userId="e62070071816427d" providerId="LiveId" clId="{FD2DC480-2229-4540-8E89-D8E34BD9AB4A}" dt="2020-12-02T06:24:39.064" v="6430" actId="207"/>
          <ac:spMkLst>
            <pc:docMk/>
            <pc:sldMk cId="1912566518" sldId="299"/>
            <ac:spMk id="3" creationId="{D883C3DE-95F6-4FAF-8EBE-1D92A524E4EC}"/>
          </ac:spMkLst>
        </pc:spChg>
      </pc:sldChg>
      <pc:sldChg chg="modSp add">
        <pc:chgData name="Evgenia Korneva" userId="e62070071816427d" providerId="LiveId" clId="{FD2DC480-2229-4540-8E89-D8E34BD9AB4A}" dt="2020-12-02T06:26:25.571" v="6442" actId="207"/>
        <pc:sldMkLst>
          <pc:docMk/>
          <pc:sldMk cId="3457709932" sldId="299"/>
        </pc:sldMkLst>
        <pc:spChg chg="mod">
          <ac:chgData name="Evgenia Korneva" userId="e62070071816427d" providerId="LiveId" clId="{FD2DC480-2229-4540-8E89-D8E34BD9AB4A}" dt="2020-12-02T06:26:25.571" v="6442" actId="207"/>
          <ac:spMkLst>
            <pc:docMk/>
            <pc:sldMk cId="3457709932" sldId="299"/>
            <ac:spMk id="3" creationId="{655E91D6-5412-417C-BE75-3E9C5A9F4730}"/>
          </ac:spMkLst>
        </pc:spChg>
      </pc:sldChg>
      <pc:sldChg chg="modSp add">
        <pc:chgData name="Evgenia Korneva" userId="e62070071816427d" providerId="LiveId" clId="{FD2DC480-2229-4540-8E89-D8E34BD9AB4A}" dt="2020-12-02T06:26:57.599" v="6449" actId="207"/>
        <pc:sldMkLst>
          <pc:docMk/>
          <pc:sldMk cId="530566173" sldId="300"/>
        </pc:sldMkLst>
        <pc:spChg chg="mod">
          <ac:chgData name="Evgenia Korneva" userId="e62070071816427d" providerId="LiveId" clId="{FD2DC480-2229-4540-8E89-D8E34BD9AB4A}" dt="2020-12-02T06:26:57.599" v="6449" actId="207"/>
          <ac:spMkLst>
            <pc:docMk/>
            <pc:sldMk cId="530566173" sldId="300"/>
            <ac:spMk id="3" creationId="{655E91D6-5412-417C-BE75-3E9C5A9F4730}"/>
          </ac:spMkLst>
        </pc:spChg>
      </pc:sldChg>
      <pc:sldChg chg="modSp add del">
        <pc:chgData name="Evgenia Korneva" userId="e62070071816427d" providerId="LiveId" clId="{FD2DC480-2229-4540-8E89-D8E34BD9AB4A}" dt="2020-12-02T06:25:50.683" v="6439" actId="2696"/>
        <pc:sldMkLst>
          <pc:docMk/>
          <pc:sldMk cId="2538456109" sldId="300"/>
        </pc:sldMkLst>
        <pc:spChg chg="mod">
          <ac:chgData name="Evgenia Korneva" userId="e62070071816427d" providerId="LiveId" clId="{FD2DC480-2229-4540-8E89-D8E34BD9AB4A}" dt="2020-12-02T06:24:48.873" v="6432" actId="207"/>
          <ac:spMkLst>
            <pc:docMk/>
            <pc:sldMk cId="2538456109" sldId="300"/>
            <ac:spMk id="3" creationId="{D883C3DE-95F6-4FAF-8EBE-1D92A524E4EC}"/>
          </ac:spMkLst>
        </pc:spChg>
      </pc:sldChg>
      <pc:sldChg chg="modSp add del">
        <pc:chgData name="Evgenia Korneva" userId="e62070071816427d" providerId="LiveId" clId="{FD2DC480-2229-4540-8E89-D8E34BD9AB4A}" dt="2020-12-02T06:25:46.404" v="6438" actId="2696"/>
        <pc:sldMkLst>
          <pc:docMk/>
          <pc:sldMk cId="157957586" sldId="301"/>
        </pc:sldMkLst>
        <pc:spChg chg="mod">
          <ac:chgData name="Evgenia Korneva" userId="e62070071816427d" providerId="LiveId" clId="{FD2DC480-2229-4540-8E89-D8E34BD9AB4A}" dt="2020-12-02T06:25:05.080" v="6434" actId="207"/>
          <ac:spMkLst>
            <pc:docMk/>
            <pc:sldMk cId="157957586" sldId="301"/>
            <ac:spMk id="3" creationId="{D883C3DE-95F6-4FAF-8EBE-1D92A524E4EC}"/>
          </ac:spMkLst>
        </pc:spChg>
      </pc:sldChg>
      <pc:sldChg chg="modSp add">
        <pc:chgData name="Evgenia Korneva" userId="e62070071816427d" providerId="LiveId" clId="{FD2DC480-2229-4540-8E89-D8E34BD9AB4A}" dt="2020-12-02T06:27:06.186" v="6450" actId="207"/>
        <pc:sldMkLst>
          <pc:docMk/>
          <pc:sldMk cId="169244008" sldId="301"/>
        </pc:sldMkLst>
        <pc:spChg chg="mod">
          <ac:chgData name="Evgenia Korneva" userId="e62070071816427d" providerId="LiveId" clId="{FD2DC480-2229-4540-8E89-D8E34BD9AB4A}" dt="2020-12-02T06:27:06.186" v="6450" actId="207"/>
          <ac:spMkLst>
            <pc:docMk/>
            <pc:sldMk cId="169244008" sldId="301"/>
            <ac:spMk id="3" creationId="{655E91D6-5412-417C-BE75-3E9C5A9F4730}"/>
          </ac:spMkLst>
        </pc:spChg>
      </pc:sldChg>
      <pc:sldChg chg="addSp modSp add">
        <pc:chgData name="Evgenia Korneva" userId="e62070071816427d" providerId="LiveId" clId="{FD2DC480-2229-4540-8E89-D8E34BD9AB4A}" dt="2020-12-02T06:28:26.545" v="6463" actId="1076"/>
        <pc:sldMkLst>
          <pc:docMk/>
          <pc:sldMk cId="645150302" sldId="302"/>
        </pc:sldMkLst>
        <pc:spChg chg="mod">
          <ac:chgData name="Evgenia Korneva" userId="e62070071816427d" providerId="LiveId" clId="{FD2DC480-2229-4540-8E89-D8E34BD9AB4A}" dt="2020-12-02T06:27:15.617" v="6452" actId="207"/>
          <ac:spMkLst>
            <pc:docMk/>
            <pc:sldMk cId="645150302" sldId="302"/>
            <ac:spMk id="3" creationId="{655E91D6-5412-417C-BE75-3E9C5A9F4730}"/>
          </ac:spMkLst>
        </pc:spChg>
        <pc:cxnChg chg="add mod">
          <ac:chgData name="Evgenia Korneva" userId="e62070071816427d" providerId="LiveId" clId="{FD2DC480-2229-4540-8E89-D8E34BD9AB4A}" dt="2020-12-02T06:28:26.545" v="6463" actId="1076"/>
          <ac:cxnSpMkLst>
            <pc:docMk/>
            <pc:sldMk cId="645150302" sldId="302"/>
            <ac:cxnSpMk id="5" creationId="{D6D7FA33-8090-48B1-BEA9-29E4B37ACA23}"/>
          </ac:cxnSpMkLst>
        </pc:cxnChg>
      </pc:sldChg>
      <pc:sldChg chg="modSp add del">
        <pc:chgData name="Evgenia Korneva" userId="e62070071816427d" providerId="LiveId" clId="{FD2DC480-2229-4540-8E89-D8E34BD9AB4A}" dt="2020-12-02T06:25:43.473" v="6437" actId="2696"/>
        <pc:sldMkLst>
          <pc:docMk/>
          <pc:sldMk cId="2938253759" sldId="302"/>
        </pc:sldMkLst>
        <pc:spChg chg="mod">
          <ac:chgData name="Evgenia Korneva" userId="e62070071816427d" providerId="LiveId" clId="{FD2DC480-2229-4540-8E89-D8E34BD9AB4A}" dt="2020-12-02T06:25:11.756" v="6436" actId="207"/>
          <ac:spMkLst>
            <pc:docMk/>
            <pc:sldMk cId="2938253759" sldId="302"/>
            <ac:spMk id="3" creationId="{D883C3DE-95F6-4FAF-8EBE-1D92A524E4EC}"/>
          </ac:spMkLst>
        </pc:spChg>
      </pc:sldChg>
      <pc:sldChg chg="delSp add">
        <pc:chgData name="Evgenia Korneva" userId="e62070071816427d" providerId="LiveId" clId="{FD2DC480-2229-4540-8E89-D8E34BD9AB4A}" dt="2020-12-02T06:27:23.095" v="6454" actId="478"/>
        <pc:sldMkLst>
          <pc:docMk/>
          <pc:sldMk cId="3145754888" sldId="303"/>
        </pc:sldMkLst>
        <pc:spChg chg="del">
          <ac:chgData name="Evgenia Korneva" userId="e62070071816427d" providerId="LiveId" clId="{FD2DC480-2229-4540-8E89-D8E34BD9AB4A}" dt="2020-12-02T06:27:23.095" v="6454" actId="478"/>
          <ac:spMkLst>
            <pc:docMk/>
            <pc:sldMk cId="3145754888" sldId="303"/>
            <ac:spMk id="4" creationId="{58284051-6F65-4B52-A56D-917382626FB2}"/>
          </ac:spMkLst>
        </pc:spChg>
      </pc:sldChg>
      <pc:sldChg chg="add del">
        <pc:chgData name="Evgenia Korneva" userId="e62070071816427d" providerId="LiveId" clId="{FD2DC480-2229-4540-8E89-D8E34BD9AB4A}" dt="2020-12-02T06:27:29.406" v="6456"/>
        <pc:sldMkLst>
          <pc:docMk/>
          <pc:sldMk cId="1810407952" sldId="304"/>
        </pc:sldMkLst>
      </pc:sldChg>
      <pc:sldChg chg="modSp add">
        <pc:chgData name="Evgenia Korneva" userId="e62070071816427d" providerId="LiveId" clId="{FD2DC480-2229-4540-8E89-D8E34BD9AB4A}" dt="2020-12-02T06:27:41.395" v="6458" actId="207"/>
        <pc:sldMkLst>
          <pc:docMk/>
          <pc:sldMk cId="2847350305" sldId="304"/>
        </pc:sldMkLst>
        <pc:spChg chg="mod">
          <ac:chgData name="Evgenia Korneva" userId="e62070071816427d" providerId="LiveId" clId="{FD2DC480-2229-4540-8E89-D8E34BD9AB4A}" dt="2020-12-02T06:27:41.395" v="6458" actId="207"/>
          <ac:spMkLst>
            <pc:docMk/>
            <pc:sldMk cId="2847350305" sldId="304"/>
            <ac:spMk id="3" creationId="{655E91D6-5412-417C-BE75-3E9C5A9F4730}"/>
          </ac:spMkLst>
        </pc:spChg>
      </pc:sldChg>
      <pc:sldChg chg="addSp delSp modSp add">
        <pc:chgData name="Evgenia Korneva" userId="e62070071816427d" providerId="LiveId" clId="{FD2DC480-2229-4540-8E89-D8E34BD9AB4A}" dt="2020-12-02T06:29:22.338" v="6531" actId="403"/>
        <pc:sldMkLst>
          <pc:docMk/>
          <pc:sldMk cId="254044831" sldId="305"/>
        </pc:sldMkLst>
        <pc:spChg chg="del">
          <ac:chgData name="Evgenia Korneva" userId="e62070071816427d" providerId="LiveId" clId="{FD2DC480-2229-4540-8E89-D8E34BD9AB4A}" dt="2020-12-02T06:28:52.458" v="6465"/>
          <ac:spMkLst>
            <pc:docMk/>
            <pc:sldMk cId="254044831" sldId="305"/>
            <ac:spMk id="2" creationId="{096D21B2-C688-46B7-8A32-0AD8204D77B4}"/>
          </ac:spMkLst>
        </pc:spChg>
        <pc:spChg chg="del">
          <ac:chgData name="Evgenia Korneva" userId="e62070071816427d" providerId="LiveId" clId="{FD2DC480-2229-4540-8E89-D8E34BD9AB4A}" dt="2020-12-02T06:28:52.458" v="6465"/>
          <ac:spMkLst>
            <pc:docMk/>
            <pc:sldMk cId="254044831" sldId="305"/>
            <ac:spMk id="3" creationId="{D0E17AFE-D44F-4061-B381-64E11F4993A5}"/>
          </ac:spMkLst>
        </pc:spChg>
        <pc:spChg chg="add mod">
          <ac:chgData name="Evgenia Korneva" userId="e62070071816427d" providerId="LiveId" clId="{FD2DC480-2229-4540-8E89-D8E34BD9AB4A}" dt="2020-12-02T06:29:06.114" v="6502" actId="113"/>
          <ac:spMkLst>
            <pc:docMk/>
            <pc:sldMk cId="254044831" sldId="305"/>
            <ac:spMk id="4" creationId="{B9E89E13-54F5-4B16-855B-50C7CB3EC22B}"/>
          </ac:spMkLst>
        </pc:spChg>
        <pc:spChg chg="add mod">
          <ac:chgData name="Evgenia Korneva" userId="e62070071816427d" providerId="LiveId" clId="{FD2DC480-2229-4540-8E89-D8E34BD9AB4A}" dt="2020-12-02T06:29:22.338" v="6531" actId="403"/>
          <ac:spMkLst>
            <pc:docMk/>
            <pc:sldMk cId="254044831" sldId="305"/>
            <ac:spMk id="5" creationId="{AA302076-C332-432B-975B-715319F3B4FD}"/>
          </ac:spMkLst>
        </pc:spChg>
      </pc:sldChg>
      <pc:sldChg chg="modSp add">
        <pc:chgData name="Evgenia Korneva" userId="e62070071816427d" providerId="LiveId" clId="{FD2DC480-2229-4540-8E89-D8E34BD9AB4A}" dt="2020-12-02T06:39:17.513" v="6995" actId="207"/>
        <pc:sldMkLst>
          <pc:docMk/>
          <pc:sldMk cId="3691115303" sldId="306"/>
        </pc:sldMkLst>
        <pc:spChg chg="mod">
          <ac:chgData name="Evgenia Korneva" userId="e62070071816427d" providerId="LiveId" clId="{FD2DC480-2229-4540-8E89-D8E34BD9AB4A}" dt="2020-12-02T06:39:17.513" v="6995" actId="207"/>
          <ac:spMkLst>
            <pc:docMk/>
            <pc:sldMk cId="3691115303" sldId="306"/>
            <ac:spMk id="3" creationId="{8CDA2D8B-F82B-437D-80B1-310DA1039D07}"/>
          </ac:spMkLst>
        </pc:spChg>
      </pc:sldChg>
      <pc:sldChg chg="modSp add">
        <pc:chgData name="Evgenia Korneva" userId="e62070071816427d" providerId="LiveId" clId="{FD2DC480-2229-4540-8E89-D8E34BD9AB4A}" dt="2020-12-02T06:38:56.903" v="6992" actId="207"/>
        <pc:sldMkLst>
          <pc:docMk/>
          <pc:sldMk cId="3489296101" sldId="307"/>
        </pc:sldMkLst>
        <pc:spChg chg="mod">
          <ac:chgData name="Evgenia Korneva" userId="e62070071816427d" providerId="LiveId" clId="{FD2DC480-2229-4540-8E89-D8E34BD9AB4A}" dt="2020-12-02T06:38:56.903" v="6992" actId="207"/>
          <ac:spMkLst>
            <pc:docMk/>
            <pc:sldMk cId="3489296101" sldId="307"/>
            <ac:spMk id="3" creationId="{8CDA2D8B-F82B-437D-80B1-310DA1039D07}"/>
          </ac:spMkLst>
        </pc:spChg>
      </pc:sldChg>
      <pc:sldChg chg="modSp add">
        <pc:chgData name="Evgenia Korneva" userId="e62070071816427d" providerId="LiveId" clId="{FD2DC480-2229-4540-8E89-D8E34BD9AB4A}" dt="2020-12-02T06:39:08.385" v="6994" actId="207"/>
        <pc:sldMkLst>
          <pc:docMk/>
          <pc:sldMk cId="2197110355" sldId="308"/>
        </pc:sldMkLst>
        <pc:spChg chg="mod">
          <ac:chgData name="Evgenia Korneva" userId="e62070071816427d" providerId="LiveId" clId="{FD2DC480-2229-4540-8E89-D8E34BD9AB4A}" dt="2020-12-02T06:39:08.385" v="6994" actId="207"/>
          <ac:spMkLst>
            <pc:docMk/>
            <pc:sldMk cId="2197110355" sldId="308"/>
            <ac:spMk id="3" creationId="{8CDA2D8B-F82B-437D-80B1-310DA1039D07}"/>
          </ac:spMkLst>
        </pc:spChg>
      </pc:sldChg>
      <pc:sldChg chg="modSp add">
        <pc:chgData name="Evgenia Korneva" userId="e62070071816427d" providerId="LiveId" clId="{FD2DC480-2229-4540-8E89-D8E34BD9AB4A}" dt="2020-12-02T06:39:33.854" v="6997" actId="207"/>
        <pc:sldMkLst>
          <pc:docMk/>
          <pc:sldMk cId="2823569449" sldId="309"/>
        </pc:sldMkLst>
        <pc:spChg chg="mod">
          <ac:chgData name="Evgenia Korneva" userId="e62070071816427d" providerId="LiveId" clId="{FD2DC480-2229-4540-8E89-D8E34BD9AB4A}" dt="2020-12-02T06:39:33.854" v="6997" actId="207"/>
          <ac:spMkLst>
            <pc:docMk/>
            <pc:sldMk cId="2823569449" sldId="309"/>
            <ac:spMk id="3" creationId="{8CDA2D8B-F82B-437D-80B1-310DA1039D07}"/>
          </ac:spMkLst>
        </pc:spChg>
      </pc:sldChg>
      <pc:sldChg chg="modSp add">
        <pc:chgData name="Evgenia Korneva" userId="e62070071816427d" providerId="LiveId" clId="{FD2DC480-2229-4540-8E89-D8E34BD9AB4A}" dt="2020-12-02T06:39:42.823" v="6999" actId="207"/>
        <pc:sldMkLst>
          <pc:docMk/>
          <pc:sldMk cId="2554635403" sldId="310"/>
        </pc:sldMkLst>
        <pc:spChg chg="mod">
          <ac:chgData name="Evgenia Korneva" userId="e62070071816427d" providerId="LiveId" clId="{FD2DC480-2229-4540-8E89-D8E34BD9AB4A}" dt="2020-12-02T06:39:42.823" v="6999" actId="207"/>
          <ac:spMkLst>
            <pc:docMk/>
            <pc:sldMk cId="2554635403" sldId="310"/>
            <ac:spMk id="3" creationId="{8CDA2D8B-F82B-437D-80B1-310DA1039D07}"/>
          </ac:spMkLst>
        </pc:spChg>
      </pc:sldChg>
      <pc:sldChg chg="modSp add">
        <pc:chgData name="Evgenia Korneva" userId="e62070071816427d" providerId="LiveId" clId="{FD2DC480-2229-4540-8E89-D8E34BD9AB4A}" dt="2020-12-02T06:40:47.745" v="7004" actId="207"/>
        <pc:sldMkLst>
          <pc:docMk/>
          <pc:sldMk cId="3594766572" sldId="311"/>
        </pc:sldMkLst>
        <pc:spChg chg="mod">
          <ac:chgData name="Evgenia Korneva" userId="e62070071816427d" providerId="LiveId" clId="{FD2DC480-2229-4540-8E89-D8E34BD9AB4A}" dt="2020-12-02T06:40:47.745" v="7004" actId="207"/>
          <ac:spMkLst>
            <pc:docMk/>
            <pc:sldMk cId="3594766572" sldId="311"/>
            <ac:spMk id="3" creationId="{8CDA2D8B-F82B-437D-80B1-310DA1039D07}"/>
          </ac:spMkLst>
        </pc:spChg>
      </pc:sldChg>
      <pc:sldChg chg="modSp add">
        <pc:chgData name="Evgenia Korneva" userId="e62070071816427d" providerId="LiveId" clId="{FD2DC480-2229-4540-8E89-D8E34BD9AB4A}" dt="2020-12-02T06:40:53.644" v="7006" actId="207"/>
        <pc:sldMkLst>
          <pc:docMk/>
          <pc:sldMk cId="2910143759" sldId="312"/>
        </pc:sldMkLst>
        <pc:spChg chg="mod">
          <ac:chgData name="Evgenia Korneva" userId="e62070071816427d" providerId="LiveId" clId="{FD2DC480-2229-4540-8E89-D8E34BD9AB4A}" dt="2020-12-02T06:40:53.644" v="7006" actId="207"/>
          <ac:spMkLst>
            <pc:docMk/>
            <pc:sldMk cId="2910143759" sldId="312"/>
            <ac:spMk id="3" creationId="{8CDA2D8B-F82B-437D-80B1-310DA1039D07}"/>
          </ac:spMkLst>
        </pc:spChg>
      </pc:sldChg>
      <pc:sldChg chg="modSp add">
        <pc:chgData name="Evgenia Korneva" userId="e62070071816427d" providerId="LiveId" clId="{FD2DC480-2229-4540-8E89-D8E34BD9AB4A}" dt="2020-12-02T06:41:30.533" v="7046" actId="207"/>
        <pc:sldMkLst>
          <pc:docMk/>
          <pc:sldMk cId="3117913742" sldId="313"/>
        </pc:sldMkLst>
        <pc:spChg chg="mod">
          <ac:chgData name="Evgenia Korneva" userId="e62070071816427d" providerId="LiveId" clId="{FD2DC480-2229-4540-8E89-D8E34BD9AB4A}" dt="2020-12-02T06:41:30.533" v="7046" actId="207"/>
          <ac:spMkLst>
            <pc:docMk/>
            <pc:sldMk cId="3117913742" sldId="313"/>
            <ac:spMk id="3" creationId="{A0FEBAEF-93AD-4FD8-BB95-9CFE73F17308}"/>
          </ac:spMkLst>
        </pc:spChg>
      </pc:sldChg>
      <pc:sldChg chg="modSp add">
        <pc:chgData name="Evgenia Korneva" userId="e62070071816427d" providerId="LiveId" clId="{FD2DC480-2229-4540-8E89-D8E34BD9AB4A}" dt="2020-12-02T06:41:38.511" v="7048" actId="207"/>
        <pc:sldMkLst>
          <pc:docMk/>
          <pc:sldMk cId="339696556" sldId="314"/>
        </pc:sldMkLst>
        <pc:spChg chg="mod">
          <ac:chgData name="Evgenia Korneva" userId="e62070071816427d" providerId="LiveId" clId="{FD2DC480-2229-4540-8E89-D8E34BD9AB4A}" dt="2020-12-02T06:41:38.511" v="7048" actId="207"/>
          <ac:spMkLst>
            <pc:docMk/>
            <pc:sldMk cId="339696556" sldId="314"/>
            <ac:spMk id="3" creationId="{A0FEBAEF-93AD-4FD8-BB95-9CFE73F17308}"/>
          </ac:spMkLst>
        </pc:spChg>
      </pc:sldChg>
      <pc:sldChg chg="modSp add">
        <pc:chgData name="Evgenia Korneva" userId="e62070071816427d" providerId="LiveId" clId="{FD2DC480-2229-4540-8E89-D8E34BD9AB4A}" dt="2020-12-02T06:41:45.333" v="7050" actId="207"/>
        <pc:sldMkLst>
          <pc:docMk/>
          <pc:sldMk cId="3416047957" sldId="315"/>
        </pc:sldMkLst>
        <pc:spChg chg="mod">
          <ac:chgData name="Evgenia Korneva" userId="e62070071816427d" providerId="LiveId" clId="{FD2DC480-2229-4540-8E89-D8E34BD9AB4A}" dt="2020-12-02T06:41:45.333" v="7050" actId="207"/>
          <ac:spMkLst>
            <pc:docMk/>
            <pc:sldMk cId="3416047957" sldId="315"/>
            <ac:spMk id="3" creationId="{A0FEBAEF-93AD-4FD8-BB95-9CFE73F17308}"/>
          </ac:spMkLst>
        </pc:spChg>
      </pc:sldChg>
      <pc:sldChg chg="modSp add">
        <pc:chgData name="Evgenia Korneva" userId="e62070071816427d" providerId="LiveId" clId="{FD2DC480-2229-4540-8E89-D8E34BD9AB4A}" dt="2020-12-02T06:41:51.656" v="7052" actId="207"/>
        <pc:sldMkLst>
          <pc:docMk/>
          <pc:sldMk cId="641305432" sldId="316"/>
        </pc:sldMkLst>
        <pc:spChg chg="mod">
          <ac:chgData name="Evgenia Korneva" userId="e62070071816427d" providerId="LiveId" clId="{FD2DC480-2229-4540-8E89-D8E34BD9AB4A}" dt="2020-12-02T06:41:51.656" v="7052" actId="207"/>
          <ac:spMkLst>
            <pc:docMk/>
            <pc:sldMk cId="641305432" sldId="316"/>
            <ac:spMk id="3" creationId="{A0FEBAEF-93AD-4FD8-BB95-9CFE73F17308}"/>
          </ac:spMkLst>
        </pc:spChg>
      </pc:sldChg>
      <pc:sldChg chg="modSp add">
        <pc:chgData name="Evgenia Korneva" userId="e62070071816427d" providerId="LiveId" clId="{FD2DC480-2229-4540-8E89-D8E34BD9AB4A}" dt="2020-12-02T06:44:46.140" v="7054" actId="207"/>
        <pc:sldMkLst>
          <pc:docMk/>
          <pc:sldMk cId="1807583066" sldId="317"/>
        </pc:sldMkLst>
        <pc:spChg chg="mod">
          <ac:chgData name="Evgenia Korneva" userId="e62070071816427d" providerId="LiveId" clId="{FD2DC480-2229-4540-8E89-D8E34BD9AB4A}" dt="2020-12-02T06:44:46.140" v="7054" actId="207"/>
          <ac:spMkLst>
            <pc:docMk/>
            <pc:sldMk cId="1807583066" sldId="317"/>
            <ac:spMk id="3" creationId="{D5032CD4-6718-4308-911D-4662E24C635B}"/>
          </ac:spMkLst>
        </pc:spChg>
      </pc:sldChg>
      <pc:sldChg chg="delSp modSp add">
        <pc:chgData name="Evgenia Korneva" userId="e62070071816427d" providerId="LiveId" clId="{FD2DC480-2229-4540-8E89-D8E34BD9AB4A}" dt="2020-12-02T06:45:24.210" v="7062" actId="478"/>
        <pc:sldMkLst>
          <pc:docMk/>
          <pc:sldMk cId="1826230731" sldId="318"/>
        </pc:sldMkLst>
        <pc:spChg chg="mod">
          <ac:chgData name="Evgenia Korneva" userId="e62070071816427d" providerId="LiveId" clId="{FD2DC480-2229-4540-8E89-D8E34BD9AB4A}" dt="2020-12-02T06:44:54.442" v="7056" actId="207"/>
          <ac:spMkLst>
            <pc:docMk/>
            <pc:sldMk cId="1826230731" sldId="318"/>
            <ac:spMk id="3" creationId="{D5032CD4-6718-4308-911D-4662E24C635B}"/>
          </ac:spMkLst>
        </pc:spChg>
        <pc:spChg chg="del">
          <ac:chgData name="Evgenia Korneva" userId="e62070071816427d" providerId="LiveId" clId="{FD2DC480-2229-4540-8E89-D8E34BD9AB4A}" dt="2020-12-02T06:45:24.210" v="7062" actId="478"/>
          <ac:spMkLst>
            <pc:docMk/>
            <pc:sldMk cId="1826230731" sldId="318"/>
            <ac:spMk id="9" creationId="{5B9880F4-FADC-454F-B466-3C25E1EFC717}"/>
          </ac:spMkLst>
        </pc:spChg>
      </pc:sldChg>
      <pc:sldChg chg="delSp modSp add">
        <pc:chgData name="Evgenia Korneva" userId="e62070071816427d" providerId="LiveId" clId="{FD2DC480-2229-4540-8E89-D8E34BD9AB4A}" dt="2020-12-02T06:45:15.218" v="7060" actId="478"/>
        <pc:sldMkLst>
          <pc:docMk/>
          <pc:sldMk cId="4258819649" sldId="319"/>
        </pc:sldMkLst>
        <pc:spChg chg="del">
          <ac:chgData name="Evgenia Korneva" userId="e62070071816427d" providerId="LiveId" clId="{FD2DC480-2229-4540-8E89-D8E34BD9AB4A}" dt="2020-12-02T06:45:15.218" v="7060" actId="478"/>
          <ac:spMkLst>
            <pc:docMk/>
            <pc:sldMk cId="4258819649" sldId="319"/>
            <ac:spMk id="9" creationId="{5B9880F4-FADC-454F-B466-3C25E1EFC717}"/>
          </ac:spMkLst>
        </pc:spChg>
        <pc:graphicFrameChg chg="modGraphic">
          <ac:chgData name="Evgenia Korneva" userId="e62070071816427d" providerId="LiveId" clId="{FD2DC480-2229-4540-8E89-D8E34BD9AB4A}" dt="2020-12-02T06:45:08.317" v="7059" actId="207"/>
          <ac:graphicFrameMkLst>
            <pc:docMk/>
            <pc:sldMk cId="4258819649" sldId="319"/>
            <ac:graphicFrameMk id="8" creationId="{E4CF5D27-9A69-4986-9F6C-7B7CB8A463F0}"/>
          </ac:graphicFrameMkLst>
        </pc:graphicFrameChg>
      </pc:sldChg>
      <pc:sldChg chg="add">
        <pc:chgData name="Evgenia Korneva" userId="e62070071816427d" providerId="LiveId" clId="{FD2DC480-2229-4540-8E89-D8E34BD9AB4A}" dt="2020-12-02T06:45:19.292" v="7061"/>
        <pc:sldMkLst>
          <pc:docMk/>
          <pc:sldMk cId="1403637807" sldId="320"/>
        </pc:sldMkLst>
      </pc:sldChg>
      <pc:sldChg chg="delSp add">
        <pc:chgData name="Evgenia Korneva" userId="e62070071816427d" providerId="LiveId" clId="{FD2DC480-2229-4540-8E89-D8E34BD9AB4A}" dt="2020-12-02T06:45:44.287" v="7064" actId="478"/>
        <pc:sldMkLst>
          <pc:docMk/>
          <pc:sldMk cId="988775710" sldId="321"/>
        </pc:sldMkLst>
        <pc:graphicFrameChg chg="del">
          <ac:chgData name="Evgenia Korneva" userId="e62070071816427d" providerId="LiveId" clId="{FD2DC480-2229-4540-8E89-D8E34BD9AB4A}" dt="2020-12-02T06:45:44.287" v="7064" actId="478"/>
          <ac:graphicFrameMkLst>
            <pc:docMk/>
            <pc:sldMk cId="988775710" sldId="321"/>
            <ac:graphicFrameMk id="8" creationId="{E4CF5D27-9A69-4986-9F6C-7B7CB8A463F0}"/>
          </ac:graphicFrameMkLst>
        </pc:graphicFrameChg>
      </pc:sldChg>
      <pc:sldChg chg="modSp add">
        <pc:chgData name="Evgenia Korneva" userId="e62070071816427d" providerId="LiveId" clId="{FD2DC480-2229-4540-8E89-D8E34BD9AB4A}" dt="2020-12-02T06:46:01.132" v="7066" actId="207"/>
        <pc:sldMkLst>
          <pc:docMk/>
          <pc:sldMk cId="2214270957" sldId="322"/>
        </pc:sldMkLst>
        <pc:spChg chg="mod">
          <ac:chgData name="Evgenia Korneva" userId="e62070071816427d" providerId="LiveId" clId="{FD2DC480-2229-4540-8E89-D8E34BD9AB4A}" dt="2020-12-02T06:46:01.132" v="7066" actId="207"/>
          <ac:spMkLst>
            <pc:docMk/>
            <pc:sldMk cId="2214270957" sldId="322"/>
            <ac:spMk id="3" creationId="{D5032CD4-6718-4308-911D-4662E24C635B}"/>
          </ac:spMkLst>
        </pc:spChg>
      </pc:sldChg>
      <pc:sldChg chg="modSp add">
        <pc:chgData name="Evgenia Korneva" userId="e62070071816427d" providerId="LiveId" clId="{FD2DC480-2229-4540-8E89-D8E34BD9AB4A}" dt="2020-12-02T06:46:52.325" v="7068" actId="207"/>
        <pc:sldMkLst>
          <pc:docMk/>
          <pc:sldMk cId="317090541" sldId="323"/>
        </pc:sldMkLst>
        <pc:spChg chg="mod">
          <ac:chgData name="Evgenia Korneva" userId="e62070071816427d" providerId="LiveId" clId="{FD2DC480-2229-4540-8E89-D8E34BD9AB4A}" dt="2020-12-02T06:46:52.325" v="7068" actId="207"/>
          <ac:spMkLst>
            <pc:docMk/>
            <pc:sldMk cId="317090541" sldId="323"/>
            <ac:spMk id="3" creationId="{6A8A48D8-D080-406F-ABCE-2E4FCB075540}"/>
          </ac:spMkLst>
        </pc:spChg>
      </pc:sldChg>
      <pc:sldChg chg="modSp add">
        <pc:chgData name="Evgenia Korneva" userId="e62070071816427d" providerId="LiveId" clId="{FD2DC480-2229-4540-8E89-D8E34BD9AB4A}" dt="2020-12-02T06:47:01.751" v="7070" actId="207"/>
        <pc:sldMkLst>
          <pc:docMk/>
          <pc:sldMk cId="1138062552" sldId="324"/>
        </pc:sldMkLst>
        <pc:spChg chg="mod">
          <ac:chgData name="Evgenia Korneva" userId="e62070071816427d" providerId="LiveId" clId="{FD2DC480-2229-4540-8E89-D8E34BD9AB4A}" dt="2020-12-02T06:47:01.751" v="7070" actId="207"/>
          <ac:spMkLst>
            <pc:docMk/>
            <pc:sldMk cId="1138062552" sldId="324"/>
            <ac:spMk id="3" creationId="{6A8A48D8-D080-406F-ABCE-2E4FCB075540}"/>
          </ac:spMkLst>
        </pc:spChg>
      </pc:sldChg>
      <pc:sldChg chg="modSp add">
        <pc:chgData name="Evgenia Korneva" userId="e62070071816427d" providerId="LiveId" clId="{FD2DC480-2229-4540-8E89-D8E34BD9AB4A}" dt="2020-12-02T06:47:08.264" v="7072" actId="207"/>
        <pc:sldMkLst>
          <pc:docMk/>
          <pc:sldMk cId="3023972101" sldId="325"/>
        </pc:sldMkLst>
        <pc:spChg chg="mod">
          <ac:chgData name="Evgenia Korneva" userId="e62070071816427d" providerId="LiveId" clId="{FD2DC480-2229-4540-8E89-D8E34BD9AB4A}" dt="2020-12-02T06:47:08.264" v="7072" actId="207"/>
          <ac:spMkLst>
            <pc:docMk/>
            <pc:sldMk cId="3023972101" sldId="325"/>
            <ac:spMk id="3" creationId="{6A8A48D8-D080-406F-ABCE-2E4FCB075540}"/>
          </ac:spMkLst>
        </pc:spChg>
      </pc:sldChg>
      <pc:sldChg chg="modSp add">
        <pc:chgData name="Evgenia Korneva" userId="e62070071816427d" providerId="LiveId" clId="{FD2DC480-2229-4540-8E89-D8E34BD9AB4A}" dt="2020-12-02T06:47:36.598" v="7074" actId="207"/>
        <pc:sldMkLst>
          <pc:docMk/>
          <pc:sldMk cId="3584559668" sldId="326"/>
        </pc:sldMkLst>
        <pc:spChg chg="mod">
          <ac:chgData name="Evgenia Korneva" userId="e62070071816427d" providerId="LiveId" clId="{FD2DC480-2229-4540-8E89-D8E34BD9AB4A}" dt="2020-12-02T06:47:36.598" v="7074" actId="207"/>
          <ac:spMkLst>
            <pc:docMk/>
            <pc:sldMk cId="3584559668" sldId="326"/>
            <ac:spMk id="3" creationId="{6A8A48D8-D080-406F-ABCE-2E4FCB075540}"/>
          </ac:spMkLst>
        </pc:spChg>
      </pc:sldChg>
      <pc:sldChg chg="modSp add">
        <pc:chgData name="Evgenia Korneva" userId="e62070071816427d" providerId="LiveId" clId="{FD2DC480-2229-4540-8E89-D8E34BD9AB4A}" dt="2020-12-02T06:47:53.663" v="7076" actId="207"/>
        <pc:sldMkLst>
          <pc:docMk/>
          <pc:sldMk cId="2576545470" sldId="327"/>
        </pc:sldMkLst>
        <pc:spChg chg="mod">
          <ac:chgData name="Evgenia Korneva" userId="e62070071816427d" providerId="LiveId" clId="{FD2DC480-2229-4540-8E89-D8E34BD9AB4A}" dt="2020-12-02T06:47:53.663" v="7076" actId="207"/>
          <ac:spMkLst>
            <pc:docMk/>
            <pc:sldMk cId="2576545470" sldId="327"/>
            <ac:spMk id="3" creationId="{6A8A48D8-D080-406F-ABCE-2E4FCB075540}"/>
          </ac:spMkLst>
        </pc:spChg>
      </pc:sldChg>
      <pc:sldChg chg="modSp add">
        <pc:chgData name="Evgenia Korneva" userId="e62070071816427d" providerId="LiveId" clId="{FD2DC480-2229-4540-8E89-D8E34BD9AB4A}" dt="2020-12-02T06:48:22.159" v="7078" actId="207"/>
        <pc:sldMkLst>
          <pc:docMk/>
          <pc:sldMk cId="4043806247" sldId="328"/>
        </pc:sldMkLst>
        <pc:spChg chg="mod">
          <ac:chgData name="Evgenia Korneva" userId="e62070071816427d" providerId="LiveId" clId="{FD2DC480-2229-4540-8E89-D8E34BD9AB4A}" dt="2020-12-02T06:48:22.159" v="7078" actId="207"/>
          <ac:spMkLst>
            <pc:docMk/>
            <pc:sldMk cId="4043806247" sldId="328"/>
            <ac:spMk id="6" creationId="{FC6E7CD7-BED8-4DC4-BB6E-31A07C8E8A7B}"/>
          </ac:spMkLst>
        </pc:spChg>
      </pc:sldChg>
      <pc:sldChg chg="modSp add">
        <pc:chgData name="Evgenia Korneva" userId="e62070071816427d" providerId="LiveId" clId="{FD2DC480-2229-4540-8E89-D8E34BD9AB4A}" dt="2020-12-02T06:48:38.004" v="7080" actId="207"/>
        <pc:sldMkLst>
          <pc:docMk/>
          <pc:sldMk cId="514610792" sldId="329"/>
        </pc:sldMkLst>
        <pc:spChg chg="mod">
          <ac:chgData name="Evgenia Korneva" userId="e62070071816427d" providerId="LiveId" clId="{FD2DC480-2229-4540-8E89-D8E34BD9AB4A}" dt="2020-12-02T06:48:38.004" v="7080" actId="207"/>
          <ac:spMkLst>
            <pc:docMk/>
            <pc:sldMk cId="514610792" sldId="329"/>
            <ac:spMk id="3" creationId="{876527DB-B95D-4A4E-B6E1-36B8145560BA}"/>
          </ac:spMkLst>
        </pc:spChg>
      </pc:sldChg>
      <pc:sldChg chg="modSp add">
        <pc:chgData name="Evgenia Korneva" userId="e62070071816427d" providerId="LiveId" clId="{FD2DC480-2229-4540-8E89-D8E34BD9AB4A}" dt="2020-12-02T06:48:47.633" v="7082" actId="207"/>
        <pc:sldMkLst>
          <pc:docMk/>
          <pc:sldMk cId="1100217317" sldId="330"/>
        </pc:sldMkLst>
        <pc:spChg chg="mod">
          <ac:chgData name="Evgenia Korneva" userId="e62070071816427d" providerId="LiveId" clId="{FD2DC480-2229-4540-8E89-D8E34BD9AB4A}" dt="2020-12-02T06:48:47.633" v="7082" actId="207"/>
          <ac:spMkLst>
            <pc:docMk/>
            <pc:sldMk cId="1100217317" sldId="330"/>
            <ac:spMk id="3" creationId="{876527DB-B95D-4A4E-B6E1-36B8145560BA}"/>
          </ac:spMkLst>
        </pc:spChg>
      </pc:sldChg>
      <pc:sldChg chg="modSp add del">
        <pc:chgData name="Evgenia Korneva" userId="e62070071816427d" providerId="LiveId" clId="{FD2DC480-2229-4540-8E89-D8E34BD9AB4A}" dt="2020-12-02T06:50:22.313" v="7094" actId="2696"/>
        <pc:sldMkLst>
          <pc:docMk/>
          <pc:sldMk cId="2898406321" sldId="331"/>
        </pc:sldMkLst>
        <pc:spChg chg="mod">
          <ac:chgData name="Evgenia Korneva" userId="e62070071816427d" providerId="LiveId" clId="{FD2DC480-2229-4540-8E89-D8E34BD9AB4A}" dt="2020-12-02T06:48:59.100" v="7084" actId="207"/>
          <ac:spMkLst>
            <pc:docMk/>
            <pc:sldMk cId="2898406321" sldId="331"/>
            <ac:spMk id="3" creationId="{876527DB-B95D-4A4E-B6E1-36B8145560BA}"/>
          </ac:spMkLst>
        </pc:spChg>
      </pc:sldChg>
      <pc:sldChg chg="modSp add">
        <pc:chgData name="Evgenia Korneva" userId="e62070071816427d" providerId="LiveId" clId="{FD2DC480-2229-4540-8E89-D8E34BD9AB4A}" dt="2020-12-02T06:49:21.280" v="7088" actId="207"/>
        <pc:sldMkLst>
          <pc:docMk/>
          <pc:sldMk cId="1709541306" sldId="332"/>
        </pc:sldMkLst>
        <pc:spChg chg="mod">
          <ac:chgData name="Evgenia Korneva" userId="e62070071816427d" providerId="LiveId" clId="{FD2DC480-2229-4540-8E89-D8E34BD9AB4A}" dt="2020-12-02T06:49:21.280" v="7088" actId="207"/>
          <ac:spMkLst>
            <pc:docMk/>
            <pc:sldMk cId="1709541306" sldId="332"/>
            <ac:spMk id="6" creationId="{FC6E7CD7-BED8-4DC4-BB6E-31A07C8E8A7B}"/>
          </ac:spMkLst>
        </pc:spChg>
      </pc:sldChg>
      <pc:sldChg chg="modSp add">
        <pc:chgData name="Evgenia Korneva" userId="e62070071816427d" providerId="LiveId" clId="{FD2DC480-2229-4540-8E89-D8E34BD9AB4A}" dt="2020-12-02T06:49:29.739" v="7089" actId="207"/>
        <pc:sldMkLst>
          <pc:docMk/>
          <pc:sldMk cId="3371746588" sldId="333"/>
        </pc:sldMkLst>
        <pc:spChg chg="mod">
          <ac:chgData name="Evgenia Korneva" userId="e62070071816427d" providerId="LiveId" clId="{FD2DC480-2229-4540-8E89-D8E34BD9AB4A}" dt="2020-12-02T06:49:29.739" v="7089" actId="207"/>
          <ac:spMkLst>
            <pc:docMk/>
            <pc:sldMk cId="3371746588" sldId="333"/>
            <ac:spMk id="6" creationId="{FC6E7CD7-BED8-4DC4-BB6E-31A07C8E8A7B}"/>
          </ac:spMkLst>
        </pc:spChg>
      </pc:sldChg>
      <pc:sldChg chg="modSp add">
        <pc:chgData name="Evgenia Korneva" userId="e62070071816427d" providerId="LiveId" clId="{FD2DC480-2229-4540-8E89-D8E34BD9AB4A}" dt="2020-12-02T06:49:46.633" v="7091" actId="207"/>
        <pc:sldMkLst>
          <pc:docMk/>
          <pc:sldMk cId="3016534534" sldId="334"/>
        </pc:sldMkLst>
        <pc:spChg chg="mod">
          <ac:chgData name="Evgenia Korneva" userId="e62070071816427d" providerId="LiveId" clId="{FD2DC480-2229-4540-8E89-D8E34BD9AB4A}" dt="2020-12-02T06:49:46.633" v="7091" actId="207"/>
          <ac:spMkLst>
            <pc:docMk/>
            <pc:sldMk cId="3016534534" sldId="334"/>
            <ac:spMk id="6" creationId="{FC6E7CD7-BED8-4DC4-BB6E-31A07C8E8A7B}"/>
          </ac:spMkLst>
        </pc:spChg>
      </pc:sldChg>
      <pc:sldChg chg="modSp add">
        <pc:chgData name="Evgenia Korneva" userId="e62070071816427d" providerId="LiveId" clId="{FD2DC480-2229-4540-8E89-D8E34BD9AB4A}" dt="2020-12-02T06:49:58.839" v="7093" actId="207"/>
        <pc:sldMkLst>
          <pc:docMk/>
          <pc:sldMk cId="1751243885" sldId="335"/>
        </pc:sldMkLst>
        <pc:spChg chg="mod">
          <ac:chgData name="Evgenia Korneva" userId="e62070071816427d" providerId="LiveId" clId="{FD2DC480-2229-4540-8E89-D8E34BD9AB4A}" dt="2020-12-02T06:49:58.839" v="7093" actId="207"/>
          <ac:spMkLst>
            <pc:docMk/>
            <pc:sldMk cId="1751243885" sldId="335"/>
            <ac:spMk id="6" creationId="{FC6E7CD7-BED8-4DC4-BB6E-31A07C8E8A7B}"/>
          </ac:spMkLst>
        </pc:spChg>
      </pc:sldChg>
      <pc:sldChg chg="modSp add ord">
        <pc:chgData name="Evgenia Korneva" userId="e62070071816427d" providerId="LiveId" clId="{FD2DC480-2229-4540-8E89-D8E34BD9AB4A}" dt="2020-12-02T06:52:28.477" v="7103" actId="207"/>
        <pc:sldMkLst>
          <pc:docMk/>
          <pc:sldMk cId="3280401256" sldId="336"/>
        </pc:sldMkLst>
        <pc:spChg chg="mod">
          <ac:chgData name="Evgenia Korneva" userId="e62070071816427d" providerId="LiveId" clId="{FD2DC480-2229-4540-8E89-D8E34BD9AB4A}" dt="2020-12-02T06:51:22.086" v="7098" actId="207"/>
          <ac:spMkLst>
            <pc:docMk/>
            <pc:sldMk cId="3280401256" sldId="336"/>
            <ac:spMk id="5" creationId="{150A8849-D999-4F28-A2D8-3D4E5547AE0F}"/>
          </ac:spMkLst>
        </pc:spChg>
        <pc:spChg chg="mod">
          <ac:chgData name="Evgenia Korneva" userId="e62070071816427d" providerId="LiveId" clId="{FD2DC480-2229-4540-8E89-D8E34BD9AB4A}" dt="2020-12-02T06:52:28.477" v="7103" actId="207"/>
          <ac:spMkLst>
            <pc:docMk/>
            <pc:sldMk cId="3280401256" sldId="336"/>
            <ac:spMk id="6" creationId="{727214E8-7100-4DA9-A548-4ABE65CBE331}"/>
          </ac:spMkLst>
        </pc:spChg>
      </pc:sldChg>
      <pc:sldChg chg="modSp add ord">
        <pc:chgData name="Evgenia Korneva" userId="e62070071816427d" providerId="LiveId" clId="{FD2DC480-2229-4540-8E89-D8E34BD9AB4A}" dt="2020-12-02T06:52:32.776" v="7104" actId="207"/>
        <pc:sldMkLst>
          <pc:docMk/>
          <pc:sldMk cId="1807956154" sldId="337"/>
        </pc:sldMkLst>
        <pc:spChg chg="mod">
          <ac:chgData name="Evgenia Korneva" userId="e62070071816427d" providerId="LiveId" clId="{FD2DC480-2229-4540-8E89-D8E34BD9AB4A}" dt="2020-12-02T06:52:32.776" v="7104" actId="207"/>
          <ac:spMkLst>
            <pc:docMk/>
            <pc:sldMk cId="1807956154" sldId="337"/>
            <ac:spMk id="6" creationId="{727214E8-7100-4DA9-A548-4ABE65CBE331}"/>
          </ac:spMkLst>
        </pc:spChg>
      </pc:sldChg>
      <pc:sldChg chg="add">
        <pc:chgData name="Evgenia Korneva" userId="e62070071816427d" providerId="LiveId" clId="{FD2DC480-2229-4540-8E89-D8E34BD9AB4A}" dt="2020-12-02T06:52:37.881" v="7105"/>
        <pc:sldMkLst>
          <pc:docMk/>
          <pc:sldMk cId="3622607546" sldId="338"/>
        </pc:sldMkLst>
      </pc:sldChg>
      <pc:sldChg chg="addSp delSp modSp add">
        <pc:chgData name="Evgenia Korneva" userId="e62070071816427d" providerId="LiveId" clId="{FD2DC480-2229-4540-8E89-D8E34BD9AB4A}" dt="2020-12-02T06:53:14.064" v="7136" actId="113"/>
        <pc:sldMkLst>
          <pc:docMk/>
          <pc:sldMk cId="2905584237" sldId="339"/>
        </pc:sldMkLst>
        <pc:spChg chg="del">
          <ac:chgData name="Evgenia Korneva" userId="e62070071816427d" providerId="LiveId" clId="{FD2DC480-2229-4540-8E89-D8E34BD9AB4A}" dt="2020-12-02T06:52:59.262" v="7108"/>
          <ac:spMkLst>
            <pc:docMk/>
            <pc:sldMk cId="2905584237" sldId="339"/>
            <ac:spMk id="2" creationId="{5F69E33B-15EC-4CB2-AE6C-F9CED3DBE055}"/>
          </ac:spMkLst>
        </pc:spChg>
        <pc:spChg chg="del">
          <ac:chgData name="Evgenia Korneva" userId="e62070071816427d" providerId="LiveId" clId="{FD2DC480-2229-4540-8E89-D8E34BD9AB4A}" dt="2020-12-02T06:52:59.262" v="7108"/>
          <ac:spMkLst>
            <pc:docMk/>
            <pc:sldMk cId="2905584237" sldId="339"/>
            <ac:spMk id="3" creationId="{2125E3E5-1413-49C9-BE1E-41DEA6CDD61A}"/>
          </ac:spMkLst>
        </pc:spChg>
        <pc:spChg chg="del">
          <ac:chgData name="Evgenia Korneva" userId="e62070071816427d" providerId="LiveId" clId="{FD2DC480-2229-4540-8E89-D8E34BD9AB4A}" dt="2020-12-02T06:52:59.262" v="7108"/>
          <ac:spMkLst>
            <pc:docMk/>
            <pc:sldMk cId="2905584237" sldId="339"/>
            <ac:spMk id="4" creationId="{CF06215B-92C5-4FE0-8FF1-6DF575B5FCCB}"/>
          </ac:spMkLst>
        </pc:spChg>
        <pc:spChg chg="add mod">
          <ac:chgData name="Evgenia Korneva" userId="e62070071816427d" providerId="LiveId" clId="{FD2DC480-2229-4540-8E89-D8E34BD9AB4A}" dt="2020-12-02T06:53:14.064" v="7136" actId="113"/>
          <ac:spMkLst>
            <pc:docMk/>
            <pc:sldMk cId="2905584237" sldId="339"/>
            <ac:spMk id="5" creationId="{EAB74C6C-4390-4D2B-BBCC-DF63471EAB9D}"/>
          </ac:spMkLst>
        </pc:spChg>
        <pc:spChg chg="add mod">
          <ac:chgData name="Evgenia Korneva" userId="e62070071816427d" providerId="LiveId" clId="{FD2DC480-2229-4540-8E89-D8E34BD9AB4A}" dt="2020-12-02T06:52:59.262" v="7108"/>
          <ac:spMkLst>
            <pc:docMk/>
            <pc:sldMk cId="2905584237" sldId="339"/>
            <ac:spMk id="6" creationId="{F592843A-39AF-4F6B-87CC-6A767E0258E8}"/>
          </ac:spMkLst>
        </pc:spChg>
      </pc:sldChg>
      <pc:sldChg chg="modSp add">
        <pc:chgData name="Evgenia Korneva" userId="e62070071816427d" providerId="LiveId" clId="{FD2DC480-2229-4540-8E89-D8E34BD9AB4A}" dt="2020-12-02T06:53:30.736" v="7138" actId="207"/>
        <pc:sldMkLst>
          <pc:docMk/>
          <pc:sldMk cId="3113028000" sldId="340"/>
        </pc:sldMkLst>
        <pc:spChg chg="mod">
          <ac:chgData name="Evgenia Korneva" userId="e62070071816427d" providerId="LiveId" clId="{FD2DC480-2229-4540-8E89-D8E34BD9AB4A}" dt="2020-12-02T06:53:30.736" v="7138" actId="207"/>
          <ac:spMkLst>
            <pc:docMk/>
            <pc:sldMk cId="3113028000" sldId="340"/>
            <ac:spMk id="10" creationId="{43BB2314-B1EB-4670-B1FF-EBF85434DCB7}"/>
          </ac:spMkLst>
        </pc:spChg>
      </pc:sldChg>
      <pc:sldChg chg="modSp add">
        <pc:chgData name="Evgenia Korneva" userId="e62070071816427d" providerId="LiveId" clId="{FD2DC480-2229-4540-8E89-D8E34BD9AB4A}" dt="2020-12-02T06:53:46.338" v="7141" actId="20577"/>
        <pc:sldMkLst>
          <pc:docMk/>
          <pc:sldMk cId="3357735678" sldId="341"/>
        </pc:sldMkLst>
        <pc:spChg chg="mod">
          <ac:chgData name="Evgenia Korneva" userId="e62070071816427d" providerId="LiveId" clId="{FD2DC480-2229-4540-8E89-D8E34BD9AB4A}" dt="2020-12-02T06:53:46.338" v="7141" actId="20577"/>
          <ac:spMkLst>
            <pc:docMk/>
            <pc:sldMk cId="3357735678" sldId="341"/>
            <ac:spMk id="13" creationId="{9F141F86-3E3A-435F-82E1-87FB48622C0C}"/>
          </ac:spMkLst>
        </pc:spChg>
      </pc:sldChg>
      <pc:sldChg chg="modSp add">
        <pc:chgData name="Evgenia Korneva" userId="e62070071816427d" providerId="LiveId" clId="{FD2DC480-2229-4540-8E89-D8E34BD9AB4A}" dt="2020-12-02T06:54:43.262" v="7151" actId="207"/>
        <pc:sldMkLst>
          <pc:docMk/>
          <pc:sldMk cId="2994249333" sldId="342"/>
        </pc:sldMkLst>
        <pc:spChg chg="mod">
          <ac:chgData name="Evgenia Korneva" userId="e62070071816427d" providerId="LiveId" clId="{FD2DC480-2229-4540-8E89-D8E34BD9AB4A}" dt="2020-12-02T06:54:43.262" v="7151" actId="207"/>
          <ac:spMkLst>
            <pc:docMk/>
            <pc:sldMk cId="2994249333" sldId="342"/>
            <ac:spMk id="12" creationId="{E3AC45FF-EF12-4D64-B007-E5F634C64153}"/>
          </ac:spMkLst>
        </pc:spChg>
        <pc:spChg chg="mod">
          <ac:chgData name="Evgenia Korneva" userId="e62070071816427d" providerId="LiveId" clId="{FD2DC480-2229-4540-8E89-D8E34BD9AB4A}" dt="2020-12-02T06:53:58.302" v="7143" actId="207"/>
          <ac:spMkLst>
            <pc:docMk/>
            <pc:sldMk cId="2994249333" sldId="342"/>
            <ac:spMk id="13" creationId="{9F141F86-3E3A-435F-82E1-87FB48622C0C}"/>
          </ac:spMkLst>
        </pc:spChg>
      </pc:sldChg>
      <pc:sldChg chg="addSp delSp modSp add">
        <pc:chgData name="Evgenia Korneva" userId="e62070071816427d" providerId="LiveId" clId="{FD2DC480-2229-4540-8E89-D8E34BD9AB4A}" dt="2020-12-02T06:54:37.859" v="7150" actId="207"/>
        <pc:sldMkLst>
          <pc:docMk/>
          <pc:sldMk cId="4178316796" sldId="343"/>
        </pc:sldMkLst>
        <pc:spChg chg="add del mod">
          <ac:chgData name="Evgenia Korneva" userId="e62070071816427d" providerId="LiveId" clId="{FD2DC480-2229-4540-8E89-D8E34BD9AB4A}" dt="2020-12-02T06:54:32.085" v="7149" actId="478"/>
          <ac:spMkLst>
            <pc:docMk/>
            <pc:sldMk cId="4178316796" sldId="343"/>
            <ac:spMk id="4" creationId="{1B3CB864-57AC-4CEB-BEF4-E80C5518CB8A}"/>
          </ac:spMkLst>
        </pc:spChg>
        <pc:spChg chg="mod">
          <ac:chgData name="Evgenia Korneva" userId="e62070071816427d" providerId="LiveId" clId="{FD2DC480-2229-4540-8E89-D8E34BD9AB4A}" dt="2020-12-02T06:54:17.861" v="7147" actId="207"/>
          <ac:spMkLst>
            <pc:docMk/>
            <pc:sldMk cId="4178316796" sldId="343"/>
            <ac:spMk id="11" creationId="{7726873A-12B7-4B93-9F3D-1A2672C93C57}"/>
          </ac:spMkLst>
        </pc:spChg>
        <pc:spChg chg="add del mod">
          <ac:chgData name="Evgenia Korneva" userId="e62070071816427d" providerId="LiveId" clId="{FD2DC480-2229-4540-8E89-D8E34BD9AB4A}" dt="2020-12-02T06:54:37.859" v="7150" actId="207"/>
          <ac:spMkLst>
            <pc:docMk/>
            <pc:sldMk cId="4178316796" sldId="343"/>
            <ac:spMk id="12" creationId="{E3AC45FF-EF12-4D64-B007-E5F634C64153}"/>
          </ac:spMkLst>
        </pc:spChg>
      </pc:sldChg>
      <pc:sldChg chg="modSp add del">
        <pc:chgData name="Evgenia Korneva" userId="e62070071816427d" providerId="LiveId" clId="{FD2DC480-2229-4540-8E89-D8E34BD9AB4A}" dt="2020-12-02T06:55:31.784" v="7155" actId="2696"/>
        <pc:sldMkLst>
          <pc:docMk/>
          <pc:sldMk cId="2088725827" sldId="344"/>
        </pc:sldMkLst>
        <pc:spChg chg="mod">
          <ac:chgData name="Evgenia Korneva" userId="e62070071816427d" providerId="LiveId" clId="{FD2DC480-2229-4540-8E89-D8E34BD9AB4A}" dt="2020-12-02T06:54:52.985" v="7153" actId="207"/>
          <ac:spMkLst>
            <pc:docMk/>
            <pc:sldMk cId="2088725827" sldId="344"/>
            <ac:spMk id="13" creationId="{9F141F86-3E3A-435F-82E1-87FB48622C0C}"/>
          </ac:spMkLst>
        </pc:spChg>
      </pc:sldChg>
      <pc:sldChg chg="add">
        <pc:chgData name="Evgenia Korneva" userId="e62070071816427d" providerId="LiveId" clId="{FD2DC480-2229-4540-8E89-D8E34BD9AB4A}" dt="2020-12-02T06:54:56.465" v="7154"/>
        <pc:sldMkLst>
          <pc:docMk/>
          <pc:sldMk cId="1170281378" sldId="345"/>
        </pc:sldMkLst>
      </pc:sldChg>
      <pc:sldChg chg="addSp delSp modSp add">
        <pc:chgData name="Evgenia Korneva" userId="e62070071816427d" providerId="LiveId" clId="{FD2DC480-2229-4540-8E89-D8E34BD9AB4A}" dt="2020-12-02T06:56:02.798" v="7191" actId="27636"/>
        <pc:sldMkLst>
          <pc:docMk/>
          <pc:sldMk cId="3890733878" sldId="346"/>
        </pc:sldMkLst>
        <pc:spChg chg="del">
          <ac:chgData name="Evgenia Korneva" userId="e62070071816427d" providerId="LiveId" clId="{FD2DC480-2229-4540-8E89-D8E34BD9AB4A}" dt="2020-12-02T06:55:49.069" v="7158"/>
          <ac:spMkLst>
            <pc:docMk/>
            <pc:sldMk cId="3890733878" sldId="346"/>
            <ac:spMk id="2" creationId="{562BB250-9872-4074-A599-054BCE38B0A3}"/>
          </ac:spMkLst>
        </pc:spChg>
        <pc:spChg chg="del">
          <ac:chgData name="Evgenia Korneva" userId="e62070071816427d" providerId="LiveId" clId="{FD2DC480-2229-4540-8E89-D8E34BD9AB4A}" dt="2020-12-02T06:55:49.069" v="7158"/>
          <ac:spMkLst>
            <pc:docMk/>
            <pc:sldMk cId="3890733878" sldId="346"/>
            <ac:spMk id="3" creationId="{1F4D8BF1-8E9F-48D8-9741-A8AD0271D3B1}"/>
          </ac:spMkLst>
        </pc:spChg>
        <pc:spChg chg="del">
          <ac:chgData name="Evgenia Korneva" userId="e62070071816427d" providerId="LiveId" clId="{FD2DC480-2229-4540-8E89-D8E34BD9AB4A}" dt="2020-12-02T06:55:49.069" v="7158"/>
          <ac:spMkLst>
            <pc:docMk/>
            <pc:sldMk cId="3890733878" sldId="346"/>
            <ac:spMk id="4" creationId="{8768D9B2-8C90-4102-BD4E-D4601DD676F3}"/>
          </ac:spMkLst>
        </pc:spChg>
        <pc:spChg chg="del">
          <ac:chgData name="Evgenia Korneva" userId="e62070071816427d" providerId="LiveId" clId="{FD2DC480-2229-4540-8E89-D8E34BD9AB4A}" dt="2020-12-02T06:55:49.069" v="7158"/>
          <ac:spMkLst>
            <pc:docMk/>
            <pc:sldMk cId="3890733878" sldId="346"/>
            <ac:spMk id="5" creationId="{58BBF639-84CA-4AE9-A3A2-E16CFFE99AAD}"/>
          </ac:spMkLst>
        </pc:spChg>
        <pc:spChg chg="del">
          <ac:chgData name="Evgenia Korneva" userId="e62070071816427d" providerId="LiveId" clId="{FD2DC480-2229-4540-8E89-D8E34BD9AB4A}" dt="2020-12-02T06:55:49.069" v="7158"/>
          <ac:spMkLst>
            <pc:docMk/>
            <pc:sldMk cId="3890733878" sldId="346"/>
            <ac:spMk id="6" creationId="{EA329F6D-E088-41BB-B1B0-42A834389DD6}"/>
          </ac:spMkLst>
        </pc:spChg>
        <pc:spChg chg="add mod">
          <ac:chgData name="Evgenia Korneva" userId="e62070071816427d" providerId="LiveId" clId="{FD2DC480-2229-4540-8E89-D8E34BD9AB4A}" dt="2020-12-02T06:56:02.798" v="7191" actId="27636"/>
          <ac:spMkLst>
            <pc:docMk/>
            <pc:sldMk cId="3890733878" sldId="346"/>
            <ac:spMk id="7" creationId="{C4C8A69F-2115-4DA6-A8F2-AFF30B0E81DA}"/>
          </ac:spMkLst>
        </pc:spChg>
        <pc:spChg chg="add mod">
          <ac:chgData name="Evgenia Korneva" userId="e62070071816427d" providerId="LiveId" clId="{FD2DC480-2229-4540-8E89-D8E34BD9AB4A}" dt="2020-12-02T06:55:49.069" v="7158"/>
          <ac:spMkLst>
            <pc:docMk/>
            <pc:sldMk cId="3890733878" sldId="346"/>
            <ac:spMk id="8" creationId="{D1053E57-81E0-45D3-AEEE-188B5A41E7EA}"/>
          </ac:spMkLst>
        </pc:spChg>
      </pc:sldChg>
      <pc:sldChg chg="delSp modSp add">
        <pc:chgData name="Evgenia Korneva" userId="e62070071816427d" providerId="LiveId" clId="{FD2DC480-2229-4540-8E89-D8E34BD9AB4A}" dt="2020-12-02T06:56:49.270" v="7195" actId="478"/>
        <pc:sldMkLst>
          <pc:docMk/>
          <pc:sldMk cId="3312005992" sldId="347"/>
        </pc:sldMkLst>
        <pc:spChg chg="mod">
          <ac:chgData name="Evgenia Korneva" userId="e62070071816427d" providerId="LiveId" clId="{FD2DC480-2229-4540-8E89-D8E34BD9AB4A}" dt="2020-12-02T06:56:40.766" v="7193" actId="207"/>
          <ac:spMkLst>
            <pc:docMk/>
            <pc:sldMk cId="3312005992" sldId="347"/>
            <ac:spMk id="8" creationId="{45C2A0B5-F7EC-4870-80C4-C302606BC0B7}"/>
          </ac:spMkLst>
        </pc:spChg>
        <pc:spChg chg="del">
          <ac:chgData name="Evgenia Korneva" userId="e62070071816427d" providerId="LiveId" clId="{FD2DC480-2229-4540-8E89-D8E34BD9AB4A}" dt="2020-12-02T06:56:46.484" v="7194" actId="478"/>
          <ac:spMkLst>
            <pc:docMk/>
            <pc:sldMk cId="3312005992" sldId="347"/>
            <ac:spMk id="16" creationId="{8C4988BF-9796-4957-AE1B-CC5DCA8A46E4}"/>
          </ac:spMkLst>
        </pc:spChg>
        <pc:spChg chg="del">
          <ac:chgData name="Evgenia Korneva" userId="e62070071816427d" providerId="LiveId" clId="{FD2DC480-2229-4540-8E89-D8E34BD9AB4A}" dt="2020-12-02T06:56:49.270" v="7195" actId="478"/>
          <ac:spMkLst>
            <pc:docMk/>
            <pc:sldMk cId="3312005992" sldId="347"/>
            <ac:spMk id="17" creationId="{27E6085E-87B4-410A-AC30-69B787A5D25D}"/>
          </ac:spMkLst>
        </pc:spChg>
      </pc:sldChg>
      <pc:sldChg chg="modSp add">
        <pc:chgData name="Evgenia Korneva" userId="e62070071816427d" providerId="LiveId" clId="{FD2DC480-2229-4540-8E89-D8E34BD9AB4A}" dt="2020-12-02T06:56:56.321" v="7197" actId="207"/>
        <pc:sldMkLst>
          <pc:docMk/>
          <pc:sldMk cId="1487863081" sldId="348"/>
        </pc:sldMkLst>
        <pc:spChg chg="mod">
          <ac:chgData name="Evgenia Korneva" userId="e62070071816427d" providerId="LiveId" clId="{FD2DC480-2229-4540-8E89-D8E34BD9AB4A}" dt="2020-12-02T06:56:56.321" v="7197" actId="207"/>
          <ac:spMkLst>
            <pc:docMk/>
            <pc:sldMk cId="1487863081" sldId="348"/>
            <ac:spMk id="8" creationId="{45C2A0B5-F7EC-4870-80C4-C302606BC0B7}"/>
          </ac:spMkLst>
        </pc:spChg>
      </pc:sldChg>
      <pc:sldChg chg="delSp modSp add">
        <pc:chgData name="Evgenia Korneva" userId="e62070071816427d" providerId="LiveId" clId="{FD2DC480-2229-4540-8E89-D8E34BD9AB4A}" dt="2020-12-02T06:57:09.487" v="7200" actId="207"/>
        <pc:sldMkLst>
          <pc:docMk/>
          <pc:sldMk cId="3048716145" sldId="349"/>
        </pc:sldMkLst>
        <pc:spChg chg="mod">
          <ac:chgData name="Evgenia Korneva" userId="e62070071816427d" providerId="LiveId" clId="{FD2DC480-2229-4540-8E89-D8E34BD9AB4A}" dt="2020-12-02T06:57:09.487" v="7200" actId="207"/>
          <ac:spMkLst>
            <pc:docMk/>
            <pc:sldMk cId="3048716145" sldId="349"/>
            <ac:spMk id="8" creationId="{45C2A0B5-F7EC-4870-80C4-C302606BC0B7}"/>
          </ac:spMkLst>
        </pc:spChg>
        <pc:grpChg chg="del">
          <ac:chgData name="Evgenia Korneva" userId="e62070071816427d" providerId="LiveId" clId="{FD2DC480-2229-4540-8E89-D8E34BD9AB4A}" dt="2020-12-02T06:57:05.343" v="7199" actId="478"/>
          <ac:grpSpMkLst>
            <pc:docMk/>
            <pc:sldMk cId="3048716145" sldId="349"/>
            <ac:grpSpMk id="9" creationId="{A8AEA170-A2F9-41BD-B28B-50E7BDED44DD}"/>
          </ac:grpSpMkLst>
        </pc:grpChg>
      </pc:sldChg>
      <pc:sldChg chg="modSp add">
        <pc:chgData name="Evgenia Korneva" userId="e62070071816427d" providerId="LiveId" clId="{FD2DC480-2229-4540-8E89-D8E34BD9AB4A}" dt="2020-12-02T06:57:31.458" v="7202" actId="207"/>
        <pc:sldMkLst>
          <pc:docMk/>
          <pc:sldMk cId="3429033361" sldId="350"/>
        </pc:sldMkLst>
        <pc:spChg chg="mod">
          <ac:chgData name="Evgenia Korneva" userId="e62070071816427d" providerId="LiveId" clId="{FD2DC480-2229-4540-8E89-D8E34BD9AB4A}" dt="2020-12-02T06:57:31.458" v="7202" actId="207"/>
          <ac:spMkLst>
            <pc:docMk/>
            <pc:sldMk cId="3429033361" sldId="350"/>
            <ac:spMk id="5" creationId="{9BF12892-8C6B-4A93-847E-B2B2C8A0BFAB}"/>
          </ac:spMkLst>
        </pc:spChg>
      </pc:sldChg>
      <pc:sldChg chg="modSp add">
        <pc:chgData name="Evgenia Korneva" userId="e62070071816427d" providerId="LiveId" clId="{FD2DC480-2229-4540-8E89-D8E34BD9AB4A}" dt="2020-12-02T06:58:08.257" v="7204" actId="207"/>
        <pc:sldMkLst>
          <pc:docMk/>
          <pc:sldMk cId="1578408048" sldId="351"/>
        </pc:sldMkLst>
        <pc:spChg chg="mod">
          <ac:chgData name="Evgenia Korneva" userId="e62070071816427d" providerId="LiveId" clId="{FD2DC480-2229-4540-8E89-D8E34BD9AB4A}" dt="2020-12-02T06:58:08.257" v="7204" actId="207"/>
          <ac:spMkLst>
            <pc:docMk/>
            <pc:sldMk cId="1578408048" sldId="351"/>
            <ac:spMk id="5" creationId="{9BF12892-8C6B-4A93-847E-B2B2C8A0BFAB}"/>
          </ac:spMkLst>
        </pc:spChg>
      </pc:sldChg>
      <pc:sldChg chg="modSp add">
        <pc:chgData name="Evgenia Korneva" userId="e62070071816427d" providerId="LiveId" clId="{FD2DC480-2229-4540-8E89-D8E34BD9AB4A}" dt="2020-12-02T06:58:41.692" v="7206" actId="207"/>
        <pc:sldMkLst>
          <pc:docMk/>
          <pc:sldMk cId="3950678632" sldId="352"/>
        </pc:sldMkLst>
        <pc:spChg chg="mod">
          <ac:chgData name="Evgenia Korneva" userId="e62070071816427d" providerId="LiveId" clId="{FD2DC480-2229-4540-8E89-D8E34BD9AB4A}" dt="2020-12-02T06:58:41.692" v="7206" actId="207"/>
          <ac:spMkLst>
            <pc:docMk/>
            <pc:sldMk cId="3950678632" sldId="352"/>
            <ac:spMk id="5" creationId="{9BF12892-8C6B-4A93-847E-B2B2C8A0BFAB}"/>
          </ac:spMkLst>
        </pc:spChg>
      </pc:sldChg>
      <pc:sldChg chg="modSp add">
        <pc:chgData name="Evgenia Korneva" userId="e62070071816427d" providerId="LiveId" clId="{FD2DC480-2229-4540-8E89-D8E34BD9AB4A}" dt="2020-12-02T06:58:59.217" v="7208" actId="207"/>
        <pc:sldMkLst>
          <pc:docMk/>
          <pc:sldMk cId="3209536082" sldId="353"/>
        </pc:sldMkLst>
        <pc:spChg chg="mod">
          <ac:chgData name="Evgenia Korneva" userId="e62070071816427d" providerId="LiveId" clId="{FD2DC480-2229-4540-8E89-D8E34BD9AB4A}" dt="2020-12-02T06:58:59.217" v="7208" actId="207"/>
          <ac:spMkLst>
            <pc:docMk/>
            <pc:sldMk cId="3209536082" sldId="353"/>
            <ac:spMk id="5" creationId="{9BF12892-8C6B-4A93-847E-B2B2C8A0BFAB}"/>
          </ac:spMkLst>
        </pc:spChg>
      </pc:sldChg>
      <pc:sldChg chg="addSp delSp modSp add">
        <pc:chgData name="Evgenia Korneva" userId="e62070071816427d" providerId="LiveId" clId="{FD2DC480-2229-4540-8E89-D8E34BD9AB4A}" dt="2020-12-02T07:02:08.493" v="7233" actId="113"/>
        <pc:sldMkLst>
          <pc:docMk/>
          <pc:sldMk cId="3285315971" sldId="354"/>
        </pc:sldMkLst>
        <pc:spChg chg="mod">
          <ac:chgData name="Evgenia Korneva" userId="e62070071816427d" providerId="LiveId" clId="{FD2DC480-2229-4540-8E89-D8E34BD9AB4A}" dt="2020-12-02T07:02:08.493" v="7233" actId="113"/>
          <ac:spMkLst>
            <pc:docMk/>
            <pc:sldMk cId="3285315971" sldId="354"/>
            <ac:spMk id="3" creationId="{E24A2FC9-34B5-449A-8DD9-83F8D7124676}"/>
          </ac:spMkLst>
        </pc:spChg>
        <pc:spChg chg="add del">
          <ac:chgData name="Evgenia Korneva" userId="e62070071816427d" providerId="LiveId" clId="{FD2DC480-2229-4540-8E89-D8E34BD9AB4A}" dt="2020-12-02T07:00:29.026" v="7216" actId="478"/>
          <ac:spMkLst>
            <pc:docMk/>
            <pc:sldMk cId="3285315971" sldId="354"/>
            <ac:spMk id="86" creationId="{43142CB8-C3B6-4156-A2FC-7109800D38AA}"/>
          </ac:spMkLst>
        </pc:spChg>
        <pc:spChg chg="add del">
          <ac:chgData name="Evgenia Korneva" userId="e62070071816427d" providerId="LiveId" clId="{FD2DC480-2229-4540-8E89-D8E34BD9AB4A}" dt="2020-12-02T07:00:29.026" v="7216" actId="478"/>
          <ac:spMkLst>
            <pc:docMk/>
            <pc:sldMk cId="3285315971" sldId="354"/>
            <ac:spMk id="87" creationId="{588765EE-E0B4-4C66-95D1-82C6B04EC9B5}"/>
          </ac:spMkLst>
        </pc:spChg>
        <pc:grpChg chg="add del">
          <ac:chgData name="Evgenia Korneva" userId="e62070071816427d" providerId="LiveId" clId="{FD2DC480-2229-4540-8E89-D8E34BD9AB4A}" dt="2020-12-02T07:00:29.026" v="7216" actId="478"/>
          <ac:grpSpMkLst>
            <pc:docMk/>
            <pc:sldMk cId="3285315971" sldId="354"/>
            <ac:grpSpMk id="88" creationId="{7EE41857-D521-4000-8F20-5B6EFE9BBA05}"/>
          </ac:grpSpMkLst>
        </pc:grpChg>
        <pc:picChg chg="del">
          <ac:chgData name="Evgenia Korneva" userId="e62070071816427d" providerId="LiveId" clId="{FD2DC480-2229-4540-8E89-D8E34BD9AB4A}" dt="2020-12-02T06:59:28.168" v="7211" actId="478"/>
          <ac:picMkLst>
            <pc:docMk/>
            <pc:sldMk cId="3285315971" sldId="354"/>
            <ac:picMk id="34" creationId="{FF389BA4-332C-4719-BB6B-AC4CFD05D450}"/>
          </ac:picMkLst>
        </pc:picChg>
        <pc:cxnChg chg="add del">
          <ac:chgData name="Evgenia Korneva" userId="e62070071816427d" providerId="LiveId" clId="{FD2DC480-2229-4540-8E89-D8E34BD9AB4A}" dt="2020-12-02T07:00:29.026" v="7216" actId="478"/>
          <ac:cxnSpMkLst>
            <pc:docMk/>
            <pc:sldMk cId="3285315971" sldId="354"/>
            <ac:cxnSpMk id="123" creationId="{7EE7685A-13F7-4A24-A1C6-095F1D679AA3}"/>
          </ac:cxnSpMkLst>
        </pc:cxnChg>
      </pc:sldChg>
      <pc:sldChg chg="add del">
        <pc:chgData name="Evgenia Korneva" userId="e62070071816427d" providerId="LiveId" clId="{FD2DC480-2229-4540-8E89-D8E34BD9AB4A}" dt="2020-12-02T07:00:26.759" v="7215"/>
        <pc:sldMkLst>
          <pc:docMk/>
          <pc:sldMk cId="574092619" sldId="355"/>
        </pc:sldMkLst>
      </pc:sldChg>
      <pc:sldChg chg="delSp modSp add">
        <pc:chgData name="Evgenia Korneva" userId="e62070071816427d" providerId="LiveId" clId="{FD2DC480-2229-4540-8E89-D8E34BD9AB4A}" dt="2020-12-02T07:02:04.843" v="7232" actId="113"/>
        <pc:sldMkLst>
          <pc:docMk/>
          <pc:sldMk cId="1688740929" sldId="355"/>
        </pc:sldMkLst>
        <pc:spChg chg="mod">
          <ac:chgData name="Evgenia Korneva" userId="e62070071816427d" providerId="LiveId" clId="{FD2DC480-2229-4540-8E89-D8E34BD9AB4A}" dt="2020-12-02T07:02:04.843" v="7232" actId="113"/>
          <ac:spMkLst>
            <pc:docMk/>
            <pc:sldMk cId="1688740929" sldId="355"/>
            <ac:spMk id="3" creationId="{E24A2FC9-34B5-449A-8DD9-83F8D7124676}"/>
          </ac:spMkLst>
        </pc:spChg>
        <pc:spChg chg="del">
          <ac:chgData name="Evgenia Korneva" userId="e62070071816427d" providerId="LiveId" clId="{FD2DC480-2229-4540-8E89-D8E34BD9AB4A}" dt="2020-12-02T07:00:43.967" v="7218" actId="478"/>
          <ac:spMkLst>
            <pc:docMk/>
            <pc:sldMk cId="1688740929" sldId="355"/>
            <ac:spMk id="86" creationId="{43142CB8-C3B6-4156-A2FC-7109800D38AA}"/>
          </ac:spMkLst>
        </pc:spChg>
        <pc:spChg chg="del">
          <ac:chgData name="Evgenia Korneva" userId="e62070071816427d" providerId="LiveId" clId="{FD2DC480-2229-4540-8E89-D8E34BD9AB4A}" dt="2020-12-02T07:00:43.967" v="7218" actId="478"/>
          <ac:spMkLst>
            <pc:docMk/>
            <pc:sldMk cId="1688740929" sldId="355"/>
            <ac:spMk id="87" creationId="{588765EE-E0B4-4C66-95D1-82C6B04EC9B5}"/>
          </ac:spMkLst>
        </pc:spChg>
        <pc:grpChg chg="del">
          <ac:chgData name="Evgenia Korneva" userId="e62070071816427d" providerId="LiveId" clId="{FD2DC480-2229-4540-8E89-D8E34BD9AB4A}" dt="2020-12-02T07:00:43.967" v="7218" actId="478"/>
          <ac:grpSpMkLst>
            <pc:docMk/>
            <pc:sldMk cId="1688740929" sldId="355"/>
            <ac:grpSpMk id="88" creationId="{7EE41857-D521-4000-8F20-5B6EFE9BBA05}"/>
          </ac:grpSpMkLst>
        </pc:grpChg>
        <pc:cxnChg chg="del">
          <ac:chgData name="Evgenia Korneva" userId="e62070071816427d" providerId="LiveId" clId="{FD2DC480-2229-4540-8E89-D8E34BD9AB4A}" dt="2020-12-02T07:00:43.967" v="7218" actId="478"/>
          <ac:cxnSpMkLst>
            <pc:docMk/>
            <pc:sldMk cId="1688740929" sldId="355"/>
            <ac:cxnSpMk id="123" creationId="{7EE7685A-13F7-4A24-A1C6-095F1D679AA3}"/>
          </ac:cxnSpMkLst>
        </pc:cxnChg>
      </pc:sldChg>
      <pc:sldChg chg="modSp add">
        <pc:chgData name="Evgenia Korneva" userId="e62070071816427d" providerId="LiveId" clId="{FD2DC480-2229-4540-8E89-D8E34BD9AB4A}" dt="2020-12-02T07:02:00.335" v="7231" actId="113"/>
        <pc:sldMkLst>
          <pc:docMk/>
          <pc:sldMk cId="431580333" sldId="356"/>
        </pc:sldMkLst>
        <pc:spChg chg="mod">
          <ac:chgData name="Evgenia Korneva" userId="e62070071816427d" providerId="LiveId" clId="{FD2DC480-2229-4540-8E89-D8E34BD9AB4A}" dt="2020-12-02T07:02:00.335" v="7231" actId="113"/>
          <ac:spMkLst>
            <pc:docMk/>
            <pc:sldMk cId="431580333" sldId="356"/>
            <ac:spMk id="3" creationId="{E24A2FC9-34B5-449A-8DD9-83F8D7124676}"/>
          </ac:spMkLst>
        </pc:spChg>
      </pc:sldChg>
      <pc:sldChg chg="delSp add del">
        <pc:chgData name="Evgenia Korneva" userId="e62070071816427d" providerId="LiveId" clId="{FD2DC480-2229-4540-8E89-D8E34BD9AB4A}" dt="2020-12-02T07:01:22.240" v="7225" actId="2696"/>
        <pc:sldMkLst>
          <pc:docMk/>
          <pc:sldMk cId="417813034" sldId="357"/>
        </pc:sldMkLst>
        <pc:grpChg chg="del">
          <ac:chgData name="Evgenia Korneva" userId="e62070071816427d" providerId="LiveId" clId="{FD2DC480-2229-4540-8E89-D8E34BD9AB4A}" dt="2020-12-02T07:00:59.526" v="7222" actId="478"/>
          <ac:grpSpMkLst>
            <pc:docMk/>
            <pc:sldMk cId="417813034" sldId="357"/>
            <ac:grpSpMk id="61" creationId="{7DB85049-1F15-41D9-88BD-3B29BEC09AC3}"/>
          </ac:grpSpMkLst>
        </pc:grpChg>
      </pc:sldChg>
      <pc:sldChg chg="delSp modSp add">
        <pc:chgData name="Evgenia Korneva" userId="e62070071816427d" providerId="LiveId" clId="{FD2DC480-2229-4540-8E89-D8E34BD9AB4A}" dt="2020-12-02T07:01:55.866" v="7230" actId="113"/>
        <pc:sldMkLst>
          <pc:docMk/>
          <pc:sldMk cId="3894473926" sldId="358"/>
        </pc:sldMkLst>
        <pc:spChg chg="mod">
          <ac:chgData name="Evgenia Korneva" userId="e62070071816427d" providerId="LiveId" clId="{FD2DC480-2229-4540-8E89-D8E34BD9AB4A}" dt="2020-12-02T07:01:55.866" v="7230" actId="113"/>
          <ac:spMkLst>
            <pc:docMk/>
            <pc:sldMk cId="3894473926" sldId="358"/>
            <ac:spMk id="3" creationId="{E24A2FC9-34B5-449A-8DD9-83F8D7124676}"/>
          </ac:spMkLst>
        </pc:spChg>
        <pc:grpChg chg="del">
          <ac:chgData name="Evgenia Korneva" userId="e62070071816427d" providerId="LiveId" clId="{FD2DC480-2229-4540-8E89-D8E34BD9AB4A}" dt="2020-12-02T07:01:10.590" v="7224" actId="478"/>
          <ac:grpSpMkLst>
            <pc:docMk/>
            <pc:sldMk cId="3894473926" sldId="358"/>
            <ac:grpSpMk id="61" creationId="{7DB85049-1F15-41D9-88BD-3B29BEC09AC3}"/>
          </ac:grpSpMkLst>
        </pc:grpChg>
      </pc:sldChg>
      <pc:sldChg chg="delSp modSp add">
        <pc:chgData name="Evgenia Korneva" userId="e62070071816427d" providerId="LiveId" clId="{FD2DC480-2229-4540-8E89-D8E34BD9AB4A}" dt="2020-12-02T07:01:50.787" v="7229" actId="113"/>
        <pc:sldMkLst>
          <pc:docMk/>
          <pc:sldMk cId="2493211131" sldId="359"/>
        </pc:sldMkLst>
        <pc:spChg chg="mod">
          <ac:chgData name="Evgenia Korneva" userId="e62070071816427d" providerId="LiveId" clId="{FD2DC480-2229-4540-8E89-D8E34BD9AB4A}" dt="2020-12-02T07:01:50.787" v="7229" actId="113"/>
          <ac:spMkLst>
            <pc:docMk/>
            <pc:sldMk cId="2493211131" sldId="359"/>
            <ac:spMk id="3" creationId="{E24A2FC9-34B5-449A-8DD9-83F8D7124676}"/>
          </ac:spMkLst>
        </pc:spChg>
        <pc:grpChg chg="del">
          <ac:chgData name="Evgenia Korneva" userId="e62070071816427d" providerId="LiveId" clId="{FD2DC480-2229-4540-8E89-D8E34BD9AB4A}" dt="2020-12-02T07:01:37.011" v="7227" actId="478"/>
          <ac:grpSpMkLst>
            <pc:docMk/>
            <pc:sldMk cId="2493211131" sldId="359"/>
            <ac:grpSpMk id="116" creationId="{F6D79CD3-59AF-4741-A617-45D401ECD19C}"/>
          </ac:grpSpMkLst>
        </pc:grpChg>
      </pc:sldChg>
      <pc:sldChg chg="modSp add">
        <pc:chgData name="Evgenia Korneva" userId="e62070071816427d" providerId="LiveId" clId="{FD2DC480-2229-4540-8E89-D8E34BD9AB4A}" dt="2020-12-02T07:02:33.187" v="7237" actId="207"/>
        <pc:sldMkLst>
          <pc:docMk/>
          <pc:sldMk cId="2676873876" sldId="360"/>
        </pc:sldMkLst>
        <pc:spChg chg="mod">
          <ac:chgData name="Evgenia Korneva" userId="e62070071816427d" providerId="LiveId" clId="{FD2DC480-2229-4540-8E89-D8E34BD9AB4A}" dt="2020-12-02T07:02:33.187" v="7237" actId="207"/>
          <ac:spMkLst>
            <pc:docMk/>
            <pc:sldMk cId="2676873876" sldId="360"/>
            <ac:spMk id="6" creationId="{1130CC6A-0A91-4AAA-9C1C-B2CA1FF7FCCD}"/>
          </ac:spMkLst>
        </pc:spChg>
      </pc:sldChg>
      <pc:sldChg chg="modSp add del">
        <pc:chgData name="Evgenia Korneva" userId="e62070071816427d" providerId="LiveId" clId="{FD2DC480-2229-4540-8E89-D8E34BD9AB4A}" dt="2020-12-02T07:02:53.161" v="7241" actId="2696"/>
        <pc:sldMkLst>
          <pc:docMk/>
          <pc:sldMk cId="1995727966" sldId="361"/>
        </pc:sldMkLst>
        <pc:spChg chg="mod">
          <ac:chgData name="Evgenia Korneva" userId="e62070071816427d" providerId="LiveId" clId="{FD2DC480-2229-4540-8E89-D8E34BD9AB4A}" dt="2020-12-02T07:02:40.060" v="7239" actId="207"/>
          <ac:spMkLst>
            <pc:docMk/>
            <pc:sldMk cId="1995727966" sldId="361"/>
            <ac:spMk id="6" creationId="{1130CC6A-0A91-4AAA-9C1C-B2CA1FF7FCCD}"/>
          </ac:spMkLst>
        </pc:spChg>
      </pc:sldChg>
      <pc:sldChg chg="add">
        <pc:chgData name="Evgenia Korneva" userId="e62070071816427d" providerId="LiveId" clId="{FD2DC480-2229-4540-8E89-D8E34BD9AB4A}" dt="2020-12-02T07:02:43.539" v="7240"/>
        <pc:sldMkLst>
          <pc:docMk/>
          <pc:sldMk cId="1085873218" sldId="362"/>
        </pc:sldMkLst>
      </pc:sldChg>
      <pc:sldChg chg="delSp modSp add">
        <pc:chgData name="Evgenia Korneva" userId="e62070071816427d" providerId="LiveId" clId="{FD2DC480-2229-4540-8E89-D8E34BD9AB4A}" dt="2020-12-02T07:03:29.742" v="7245" actId="478"/>
        <pc:sldMkLst>
          <pc:docMk/>
          <pc:sldMk cId="1450620313" sldId="363"/>
        </pc:sldMkLst>
        <pc:spChg chg="mod">
          <ac:chgData name="Evgenia Korneva" userId="e62070071816427d" providerId="LiveId" clId="{FD2DC480-2229-4540-8E89-D8E34BD9AB4A}" dt="2020-12-02T07:03:20.800" v="7243" actId="207"/>
          <ac:spMkLst>
            <pc:docMk/>
            <pc:sldMk cId="1450620313" sldId="363"/>
            <ac:spMk id="5" creationId="{9BF12892-8C6B-4A93-847E-B2B2C8A0BFAB}"/>
          </ac:spMkLst>
        </pc:spChg>
        <pc:spChg chg="del">
          <ac:chgData name="Evgenia Korneva" userId="e62070071816427d" providerId="LiveId" clId="{FD2DC480-2229-4540-8E89-D8E34BD9AB4A}" dt="2020-12-02T07:03:29.742" v="7245" actId="478"/>
          <ac:spMkLst>
            <pc:docMk/>
            <pc:sldMk cId="1450620313" sldId="363"/>
            <ac:spMk id="6" creationId="{0AB7DB15-EBDA-4711-A46F-767CAAD6993B}"/>
          </ac:spMkLst>
        </pc:spChg>
        <pc:spChg chg="del">
          <ac:chgData name="Evgenia Korneva" userId="e62070071816427d" providerId="LiveId" clId="{FD2DC480-2229-4540-8E89-D8E34BD9AB4A}" dt="2020-12-02T07:03:29.742" v="7245" actId="478"/>
          <ac:spMkLst>
            <pc:docMk/>
            <pc:sldMk cId="1450620313" sldId="363"/>
            <ac:spMk id="17" creationId="{4124774C-47CF-4ED2-A998-DB773A4CDE57}"/>
          </ac:spMkLst>
        </pc:spChg>
        <pc:spChg chg="del">
          <ac:chgData name="Evgenia Korneva" userId="e62070071816427d" providerId="LiveId" clId="{FD2DC480-2229-4540-8E89-D8E34BD9AB4A}" dt="2020-12-02T07:03:29.742" v="7245" actId="478"/>
          <ac:spMkLst>
            <pc:docMk/>
            <pc:sldMk cId="1450620313" sldId="363"/>
            <ac:spMk id="19" creationId="{7C9DC7B5-C041-4186-8EA6-603D39EF4ED9}"/>
          </ac:spMkLst>
        </pc:spChg>
        <pc:grpChg chg="del">
          <ac:chgData name="Evgenia Korneva" userId="e62070071816427d" providerId="LiveId" clId="{FD2DC480-2229-4540-8E89-D8E34BD9AB4A}" dt="2020-12-02T07:03:26.743" v="7244" actId="478"/>
          <ac:grpSpMkLst>
            <pc:docMk/>
            <pc:sldMk cId="1450620313" sldId="363"/>
            <ac:grpSpMk id="62" creationId="{99C96554-D9ED-4DC8-9F74-A39A9FCA63EA}"/>
          </ac:grpSpMkLst>
        </pc:grpChg>
      </pc:sldChg>
      <pc:sldChg chg="modSp add">
        <pc:chgData name="Evgenia Korneva" userId="e62070071816427d" providerId="LiveId" clId="{FD2DC480-2229-4540-8E89-D8E34BD9AB4A}" dt="2020-12-02T07:03:47.929" v="7247" actId="207"/>
        <pc:sldMkLst>
          <pc:docMk/>
          <pc:sldMk cId="823545217" sldId="364"/>
        </pc:sldMkLst>
        <pc:spChg chg="mod">
          <ac:chgData name="Evgenia Korneva" userId="e62070071816427d" providerId="LiveId" clId="{FD2DC480-2229-4540-8E89-D8E34BD9AB4A}" dt="2020-12-02T07:03:47.929" v="7247" actId="207"/>
          <ac:spMkLst>
            <pc:docMk/>
            <pc:sldMk cId="823545217" sldId="364"/>
            <ac:spMk id="5" creationId="{9BF12892-8C6B-4A93-847E-B2B2C8A0BFAB}"/>
          </ac:spMkLst>
        </pc:spChg>
      </pc:sldChg>
      <pc:sldChg chg="modSp add">
        <pc:chgData name="Evgenia Korneva" userId="e62070071816427d" providerId="LiveId" clId="{FD2DC480-2229-4540-8E89-D8E34BD9AB4A}" dt="2020-12-02T07:03:58.542" v="7249" actId="207"/>
        <pc:sldMkLst>
          <pc:docMk/>
          <pc:sldMk cId="3359801510" sldId="365"/>
        </pc:sldMkLst>
        <pc:spChg chg="mod">
          <ac:chgData name="Evgenia Korneva" userId="e62070071816427d" providerId="LiveId" clId="{FD2DC480-2229-4540-8E89-D8E34BD9AB4A}" dt="2020-12-02T07:03:58.542" v="7249" actId="207"/>
          <ac:spMkLst>
            <pc:docMk/>
            <pc:sldMk cId="3359801510" sldId="365"/>
            <ac:spMk id="5" creationId="{9BF12892-8C6B-4A93-847E-B2B2C8A0BFAB}"/>
          </ac:spMkLst>
        </pc:spChg>
      </pc:sldChg>
      <pc:sldChg chg="modSp add">
        <pc:chgData name="Evgenia Korneva" userId="e62070071816427d" providerId="LiveId" clId="{FD2DC480-2229-4540-8E89-D8E34BD9AB4A}" dt="2020-12-02T12:42:08.748" v="7915" actId="27636"/>
        <pc:sldMkLst>
          <pc:docMk/>
          <pc:sldMk cId="242423640" sldId="366"/>
        </pc:sldMkLst>
        <pc:spChg chg="mod">
          <ac:chgData name="Evgenia Korneva" userId="e62070071816427d" providerId="LiveId" clId="{FD2DC480-2229-4540-8E89-D8E34BD9AB4A}" dt="2020-12-02T12:42:08.748" v="7915" actId="27636"/>
          <ac:spMkLst>
            <pc:docMk/>
            <pc:sldMk cId="242423640" sldId="366"/>
            <ac:spMk id="5" creationId="{9BF12892-8C6B-4A93-847E-B2B2C8A0BFAB}"/>
          </ac:spMkLst>
        </pc:spChg>
      </pc:sldChg>
      <pc:sldChg chg="modSp add">
        <pc:chgData name="Evgenia Korneva" userId="e62070071816427d" providerId="LiveId" clId="{FD2DC480-2229-4540-8E89-D8E34BD9AB4A}" dt="2020-12-02T12:42:01.878" v="7907" actId="27636"/>
        <pc:sldMkLst>
          <pc:docMk/>
          <pc:sldMk cId="2698413364" sldId="367"/>
        </pc:sldMkLst>
        <pc:spChg chg="mod">
          <ac:chgData name="Evgenia Korneva" userId="e62070071816427d" providerId="LiveId" clId="{FD2DC480-2229-4540-8E89-D8E34BD9AB4A}" dt="2020-12-02T12:42:01.878" v="7907" actId="27636"/>
          <ac:spMkLst>
            <pc:docMk/>
            <pc:sldMk cId="2698413364" sldId="367"/>
            <ac:spMk id="5" creationId="{9BF12892-8C6B-4A93-847E-B2B2C8A0BFAB}"/>
          </ac:spMkLst>
        </pc:spChg>
      </pc:sldChg>
      <pc:sldChg chg="delSp modSp add">
        <pc:chgData name="Evgenia Korneva" userId="e62070071816427d" providerId="LiveId" clId="{FD2DC480-2229-4540-8E89-D8E34BD9AB4A}" dt="2020-12-02T12:41:53.993" v="7899" actId="27636"/>
        <pc:sldMkLst>
          <pc:docMk/>
          <pc:sldMk cId="3084139541" sldId="368"/>
        </pc:sldMkLst>
        <pc:spChg chg="mod">
          <ac:chgData name="Evgenia Korneva" userId="e62070071816427d" providerId="LiveId" clId="{FD2DC480-2229-4540-8E89-D8E34BD9AB4A}" dt="2020-12-02T12:41:53.993" v="7899" actId="27636"/>
          <ac:spMkLst>
            <pc:docMk/>
            <pc:sldMk cId="3084139541" sldId="368"/>
            <ac:spMk id="5" creationId="{9BF12892-8C6B-4A93-847E-B2B2C8A0BFAB}"/>
          </ac:spMkLst>
        </pc:spChg>
        <pc:spChg chg="del">
          <ac:chgData name="Evgenia Korneva" userId="e62070071816427d" providerId="LiveId" clId="{FD2DC480-2229-4540-8E89-D8E34BD9AB4A}" dt="2020-12-02T07:04:37.714" v="7255" actId="478"/>
          <ac:spMkLst>
            <pc:docMk/>
            <pc:sldMk cId="3084139541" sldId="368"/>
            <ac:spMk id="9" creationId="{856FD088-7B19-42D1-BE23-D189E1218C3E}"/>
          </ac:spMkLst>
        </pc:spChg>
        <pc:spChg chg="del">
          <ac:chgData name="Evgenia Korneva" userId="e62070071816427d" providerId="LiveId" clId="{FD2DC480-2229-4540-8E89-D8E34BD9AB4A}" dt="2020-12-02T07:04:39.920" v="7256" actId="478"/>
          <ac:spMkLst>
            <pc:docMk/>
            <pc:sldMk cId="3084139541" sldId="368"/>
            <ac:spMk id="33" creationId="{A9CA51ED-A190-446C-B2B3-C03018F65448}"/>
          </ac:spMkLst>
        </pc:spChg>
      </pc:sldChg>
      <pc:sldChg chg="modSp add">
        <pc:chgData name="Evgenia Korneva" userId="e62070071816427d" providerId="LiveId" clId="{FD2DC480-2229-4540-8E89-D8E34BD9AB4A}" dt="2020-12-02T12:41:47.526" v="7891" actId="27636"/>
        <pc:sldMkLst>
          <pc:docMk/>
          <pc:sldMk cId="559516066" sldId="369"/>
        </pc:sldMkLst>
        <pc:spChg chg="mod">
          <ac:chgData name="Evgenia Korneva" userId="e62070071816427d" providerId="LiveId" clId="{FD2DC480-2229-4540-8E89-D8E34BD9AB4A}" dt="2020-12-02T12:41:47.526" v="7891" actId="27636"/>
          <ac:spMkLst>
            <pc:docMk/>
            <pc:sldMk cId="559516066" sldId="369"/>
            <ac:spMk id="5" creationId="{9BF12892-8C6B-4A93-847E-B2B2C8A0BFAB}"/>
          </ac:spMkLst>
        </pc:spChg>
      </pc:sldChg>
      <pc:sldChg chg="modSp add ord">
        <pc:chgData name="Evgenia Korneva" userId="e62070071816427d" providerId="LiveId" clId="{FD2DC480-2229-4540-8E89-D8E34BD9AB4A}" dt="2020-12-02T12:42:26.983" v="7933" actId="20577"/>
        <pc:sldMkLst>
          <pc:docMk/>
          <pc:sldMk cId="2905932337" sldId="370"/>
        </pc:sldMkLst>
        <pc:spChg chg="mod">
          <ac:chgData name="Evgenia Korneva" userId="e62070071816427d" providerId="LiveId" clId="{FD2DC480-2229-4540-8E89-D8E34BD9AB4A}" dt="2020-12-02T12:42:26.983" v="7933" actId="20577"/>
          <ac:spMkLst>
            <pc:docMk/>
            <pc:sldMk cId="2905932337" sldId="370"/>
            <ac:spMk id="5" creationId="{9BF12892-8C6B-4A93-847E-B2B2C8A0BFAB}"/>
          </ac:spMkLst>
        </pc:spChg>
      </pc:sldChg>
      <pc:sldChg chg="modSp add">
        <pc:chgData name="Evgenia Korneva" userId="e62070071816427d" providerId="LiveId" clId="{FD2DC480-2229-4540-8E89-D8E34BD9AB4A}" dt="2020-12-02T12:42:37.351" v="7941" actId="20577"/>
        <pc:sldMkLst>
          <pc:docMk/>
          <pc:sldMk cId="561360121" sldId="371"/>
        </pc:sldMkLst>
        <pc:spChg chg="mod">
          <ac:chgData name="Evgenia Korneva" userId="e62070071816427d" providerId="LiveId" clId="{FD2DC480-2229-4540-8E89-D8E34BD9AB4A}" dt="2020-12-02T12:42:37.351" v="7941" actId="20577"/>
          <ac:spMkLst>
            <pc:docMk/>
            <pc:sldMk cId="561360121" sldId="371"/>
            <ac:spMk id="5" creationId="{9BF12892-8C6B-4A93-847E-B2B2C8A0BFAB}"/>
          </ac:spMkLst>
        </pc:spChg>
      </pc:sldChg>
      <pc:sldChg chg="modSp add">
        <pc:chgData name="Evgenia Korneva" userId="e62070071816427d" providerId="LiveId" clId="{FD2DC480-2229-4540-8E89-D8E34BD9AB4A}" dt="2020-12-02T07:09:12.124" v="7393" actId="207"/>
        <pc:sldMkLst>
          <pc:docMk/>
          <pc:sldMk cId="3040253777" sldId="372"/>
        </pc:sldMkLst>
        <pc:spChg chg="mod">
          <ac:chgData name="Evgenia Korneva" userId="e62070071816427d" providerId="LiveId" clId="{FD2DC480-2229-4540-8E89-D8E34BD9AB4A}" dt="2020-12-02T07:09:12.124" v="7393" actId="207"/>
          <ac:spMkLst>
            <pc:docMk/>
            <pc:sldMk cId="3040253777" sldId="372"/>
            <ac:spMk id="6" creationId="{719A9AFF-8115-41CF-B30D-1096FDAA7110}"/>
          </ac:spMkLst>
        </pc:spChg>
      </pc:sldChg>
      <pc:sldChg chg="modSp add">
        <pc:chgData name="Evgenia Korneva" userId="e62070071816427d" providerId="LiveId" clId="{FD2DC480-2229-4540-8E89-D8E34BD9AB4A}" dt="2020-12-02T07:09:20.539" v="7395" actId="207"/>
        <pc:sldMkLst>
          <pc:docMk/>
          <pc:sldMk cId="3285878214" sldId="373"/>
        </pc:sldMkLst>
        <pc:spChg chg="mod">
          <ac:chgData name="Evgenia Korneva" userId="e62070071816427d" providerId="LiveId" clId="{FD2DC480-2229-4540-8E89-D8E34BD9AB4A}" dt="2020-12-02T07:09:20.539" v="7395" actId="207"/>
          <ac:spMkLst>
            <pc:docMk/>
            <pc:sldMk cId="3285878214" sldId="373"/>
            <ac:spMk id="6" creationId="{719A9AFF-8115-41CF-B30D-1096FDAA7110}"/>
          </ac:spMkLst>
        </pc:spChg>
      </pc:sldChg>
      <pc:sldChg chg="modSp add">
        <pc:chgData name="Evgenia Korneva" userId="e62070071816427d" providerId="LiveId" clId="{FD2DC480-2229-4540-8E89-D8E34BD9AB4A}" dt="2020-12-02T07:09:27.507" v="7397" actId="207"/>
        <pc:sldMkLst>
          <pc:docMk/>
          <pc:sldMk cId="3115303604" sldId="374"/>
        </pc:sldMkLst>
        <pc:spChg chg="mod">
          <ac:chgData name="Evgenia Korneva" userId="e62070071816427d" providerId="LiveId" clId="{FD2DC480-2229-4540-8E89-D8E34BD9AB4A}" dt="2020-12-02T07:09:27.507" v="7397" actId="207"/>
          <ac:spMkLst>
            <pc:docMk/>
            <pc:sldMk cId="3115303604" sldId="374"/>
            <ac:spMk id="6" creationId="{719A9AFF-8115-41CF-B30D-1096FDAA7110}"/>
          </ac:spMkLst>
        </pc:spChg>
      </pc:sldChg>
      <pc:sldChg chg="modSp add">
        <pc:chgData name="Evgenia Korneva" userId="e62070071816427d" providerId="LiveId" clId="{FD2DC480-2229-4540-8E89-D8E34BD9AB4A}" dt="2020-12-02T07:09:33.438" v="7399" actId="207"/>
        <pc:sldMkLst>
          <pc:docMk/>
          <pc:sldMk cId="430424248" sldId="375"/>
        </pc:sldMkLst>
        <pc:spChg chg="mod">
          <ac:chgData name="Evgenia Korneva" userId="e62070071816427d" providerId="LiveId" clId="{FD2DC480-2229-4540-8E89-D8E34BD9AB4A}" dt="2020-12-02T07:09:33.438" v="7399" actId="207"/>
          <ac:spMkLst>
            <pc:docMk/>
            <pc:sldMk cId="430424248" sldId="375"/>
            <ac:spMk id="6" creationId="{719A9AFF-8115-41CF-B30D-1096FDAA7110}"/>
          </ac:spMkLst>
        </pc:spChg>
      </pc:sldChg>
      <pc:sldChg chg="modSp add">
        <pc:chgData name="Evgenia Korneva" userId="e62070071816427d" providerId="LiveId" clId="{FD2DC480-2229-4540-8E89-D8E34BD9AB4A}" dt="2020-12-02T07:09:39.215" v="7401" actId="207"/>
        <pc:sldMkLst>
          <pc:docMk/>
          <pc:sldMk cId="2814049021" sldId="376"/>
        </pc:sldMkLst>
        <pc:spChg chg="mod">
          <ac:chgData name="Evgenia Korneva" userId="e62070071816427d" providerId="LiveId" clId="{FD2DC480-2229-4540-8E89-D8E34BD9AB4A}" dt="2020-12-02T07:09:39.215" v="7401" actId="207"/>
          <ac:spMkLst>
            <pc:docMk/>
            <pc:sldMk cId="2814049021" sldId="376"/>
            <ac:spMk id="6" creationId="{719A9AFF-8115-41CF-B30D-1096FDAA7110}"/>
          </ac:spMkLst>
        </pc:spChg>
      </pc:sldChg>
      <pc:sldChg chg="delSp modSp add">
        <pc:chgData name="Evgenia Korneva" userId="e62070071816427d" providerId="LiveId" clId="{FD2DC480-2229-4540-8E89-D8E34BD9AB4A}" dt="2020-12-02T07:11:38.060" v="7411" actId="478"/>
        <pc:sldMkLst>
          <pc:docMk/>
          <pc:sldMk cId="2885973766" sldId="377"/>
        </pc:sldMkLst>
        <pc:spChg chg="mod">
          <ac:chgData name="Evgenia Korneva" userId="e62070071816427d" providerId="LiveId" clId="{FD2DC480-2229-4540-8E89-D8E34BD9AB4A}" dt="2020-12-02T07:11:25.956" v="7410" actId="207"/>
          <ac:spMkLst>
            <pc:docMk/>
            <pc:sldMk cId="2885973766" sldId="377"/>
            <ac:spMk id="5" creationId="{9BF12892-8C6B-4A93-847E-B2B2C8A0BFAB}"/>
          </ac:spMkLst>
        </pc:spChg>
        <pc:spChg chg="del">
          <ac:chgData name="Evgenia Korneva" userId="e62070071816427d" providerId="LiveId" clId="{FD2DC480-2229-4540-8E89-D8E34BD9AB4A}" dt="2020-12-02T07:11:38.060" v="7411" actId="478"/>
          <ac:spMkLst>
            <pc:docMk/>
            <pc:sldMk cId="2885973766" sldId="377"/>
            <ac:spMk id="63" creationId="{B1D1C477-A320-4CD1-929C-D683B00328A0}"/>
          </ac:spMkLst>
        </pc:spChg>
        <pc:spChg chg="del">
          <ac:chgData name="Evgenia Korneva" userId="e62070071816427d" providerId="LiveId" clId="{FD2DC480-2229-4540-8E89-D8E34BD9AB4A}" dt="2020-12-02T07:11:38.060" v="7411" actId="478"/>
          <ac:spMkLst>
            <pc:docMk/>
            <pc:sldMk cId="2885973766" sldId="377"/>
            <ac:spMk id="64" creationId="{E95FC989-AD10-4108-A031-C20C75E7CE46}"/>
          </ac:spMkLst>
        </pc:spChg>
        <pc:spChg chg="del">
          <ac:chgData name="Evgenia Korneva" userId="e62070071816427d" providerId="LiveId" clId="{FD2DC480-2229-4540-8E89-D8E34BD9AB4A}" dt="2020-12-02T07:11:38.060" v="7411" actId="478"/>
          <ac:spMkLst>
            <pc:docMk/>
            <pc:sldMk cId="2885973766" sldId="377"/>
            <ac:spMk id="66" creationId="{DB2244B7-3253-4566-9E5D-938408CEE4A8}"/>
          </ac:spMkLst>
        </pc:spChg>
        <pc:spChg chg="del">
          <ac:chgData name="Evgenia Korneva" userId="e62070071816427d" providerId="LiveId" clId="{FD2DC480-2229-4540-8E89-D8E34BD9AB4A}" dt="2020-12-02T07:11:38.060" v="7411" actId="478"/>
          <ac:spMkLst>
            <pc:docMk/>
            <pc:sldMk cId="2885973766" sldId="377"/>
            <ac:spMk id="85" creationId="{877144A7-6813-4A1B-8A43-7F05DB4107EA}"/>
          </ac:spMkLst>
        </pc:spChg>
        <pc:grpChg chg="del">
          <ac:chgData name="Evgenia Korneva" userId="e62070071816427d" providerId="LiveId" clId="{FD2DC480-2229-4540-8E89-D8E34BD9AB4A}" dt="2020-12-02T07:11:38.060" v="7411" actId="478"/>
          <ac:grpSpMkLst>
            <pc:docMk/>
            <pc:sldMk cId="2885973766" sldId="377"/>
            <ac:grpSpMk id="76" creationId="{C6FBF0F3-69AD-476F-9613-171A75951627}"/>
          </ac:grpSpMkLst>
        </pc:grpChg>
      </pc:sldChg>
      <pc:sldChg chg="add del">
        <pc:chgData name="Evgenia Korneva" userId="e62070071816427d" providerId="LiveId" clId="{FD2DC480-2229-4540-8E89-D8E34BD9AB4A}" dt="2020-12-02T07:11:48.636" v="7412" actId="2696"/>
        <pc:sldMkLst>
          <pc:docMk/>
          <pc:sldMk cId="2116075016" sldId="378"/>
        </pc:sldMkLst>
      </pc:sldChg>
      <pc:sldChg chg="modSp add">
        <pc:chgData name="Evgenia Korneva" userId="e62070071816427d" providerId="LiveId" clId="{FD2DC480-2229-4540-8E89-D8E34BD9AB4A}" dt="2020-12-02T07:11:55.903" v="7414" actId="207"/>
        <pc:sldMkLst>
          <pc:docMk/>
          <pc:sldMk cId="2122455927" sldId="378"/>
        </pc:sldMkLst>
        <pc:spChg chg="mod">
          <ac:chgData name="Evgenia Korneva" userId="e62070071816427d" providerId="LiveId" clId="{FD2DC480-2229-4540-8E89-D8E34BD9AB4A}" dt="2020-12-02T07:11:55.903" v="7414" actId="207"/>
          <ac:spMkLst>
            <pc:docMk/>
            <pc:sldMk cId="2122455927" sldId="378"/>
            <ac:spMk id="5" creationId="{9BF12892-8C6B-4A93-847E-B2B2C8A0BFAB}"/>
          </ac:spMkLst>
        </pc:spChg>
      </pc:sldChg>
      <pc:sldChg chg="delSp modSp add">
        <pc:chgData name="Evgenia Korneva" userId="e62070071816427d" providerId="LiveId" clId="{FD2DC480-2229-4540-8E89-D8E34BD9AB4A}" dt="2020-12-02T07:12:09.537" v="7417" actId="207"/>
        <pc:sldMkLst>
          <pc:docMk/>
          <pc:sldMk cId="194378616" sldId="379"/>
        </pc:sldMkLst>
        <pc:spChg chg="mod">
          <ac:chgData name="Evgenia Korneva" userId="e62070071816427d" providerId="LiveId" clId="{FD2DC480-2229-4540-8E89-D8E34BD9AB4A}" dt="2020-12-02T07:12:09.537" v="7417" actId="207"/>
          <ac:spMkLst>
            <pc:docMk/>
            <pc:sldMk cId="194378616" sldId="379"/>
            <ac:spMk id="5" creationId="{9BF12892-8C6B-4A93-847E-B2B2C8A0BFAB}"/>
          </ac:spMkLst>
        </pc:spChg>
        <pc:spChg chg="del">
          <ac:chgData name="Evgenia Korneva" userId="e62070071816427d" providerId="LiveId" clId="{FD2DC480-2229-4540-8E89-D8E34BD9AB4A}" dt="2020-12-02T07:12:02.223" v="7416" actId="478"/>
          <ac:spMkLst>
            <pc:docMk/>
            <pc:sldMk cId="194378616" sldId="379"/>
            <ac:spMk id="50" creationId="{DA699C9F-0B32-49BA-A40A-0687C6EE91F0}"/>
          </ac:spMkLst>
        </pc:spChg>
        <pc:spChg chg="del">
          <ac:chgData name="Evgenia Korneva" userId="e62070071816427d" providerId="LiveId" clId="{FD2DC480-2229-4540-8E89-D8E34BD9AB4A}" dt="2020-12-02T07:12:02.223" v="7416" actId="478"/>
          <ac:spMkLst>
            <pc:docMk/>
            <pc:sldMk cId="194378616" sldId="379"/>
            <ac:spMk id="51" creationId="{1D0A8C8C-BB0B-443B-A0AA-64FDCC483C22}"/>
          </ac:spMkLst>
        </pc:spChg>
        <pc:spChg chg="del">
          <ac:chgData name="Evgenia Korneva" userId="e62070071816427d" providerId="LiveId" clId="{FD2DC480-2229-4540-8E89-D8E34BD9AB4A}" dt="2020-12-02T07:12:02.223" v="7416" actId="478"/>
          <ac:spMkLst>
            <pc:docMk/>
            <pc:sldMk cId="194378616" sldId="379"/>
            <ac:spMk id="52" creationId="{DE6DBFF6-DBF6-485A-9F83-E8C8627A6581}"/>
          </ac:spMkLst>
        </pc:spChg>
        <pc:spChg chg="del">
          <ac:chgData name="Evgenia Korneva" userId="e62070071816427d" providerId="LiveId" clId="{FD2DC480-2229-4540-8E89-D8E34BD9AB4A}" dt="2020-12-02T07:12:02.223" v="7416" actId="478"/>
          <ac:spMkLst>
            <pc:docMk/>
            <pc:sldMk cId="194378616" sldId="379"/>
            <ac:spMk id="53" creationId="{6988CA77-5737-4B82-8554-0018CFF5E618}"/>
          </ac:spMkLst>
        </pc:spChg>
        <pc:grpChg chg="del">
          <ac:chgData name="Evgenia Korneva" userId="e62070071816427d" providerId="LiveId" clId="{FD2DC480-2229-4540-8E89-D8E34BD9AB4A}" dt="2020-12-02T07:12:02.223" v="7416" actId="478"/>
          <ac:grpSpMkLst>
            <pc:docMk/>
            <pc:sldMk cId="194378616" sldId="379"/>
            <ac:grpSpMk id="54" creationId="{FA444F6D-FFA8-41B2-8868-0B29BE7309BE}"/>
          </ac:grpSpMkLst>
        </pc:grpChg>
      </pc:sldChg>
      <pc:sldChg chg="modSp add">
        <pc:chgData name="Evgenia Korneva" userId="e62070071816427d" providerId="LiveId" clId="{FD2DC480-2229-4540-8E89-D8E34BD9AB4A}" dt="2020-12-02T07:12:16.597" v="7419" actId="207"/>
        <pc:sldMkLst>
          <pc:docMk/>
          <pc:sldMk cId="25474732" sldId="380"/>
        </pc:sldMkLst>
        <pc:spChg chg="mod">
          <ac:chgData name="Evgenia Korneva" userId="e62070071816427d" providerId="LiveId" clId="{FD2DC480-2229-4540-8E89-D8E34BD9AB4A}" dt="2020-12-02T07:12:16.597" v="7419" actId="207"/>
          <ac:spMkLst>
            <pc:docMk/>
            <pc:sldMk cId="25474732" sldId="380"/>
            <ac:spMk id="5" creationId="{9BF12892-8C6B-4A93-847E-B2B2C8A0BFAB}"/>
          </ac:spMkLst>
        </pc:spChg>
      </pc:sldChg>
      <pc:sldChg chg="delSp modSp add">
        <pc:chgData name="Evgenia Korneva" userId="e62070071816427d" providerId="LiveId" clId="{FD2DC480-2229-4540-8E89-D8E34BD9AB4A}" dt="2020-12-02T07:12:27.686" v="7422" actId="478"/>
        <pc:sldMkLst>
          <pc:docMk/>
          <pc:sldMk cId="3237357389" sldId="381"/>
        </pc:sldMkLst>
        <pc:spChg chg="mod">
          <ac:chgData name="Evgenia Korneva" userId="e62070071816427d" providerId="LiveId" clId="{FD2DC480-2229-4540-8E89-D8E34BD9AB4A}" dt="2020-12-02T07:12:23.767" v="7421" actId="207"/>
          <ac:spMkLst>
            <pc:docMk/>
            <pc:sldMk cId="3237357389" sldId="381"/>
            <ac:spMk id="5" creationId="{9BF12892-8C6B-4A93-847E-B2B2C8A0BFAB}"/>
          </ac:spMkLst>
        </pc:spChg>
        <pc:grpChg chg="del">
          <ac:chgData name="Evgenia Korneva" userId="e62070071816427d" providerId="LiveId" clId="{FD2DC480-2229-4540-8E89-D8E34BD9AB4A}" dt="2020-12-02T07:12:27.686" v="7422" actId="478"/>
          <ac:grpSpMkLst>
            <pc:docMk/>
            <pc:sldMk cId="3237357389" sldId="381"/>
            <ac:grpSpMk id="2" creationId="{314948A1-BB81-4908-A33D-04CA6F78CD2A}"/>
          </ac:grpSpMkLst>
        </pc:grpChg>
      </pc:sldChg>
      <pc:sldChg chg="modSp add">
        <pc:chgData name="Evgenia Korneva" userId="e62070071816427d" providerId="LiveId" clId="{FD2DC480-2229-4540-8E89-D8E34BD9AB4A}" dt="2020-12-02T07:13:09.963" v="7424" actId="207"/>
        <pc:sldMkLst>
          <pc:docMk/>
          <pc:sldMk cId="4192675429" sldId="382"/>
        </pc:sldMkLst>
        <pc:graphicFrameChg chg="modGraphic">
          <ac:chgData name="Evgenia Korneva" userId="e62070071816427d" providerId="LiveId" clId="{FD2DC480-2229-4540-8E89-D8E34BD9AB4A}" dt="2020-12-02T07:13:09.963" v="7424" actId="207"/>
          <ac:graphicFrameMkLst>
            <pc:docMk/>
            <pc:sldMk cId="4192675429" sldId="382"/>
            <ac:graphicFrameMk id="7" creationId="{B4D418F3-A9C1-49B6-A699-C2982FE5CD4B}"/>
          </ac:graphicFrameMkLst>
        </pc:graphicFrameChg>
      </pc:sldChg>
      <pc:sldChg chg="modSp add">
        <pc:chgData name="Evgenia Korneva" userId="e62070071816427d" providerId="LiveId" clId="{FD2DC480-2229-4540-8E89-D8E34BD9AB4A}" dt="2020-12-02T07:13:19.527" v="7426" actId="207"/>
        <pc:sldMkLst>
          <pc:docMk/>
          <pc:sldMk cId="301853610" sldId="383"/>
        </pc:sldMkLst>
        <pc:graphicFrameChg chg="modGraphic">
          <ac:chgData name="Evgenia Korneva" userId="e62070071816427d" providerId="LiveId" clId="{FD2DC480-2229-4540-8E89-D8E34BD9AB4A}" dt="2020-12-02T07:13:19.527" v="7426" actId="207"/>
          <ac:graphicFrameMkLst>
            <pc:docMk/>
            <pc:sldMk cId="301853610" sldId="383"/>
            <ac:graphicFrameMk id="7" creationId="{B4D418F3-A9C1-49B6-A699-C2982FE5CD4B}"/>
          </ac:graphicFrameMkLst>
        </pc:graphicFrameChg>
      </pc:sldChg>
      <pc:sldChg chg="delSp modSp add">
        <pc:chgData name="Evgenia Korneva" userId="e62070071816427d" providerId="LiveId" clId="{FD2DC480-2229-4540-8E89-D8E34BD9AB4A}" dt="2020-12-02T07:13:40.908" v="7429" actId="478"/>
        <pc:sldMkLst>
          <pc:docMk/>
          <pc:sldMk cId="603678791" sldId="384"/>
        </pc:sldMkLst>
        <pc:spChg chg="mod">
          <ac:chgData name="Evgenia Korneva" userId="e62070071816427d" providerId="LiveId" clId="{FD2DC480-2229-4540-8E89-D8E34BD9AB4A}" dt="2020-12-02T07:13:38.278" v="7428" actId="207"/>
          <ac:spMkLst>
            <pc:docMk/>
            <pc:sldMk cId="603678791" sldId="384"/>
            <ac:spMk id="6" creationId="{A64EFBAF-42BD-4788-A8A4-4AA4A20DAB9C}"/>
          </ac:spMkLst>
        </pc:spChg>
        <pc:graphicFrameChg chg="del">
          <ac:chgData name="Evgenia Korneva" userId="e62070071816427d" providerId="LiveId" clId="{FD2DC480-2229-4540-8E89-D8E34BD9AB4A}" dt="2020-12-02T07:13:40.908" v="7429" actId="478"/>
          <ac:graphicFrameMkLst>
            <pc:docMk/>
            <pc:sldMk cId="603678791" sldId="384"/>
            <ac:graphicFrameMk id="7" creationId="{B4D418F3-A9C1-49B6-A699-C2982FE5CD4B}"/>
          </ac:graphicFrameMkLst>
        </pc:graphicFrameChg>
      </pc:sldChg>
      <pc:sldChg chg="modSp add">
        <pc:chgData name="Evgenia Korneva" userId="e62070071816427d" providerId="LiveId" clId="{FD2DC480-2229-4540-8E89-D8E34BD9AB4A}" dt="2020-12-02T12:43:14.972" v="7951" actId="20577"/>
        <pc:sldMkLst>
          <pc:docMk/>
          <pc:sldMk cId="1391662827" sldId="385"/>
        </pc:sldMkLst>
        <pc:spChg chg="mod">
          <ac:chgData name="Evgenia Korneva" userId="e62070071816427d" providerId="LiveId" clId="{FD2DC480-2229-4540-8E89-D8E34BD9AB4A}" dt="2020-12-02T07:15:24.337" v="7475" actId="404"/>
          <ac:spMkLst>
            <pc:docMk/>
            <pc:sldMk cId="1391662827" sldId="385"/>
            <ac:spMk id="2" creationId="{A590026D-861B-4F73-A6C1-6928FB04E494}"/>
          </ac:spMkLst>
        </pc:spChg>
        <pc:spChg chg="mod">
          <ac:chgData name="Evgenia Korneva" userId="e62070071816427d" providerId="LiveId" clId="{FD2DC480-2229-4540-8E89-D8E34BD9AB4A}" dt="2020-12-02T12:43:14.972" v="7951" actId="20577"/>
          <ac:spMkLst>
            <pc:docMk/>
            <pc:sldMk cId="1391662827" sldId="385"/>
            <ac:spMk id="3" creationId="{127D5F83-82E0-46F5-B687-9F1159266C93}"/>
          </ac:spMkLst>
        </pc:spChg>
      </pc:sldChg>
      <pc:sldChg chg="modSp add">
        <pc:chgData name="Evgenia Korneva" userId="e62070071816427d" providerId="LiveId" clId="{FD2DC480-2229-4540-8E89-D8E34BD9AB4A}" dt="2020-12-02T12:43:23.708" v="7953" actId="20577"/>
        <pc:sldMkLst>
          <pc:docMk/>
          <pc:sldMk cId="3512941250" sldId="386"/>
        </pc:sldMkLst>
        <pc:spChg chg="mod">
          <ac:chgData name="Evgenia Korneva" userId="e62070071816427d" providerId="LiveId" clId="{FD2DC480-2229-4540-8E89-D8E34BD9AB4A}" dt="2020-12-02T07:15:15.996" v="7473" actId="404"/>
          <ac:spMkLst>
            <pc:docMk/>
            <pc:sldMk cId="3512941250" sldId="386"/>
            <ac:spMk id="2" creationId="{A590026D-861B-4F73-A6C1-6928FB04E494}"/>
          </ac:spMkLst>
        </pc:spChg>
        <pc:spChg chg="mod">
          <ac:chgData name="Evgenia Korneva" userId="e62070071816427d" providerId="LiveId" clId="{FD2DC480-2229-4540-8E89-D8E34BD9AB4A}" dt="2020-12-02T12:43:23.708" v="7953" actId="20577"/>
          <ac:spMkLst>
            <pc:docMk/>
            <pc:sldMk cId="3512941250" sldId="386"/>
            <ac:spMk id="3" creationId="{127D5F83-82E0-46F5-B687-9F1159266C93}"/>
          </ac:spMkLst>
        </pc:spChg>
      </pc:sldChg>
      <pc:sldChg chg="modSp add">
        <pc:chgData name="Evgenia Korneva" userId="e62070071816427d" providerId="LiveId" clId="{FD2DC480-2229-4540-8E89-D8E34BD9AB4A}" dt="2020-12-02T07:15:05.398" v="7471" actId="404"/>
        <pc:sldMkLst>
          <pc:docMk/>
          <pc:sldMk cId="901125976" sldId="387"/>
        </pc:sldMkLst>
        <pc:spChg chg="mod">
          <ac:chgData name="Evgenia Korneva" userId="e62070071816427d" providerId="LiveId" clId="{FD2DC480-2229-4540-8E89-D8E34BD9AB4A}" dt="2020-12-02T07:15:05.398" v="7471" actId="404"/>
          <ac:spMkLst>
            <pc:docMk/>
            <pc:sldMk cId="901125976" sldId="387"/>
            <ac:spMk id="2" creationId="{A590026D-861B-4F73-A6C1-6928FB04E494}"/>
          </ac:spMkLst>
        </pc:spChg>
        <pc:spChg chg="mod">
          <ac:chgData name="Evgenia Korneva" userId="e62070071816427d" providerId="LiveId" clId="{FD2DC480-2229-4540-8E89-D8E34BD9AB4A}" dt="2020-12-02T07:14:47.292" v="7437" actId="207"/>
          <ac:spMkLst>
            <pc:docMk/>
            <pc:sldMk cId="901125976" sldId="387"/>
            <ac:spMk id="3" creationId="{127D5F83-82E0-46F5-B687-9F1159266C93}"/>
          </ac:spMkLst>
        </pc:spChg>
      </pc:sldChg>
      <pc:sldChg chg="modSp add">
        <pc:chgData name="Evgenia Korneva" userId="e62070071816427d" providerId="LiveId" clId="{FD2DC480-2229-4540-8E89-D8E34BD9AB4A}" dt="2020-12-02T12:43:33.577" v="7955" actId="20577"/>
        <pc:sldMkLst>
          <pc:docMk/>
          <pc:sldMk cId="2037969392" sldId="388"/>
        </pc:sldMkLst>
        <pc:spChg chg="mod">
          <ac:chgData name="Evgenia Korneva" userId="e62070071816427d" providerId="LiveId" clId="{FD2DC480-2229-4540-8E89-D8E34BD9AB4A}" dt="2020-12-02T12:43:33.577" v="7955" actId="20577"/>
          <ac:spMkLst>
            <pc:docMk/>
            <pc:sldMk cId="2037969392" sldId="388"/>
            <ac:spMk id="3" creationId="{127D5F83-82E0-46F5-B687-9F1159266C93}"/>
          </ac:spMkLst>
        </pc:spChg>
      </pc:sldChg>
      <pc:sldChg chg="modSp add">
        <pc:chgData name="Evgenia Korneva" userId="e62070071816427d" providerId="LiveId" clId="{FD2DC480-2229-4540-8E89-D8E34BD9AB4A}" dt="2020-12-02T07:16:59.470" v="7491" actId="20577"/>
        <pc:sldMkLst>
          <pc:docMk/>
          <pc:sldMk cId="1032170079" sldId="389"/>
        </pc:sldMkLst>
        <pc:spChg chg="mod">
          <ac:chgData name="Evgenia Korneva" userId="e62070071816427d" providerId="LiveId" clId="{FD2DC480-2229-4540-8E89-D8E34BD9AB4A}" dt="2020-12-02T07:16:59.470" v="7491" actId="20577"/>
          <ac:spMkLst>
            <pc:docMk/>
            <pc:sldMk cId="1032170079" sldId="389"/>
            <ac:spMk id="3" creationId="{127D5F83-82E0-46F5-B687-9F1159266C93}"/>
          </ac:spMkLst>
        </pc:spChg>
      </pc:sldChg>
      <pc:sldChg chg="modSp add">
        <pc:chgData name="Evgenia Korneva" userId="e62070071816427d" providerId="LiveId" clId="{FD2DC480-2229-4540-8E89-D8E34BD9AB4A}" dt="2020-12-02T07:16:55.670" v="7490" actId="20577"/>
        <pc:sldMkLst>
          <pc:docMk/>
          <pc:sldMk cId="885430175" sldId="390"/>
        </pc:sldMkLst>
        <pc:spChg chg="mod">
          <ac:chgData name="Evgenia Korneva" userId="e62070071816427d" providerId="LiveId" clId="{FD2DC480-2229-4540-8E89-D8E34BD9AB4A}" dt="2020-12-02T07:16:55.670" v="7490" actId="20577"/>
          <ac:spMkLst>
            <pc:docMk/>
            <pc:sldMk cId="885430175" sldId="390"/>
            <ac:spMk id="3" creationId="{127D5F83-82E0-46F5-B687-9F1159266C93}"/>
          </ac:spMkLst>
        </pc:spChg>
      </pc:sldChg>
      <pc:sldChg chg="modSp add">
        <pc:chgData name="Evgenia Korneva" userId="e62070071816427d" providerId="LiveId" clId="{FD2DC480-2229-4540-8E89-D8E34BD9AB4A}" dt="2020-12-02T12:43:40.265" v="7957" actId="20577"/>
        <pc:sldMkLst>
          <pc:docMk/>
          <pc:sldMk cId="3069053749" sldId="391"/>
        </pc:sldMkLst>
        <pc:spChg chg="mod">
          <ac:chgData name="Evgenia Korneva" userId="e62070071816427d" providerId="LiveId" clId="{FD2DC480-2229-4540-8E89-D8E34BD9AB4A}" dt="2020-12-02T12:43:40.265" v="7957" actId="20577"/>
          <ac:spMkLst>
            <pc:docMk/>
            <pc:sldMk cId="3069053749" sldId="391"/>
            <ac:spMk id="3" creationId="{127D5F83-82E0-46F5-B687-9F1159266C93}"/>
          </ac:spMkLst>
        </pc:spChg>
      </pc:sldChg>
      <pc:sldChg chg="modSp add">
        <pc:chgData name="Evgenia Korneva" userId="e62070071816427d" providerId="LiveId" clId="{FD2DC480-2229-4540-8E89-D8E34BD9AB4A}" dt="2020-12-02T12:43:51.973" v="7959" actId="20577"/>
        <pc:sldMkLst>
          <pc:docMk/>
          <pc:sldMk cId="3185352462" sldId="392"/>
        </pc:sldMkLst>
        <pc:spChg chg="mod">
          <ac:chgData name="Evgenia Korneva" userId="e62070071816427d" providerId="LiveId" clId="{FD2DC480-2229-4540-8E89-D8E34BD9AB4A}" dt="2020-12-02T07:17:16.267" v="7503" actId="113"/>
          <ac:spMkLst>
            <pc:docMk/>
            <pc:sldMk cId="3185352462" sldId="392"/>
            <ac:spMk id="2" creationId="{57A16261-239D-4286-A145-D336AECCF033}"/>
          </ac:spMkLst>
        </pc:spChg>
        <pc:spChg chg="mod">
          <ac:chgData name="Evgenia Korneva" userId="e62070071816427d" providerId="LiveId" clId="{FD2DC480-2229-4540-8E89-D8E34BD9AB4A}" dt="2020-12-02T12:43:51.973" v="7959" actId="20577"/>
          <ac:spMkLst>
            <pc:docMk/>
            <pc:sldMk cId="3185352462" sldId="392"/>
            <ac:spMk id="3" creationId="{AD95A1CE-2460-44A6-9175-42FC84F583E8}"/>
          </ac:spMkLst>
        </pc:spChg>
      </pc:sldChg>
      <pc:sldChg chg="addSp delSp modSp add">
        <pc:chgData name="Evgenia Korneva" userId="e62070071816427d" providerId="LiveId" clId="{FD2DC480-2229-4540-8E89-D8E34BD9AB4A}" dt="2020-12-02T07:19:53.061" v="7710" actId="1035"/>
        <pc:sldMkLst>
          <pc:docMk/>
          <pc:sldMk cId="828497975" sldId="393"/>
        </pc:sldMkLst>
        <pc:spChg chg="del">
          <ac:chgData name="Evgenia Korneva" userId="e62070071816427d" providerId="LiveId" clId="{FD2DC480-2229-4540-8E89-D8E34BD9AB4A}" dt="2020-12-02T07:19:03.821" v="7644"/>
          <ac:spMkLst>
            <pc:docMk/>
            <pc:sldMk cId="828497975" sldId="393"/>
            <ac:spMk id="2" creationId="{A78D2089-F32C-41FD-B2C4-5C084C420581}"/>
          </ac:spMkLst>
        </pc:spChg>
        <pc:spChg chg="del">
          <ac:chgData name="Evgenia Korneva" userId="e62070071816427d" providerId="LiveId" clId="{FD2DC480-2229-4540-8E89-D8E34BD9AB4A}" dt="2020-12-02T07:19:03.821" v="7644"/>
          <ac:spMkLst>
            <pc:docMk/>
            <pc:sldMk cId="828497975" sldId="393"/>
            <ac:spMk id="3" creationId="{8C4019E6-3C27-4A7C-A2E8-AC2B7CFE7B11}"/>
          </ac:spMkLst>
        </pc:spChg>
        <pc:spChg chg="add mod">
          <ac:chgData name="Evgenia Korneva" userId="e62070071816427d" providerId="LiveId" clId="{FD2DC480-2229-4540-8E89-D8E34BD9AB4A}" dt="2020-12-02T07:19:53.061" v="7710" actId="1035"/>
          <ac:spMkLst>
            <pc:docMk/>
            <pc:sldMk cId="828497975" sldId="393"/>
            <ac:spMk id="4" creationId="{DF35142E-D9B0-4EAF-81A8-639CBA056CCF}"/>
          </ac:spMkLst>
        </pc:spChg>
        <pc:spChg chg="add del mod">
          <ac:chgData name="Evgenia Korneva" userId="e62070071816427d" providerId="LiveId" clId="{FD2DC480-2229-4540-8E89-D8E34BD9AB4A}" dt="2020-12-02T07:19:40.174" v="7700" actId="478"/>
          <ac:spMkLst>
            <pc:docMk/>
            <pc:sldMk cId="828497975" sldId="393"/>
            <ac:spMk id="5" creationId="{13F1B1E0-9D09-4BFE-A18E-9649863FEDF9}"/>
          </ac:spMkLst>
        </pc:spChg>
      </pc:sldChg>
      <pc:sldChg chg="addSp delSp modSp add">
        <pc:chgData name="Evgenia Korneva" userId="e62070071816427d" providerId="LiveId" clId="{FD2DC480-2229-4540-8E89-D8E34BD9AB4A}" dt="2020-12-02T07:24:23.679" v="7826" actId="1035"/>
        <pc:sldMkLst>
          <pc:docMk/>
          <pc:sldMk cId="1565730948" sldId="394"/>
        </pc:sldMkLst>
        <pc:spChg chg="del">
          <ac:chgData name="Evgenia Korneva" userId="e62070071816427d" providerId="LiveId" clId="{FD2DC480-2229-4540-8E89-D8E34BD9AB4A}" dt="2020-12-02T07:22:59.936" v="7712"/>
          <ac:spMkLst>
            <pc:docMk/>
            <pc:sldMk cId="1565730948" sldId="394"/>
            <ac:spMk id="2" creationId="{FCC88E70-0BFF-436A-B538-A921A6A14C28}"/>
          </ac:spMkLst>
        </pc:spChg>
        <pc:spChg chg="del">
          <ac:chgData name="Evgenia Korneva" userId="e62070071816427d" providerId="LiveId" clId="{FD2DC480-2229-4540-8E89-D8E34BD9AB4A}" dt="2020-12-02T07:22:59.936" v="7712"/>
          <ac:spMkLst>
            <pc:docMk/>
            <pc:sldMk cId="1565730948" sldId="394"/>
            <ac:spMk id="3" creationId="{222F6706-9D73-4CF6-817D-70C189582276}"/>
          </ac:spMkLst>
        </pc:spChg>
        <pc:spChg chg="add mod">
          <ac:chgData name="Evgenia Korneva" userId="e62070071816427d" providerId="LiveId" clId="{FD2DC480-2229-4540-8E89-D8E34BD9AB4A}" dt="2020-12-02T07:24:23.679" v="7826" actId="1035"/>
          <ac:spMkLst>
            <pc:docMk/>
            <pc:sldMk cId="1565730948" sldId="394"/>
            <ac:spMk id="4" creationId="{588ABC11-14C9-4F61-B8E9-7603E8DBB0FB}"/>
          </ac:spMkLst>
        </pc:spChg>
        <pc:spChg chg="add mod">
          <ac:chgData name="Evgenia Korneva" userId="e62070071816427d" providerId="LiveId" clId="{FD2DC480-2229-4540-8E89-D8E34BD9AB4A}" dt="2020-12-02T07:24:23.679" v="7826" actId="1035"/>
          <ac:spMkLst>
            <pc:docMk/>
            <pc:sldMk cId="1565730948" sldId="394"/>
            <ac:spMk id="5" creationId="{714FD7FC-C32F-4623-A44C-B83003C67E7F}"/>
          </ac:spMkLst>
        </pc:spChg>
      </pc:sldChg>
      <pc:sldChg chg="addSp delSp modSp add del">
        <pc:chgData name="Evgenia Korneva" userId="e62070071816427d" providerId="LiveId" clId="{FD2DC480-2229-4540-8E89-D8E34BD9AB4A}" dt="2020-12-02T12:43:48.702" v="7958" actId="2696"/>
        <pc:sldMkLst>
          <pc:docMk/>
          <pc:sldMk cId="4275443261" sldId="395"/>
        </pc:sldMkLst>
        <pc:spChg chg="del">
          <ac:chgData name="Evgenia Korneva" userId="e62070071816427d" providerId="LiveId" clId="{FD2DC480-2229-4540-8E89-D8E34BD9AB4A}" dt="2020-12-02T07:47:35.289" v="7828"/>
          <ac:spMkLst>
            <pc:docMk/>
            <pc:sldMk cId="4275443261" sldId="395"/>
            <ac:spMk id="2" creationId="{77161B4E-5CE8-446A-B73E-4A35D9CA6EAF}"/>
          </ac:spMkLst>
        </pc:spChg>
        <pc:spChg chg="del">
          <ac:chgData name="Evgenia Korneva" userId="e62070071816427d" providerId="LiveId" clId="{FD2DC480-2229-4540-8E89-D8E34BD9AB4A}" dt="2020-12-02T07:47:35.289" v="7828"/>
          <ac:spMkLst>
            <pc:docMk/>
            <pc:sldMk cId="4275443261" sldId="395"/>
            <ac:spMk id="3" creationId="{EC34FE5B-DA2C-41D9-A876-1DDB8CC27771}"/>
          </ac:spMkLst>
        </pc:spChg>
        <pc:spChg chg="add mod">
          <ac:chgData name="Evgenia Korneva" userId="e62070071816427d" providerId="LiveId" clId="{FD2DC480-2229-4540-8E89-D8E34BD9AB4A}" dt="2020-12-02T07:48:04.108" v="7860" actId="113"/>
          <ac:spMkLst>
            <pc:docMk/>
            <pc:sldMk cId="4275443261" sldId="395"/>
            <ac:spMk id="4" creationId="{F10DDEC0-BD8B-4191-B8D4-1F0E0FFC3BFA}"/>
          </ac:spMkLst>
        </pc:spChg>
        <pc:spChg chg="add mod">
          <ac:chgData name="Evgenia Korneva" userId="e62070071816427d" providerId="LiveId" clId="{FD2DC480-2229-4540-8E89-D8E34BD9AB4A}" dt="2020-12-02T07:48:13.533" v="7877" actId="20577"/>
          <ac:spMkLst>
            <pc:docMk/>
            <pc:sldMk cId="4275443261" sldId="395"/>
            <ac:spMk id="5" creationId="{35414F7B-8E2D-4C72-9CA7-CC48F01E73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C086-4B2E-4D2B-9337-6CD5F358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1B29A-3629-495D-9E7B-B9BAAE864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77587-0182-4230-BE90-0016C0D6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4274-8707-4FCC-92CE-1EC04A8F277E}" type="datetimeFigureOut">
              <a:rPr lang="en-BE" smtClean="0"/>
              <a:t>02/12/2020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E5E3-63EA-413D-80BF-6DA425CF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687D-4DBF-487A-869B-AFBA8E6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980-124B-4F75-A4DB-CEE17E5A3C4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805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BB75-90CF-42F7-AB27-43FB6117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D3DA1-92FF-427C-BC88-D5A460244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AFC3-B05E-47F5-8404-9F0273DB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4274-8707-4FCC-92CE-1EC04A8F277E}" type="datetimeFigureOut">
              <a:rPr lang="en-BE" smtClean="0"/>
              <a:t>02/12/2020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9336-2703-40DF-87FE-5EA0DE36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FB25-EB29-4CD8-B004-0C262EC2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980-124B-4F75-A4DB-CEE17E5A3C4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535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FBF97-3D0C-4E03-8DC5-E305576F7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9E172-72FD-422B-8D6D-7B7FDA5ED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3278-609E-43FD-AE8F-8D2C0A5D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4274-8707-4FCC-92CE-1EC04A8F277E}" type="datetimeFigureOut">
              <a:rPr lang="en-BE" smtClean="0"/>
              <a:t>02/12/2020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9804-884E-428B-BACD-E2838CB8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5B0E-BED2-48D2-9274-B52A8874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980-124B-4F75-A4DB-CEE17E5A3C4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816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9B8B-8F36-4F30-97B8-04892781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C88F-20B3-46DD-9A30-B321E1B5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4C2B-B473-42C1-8FA5-6AF7EF5D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4274-8707-4FCC-92CE-1EC04A8F277E}" type="datetimeFigureOut">
              <a:rPr lang="en-BE" smtClean="0"/>
              <a:t>02/12/2020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5680C-75AF-4C58-9FAA-12D1BAB0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FFAC-ADC2-48EF-AA3D-BB8C99D7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980-124B-4F75-A4DB-CEE17E5A3C4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58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7C8B-275F-4B0A-9F4A-5FE8A4BC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8356A-0AE8-4BF0-8F79-34059DD2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DFF13-C707-49F1-ABA7-E62E483E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4274-8707-4FCC-92CE-1EC04A8F277E}" type="datetimeFigureOut">
              <a:rPr lang="en-BE" smtClean="0"/>
              <a:t>02/12/2020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7E2BE-DA73-4250-BFAB-FA648CDB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8071-96BC-4FD9-ACDE-D399AB03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980-124B-4F75-A4DB-CEE17E5A3C4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197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DFF4-8513-47ED-960F-669C8719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F622-DEB1-4DA8-B992-4639B3000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56846-C726-4B00-A7CE-62C339FC2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97277-416A-409A-B23F-3848ADD4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4274-8707-4FCC-92CE-1EC04A8F277E}" type="datetimeFigureOut">
              <a:rPr lang="en-BE" smtClean="0"/>
              <a:t>02/12/2020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26C03-4F6C-4C96-9F45-5399F65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787DB-5329-461A-9302-09F2FDCA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980-124B-4F75-A4DB-CEE17E5A3C4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991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9620-3B11-42F2-892E-1ED2F155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A5730-9030-4974-ADB8-5DF33DEE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5DCF5-7A32-488F-BC51-73B33F256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3D4EE-4CFC-46BF-A842-3825721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B8B0E-BE6D-4E6C-B1A0-1ABECE752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31C4B-37D8-4B9C-BA2E-503E63C6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4274-8707-4FCC-92CE-1EC04A8F277E}" type="datetimeFigureOut">
              <a:rPr lang="en-BE" smtClean="0"/>
              <a:t>02/12/2020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642F9-E307-4DDB-A0A2-18C52435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F9144-8CBC-4B5E-AC66-9CE82FE5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980-124B-4F75-A4DB-CEE17E5A3C4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285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0054-D3ED-4921-B2B1-E75669BC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EF78A-6478-431D-A0A4-9211BFEA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4274-8707-4FCC-92CE-1EC04A8F277E}" type="datetimeFigureOut">
              <a:rPr lang="en-BE" smtClean="0"/>
              <a:t>02/12/2020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9E5C0-5D30-4F05-BB88-A5A993C6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1B5AC-F4A2-4D2A-8E7D-3102FBE0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980-124B-4F75-A4DB-CEE17E5A3C4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324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D2631-0C8F-4D1B-98C2-086D1CDE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4274-8707-4FCC-92CE-1EC04A8F277E}" type="datetimeFigureOut">
              <a:rPr lang="en-BE" smtClean="0"/>
              <a:t>02/12/2020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FA513-2415-49F3-B34E-F2E636DB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7BACB-58C1-4747-8C40-1E2A61CC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980-124B-4F75-A4DB-CEE17E5A3C4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47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0F53-A065-4F66-8406-F1A7E420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7A40-B9AC-4056-A164-48D41A04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EECFC-A586-496A-950B-663A5120E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B2385-C98B-4C68-BAAA-3B0181F4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4274-8707-4FCC-92CE-1EC04A8F277E}" type="datetimeFigureOut">
              <a:rPr lang="en-BE" smtClean="0"/>
              <a:t>02/12/2020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75F38-37AE-42C9-8B1B-1693794F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4D657-9005-4EC1-9463-910E68D7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980-124B-4F75-A4DB-CEE17E5A3C4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803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AD7E-3FA1-479B-80ED-8BA21C26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5E735-7598-4C55-AACD-ADCD957A5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2E9F0-000B-4CFB-AA08-8ADA15F7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23652-D9BB-4926-86C0-B4804AE4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4274-8707-4FCC-92CE-1EC04A8F277E}" type="datetimeFigureOut">
              <a:rPr lang="en-BE" smtClean="0"/>
              <a:t>02/12/2020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11E86-EA53-45F0-BF7C-6796F437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1DE43-0117-4098-8415-46FD6C48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6980-124B-4F75-A4DB-CEE17E5A3C4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38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A5C1-D9B4-423E-A660-2F568908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EA078-BF77-41E4-A71B-7BF82700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D58B4-E31E-4F5B-AE0B-5E50CFB2C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4274-8707-4FCC-92CE-1EC04A8F277E}" type="datetimeFigureOut">
              <a:rPr lang="en-BE" smtClean="0"/>
              <a:t>02/12/2020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1F35-6634-4C76-8707-9791BC5D2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EF2A-5160-4F0D-853D-FF231C779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6980-124B-4F75-A4DB-CEE17E5A3C4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807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CF6F-DDC5-4348-ACF4-0AE12913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9749"/>
            <a:ext cx="9144000" cy="2295525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INTRODUCTION </a:t>
            </a:r>
            <a:b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TO STATISTICS</a:t>
            </a:r>
            <a:endParaRPr lang="en-BE" sz="6600" b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24D2-AF1F-4F44-BB7E-7C6F5485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199"/>
            <a:ext cx="9144000" cy="1704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Nova" panose="020B0602020104020203" pitchFamily="34" charset="0"/>
              </a:rPr>
              <a:t>LECTURE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85274-AF0F-4C80-BCA2-4C902B8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703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3AA-12E4-4615-9AA9-0F6F62C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REMARKS ON RANDOMIZED RESPONSE</a:t>
            </a:r>
            <a:endParaRPr lang="en-B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C3DE-95F6-4FAF-8EBE-1D92A524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people two questions:</a:t>
            </a:r>
          </a:p>
          <a:p>
            <a:endParaRPr lang="en-US" sz="1500" dirty="0"/>
          </a:p>
          <a:p>
            <a:pPr marL="0" indent="0" algn="ctr">
              <a:buNone/>
            </a:pPr>
            <a:r>
              <a:rPr lang="en-US" dirty="0"/>
              <a:t>50% of the cases:	</a:t>
            </a:r>
            <a:r>
              <a:rPr lang="en-US" b="1" dirty="0"/>
              <a:t>Q1</a:t>
            </a:r>
            <a:r>
              <a:rPr lang="en-US" dirty="0"/>
              <a:t> (embarrassing)</a:t>
            </a:r>
          </a:p>
          <a:p>
            <a:pPr marL="0" indent="0" algn="ctr">
              <a:buNone/>
            </a:pPr>
            <a:r>
              <a:rPr lang="en-US" dirty="0"/>
              <a:t>50% of the cases: 	Q2 (regular, answer is always YES)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Record responses X</a:t>
            </a:r>
            <a:r>
              <a:rPr lang="en-US" baseline="-25000" dirty="0"/>
              <a:t>1</a:t>
            </a:r>
            <a:r>
              <a:rPr lang="en-US" dirty="0"/>
              <a:t>, …, X</a:t>
            </a:r>
            <a:r>
              <a:rPr lang="en-US" baseline="-25000" dirty="0"/>
              <a:t>100 </a:t>
            </a:r>
            <a:r>
              <a:rPr lang="en-US" dirty="0"/>
              <a:t>, 	X</a:t>
            </a:r>
            <a:r>
              <a:rPr lang="en-US" baseline="-25000" dirty="0"/>
              <a:t>i  </a:t>
            </a:r>
            <a:r>
              <a:rPr lang="en-US" dirty="0"/>
              <a:t>= 1 (YES) or 0 (NO) </a:t>
            </a:r>
          </a:p>
          <a:p>
            <a:endParaRPr lang="en-US" sz="1400" baseline="-25000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~ Bernoulli(q)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q = P(X</a:t>
            </a:r>
            <a:r>
              <a:rPr lang="en-US" baseline="-25000" dirty="0"/>
              <a:t>i</a:t>
            </a:r>
            <a:r>
              <a:rPr lang="en-US" dirty="0"/>
              <a:t> = 1) = P(YES) = P(YES|Q1)*P(Q1) + P(YES|Q2)*P(Q2) = </a:t>
            </a:r>
          </a:p>
          <a:p>
            <a:pPr marL="0" indent="0">
              <a:buNone/>
            </a:pPr>
            <a:r>
              <a:rPr lang="en-US" dirty="0"/>
              <a:t>		 	      = </a:t>
            </a:r>
            <a:r>
              <a:rPr lang="en-US" b="1" dirty="0"/>
              <a:t>P(YES|Q1)</a:t>
            </a:r>
            <a:r>
              <a:rPr lang="en-US" dirty="0"/>
              <a:t>*0.5 + 0.5*1 = </a:t>
            </a:r>
            <a:r>
              <a:rPr lang="en-US" b="1" dirty="0"/>
              <a:t>p</a:t>
            </a:r>
            <a:r>
              <a:rPr lang="en-US" dirty="0"/>
              <a:t>*0.5 + 0.5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84795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>
            <a:off x="7762875" y="3897313"/>
            <a:ext cx="1861939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205218" cy="49561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7)?</a:t>
                </a:r>
              </a:p>
              <a:p>
                <a:endParaRPr lang="en-US" dirty="0"/>
              </a:p>
              <a:p>
                <a:r>
                  <a:rPr lang="en-US" dirty="0"/>
                  <a:t>P(3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 = (7 – 3)/(10 - 0) = </a:t>
                </a:r>
              </a:p>
              <a:p>
                <a:pPr marL="0" indent="0">
                  <a:buNone/>
                </a:pPr>
                <a:r>
                  <a:rPr lang="en-US" dirty="0"/>
                  <a:t>	              = 0.4 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In terms of CDF:</a:t>
                </a:r>
              </a:p>
              <a:p>
                <a:pPr marL="0" indent="0">
                  <a:buNone/>
                </a:pPr>
                <a:r>
                  <a:rPr lang="en-US" dirty="0"/>
                  <a:t>P(3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 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P(X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7) – P(X</a:t>
                </a:r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3)=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F(7) – F(3)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205218" cy="4956174"/>
              </a:xfrm>
              <a:blipFill>
                <a:blip r:embed="rId2"/>
                <a:stretch>
                  <a:fillRect l="-2342" t="-2091" r="-39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9563101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050555-1B14-4777-8FA5-F46A1B0D3C40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82F47F-527F-4432-B466-7EF848661535}"/>
                </a:ext>
              </a:extLst>
            </p:cNvPr>
            <p:cNvSpPr txBox="1"/>
            <p:nvPr/>
          </p:nvSpPr>
          <p:spPr>
            <a:xfrm>
              <a:off x="940077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  <a:endParaRPr lang="en-BE" sz="2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503E8B-CBF8-4E53-841D-34B7EB3D27CB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CB8B5E7-3760-4FF3-9084-A760E0A26678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113506"/>
                <a:chOff x="5981607" y="3934619"/>
                <a:chExt cx="5675769" cy="13335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6E6934B-9F4D-4583-9F00-05BE2F813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7" y="4001295"/>
                  <a:ext cx="56757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06EDAAB-7896-4839-BF5B-A465053303B9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1E92D0F-F91B-4257-AED5-68CE3F9CCBB1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367138-E9C1-4580-BA56-C6C4C5A1CB06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7D3863-EB85-45F1-A5A3-BBC40F0EBF54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112FB45-1A2B-4E31-A3CB-FB68BED1665D}"/>
              </a:ext>
            </a:extLst>
          </p:cNvPr>
          <p:cNvSpPr/>
          <p:nvPr/>
        </p:nvSpPr>
        <p:spPr>
          <a:xfrm>
            <a:off x="7701358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0543D9-6528-4980-8782-85CE6A0A0A7C}"/>
              </a:ext>
            </a:extLst>
          </p:cNvPr>
          <p:cNvSpPr txBox="1"/>
          <p:nvPr/>
        </p:nvSpPr>
        <p:spPr>
          <a:xfrm>
            <a:off x="7519992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BE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FD088-7B19-42D1-BE23-D189E1218C3E}"/>
              </a:ext>
            </a:extLst>
          </p:cNvPr>
          <p:cNvSpPr/>
          <p:nvPr/>
        </p:nvSpPr>
        <p:spPr>
          <a:xfrm>
            <a:off x="6410326" y="4476005"/>
            <a:ext cx="3214488" cy="1729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CA51ED-A190-446C-B2B3-C03018F65448}"/>
              </a:ext>
            </a:extLst>
          </p:cNvPr>
          <p:cNvSpPr/>
          <p:nvPr/>
        </p:nvSpPr>
        <p:spPr>
          <a:xfrm>
            <a:off x="6410326" y="3519488"/>
            <a:ext cx="1352549" cy="11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84133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>
            <a:off x="7762875" y="3897313"/>
            <a:ext cx="1861939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205218" cy="49561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7)?</a:t>
                </a:r>
              </a:p>
              <a:p>
                <a:endParaRPr lang="en-US" dirty="0"/>
              </a:p>
              <a:p>
                <a:r>
                  <a:rPr lang="en-US" dirty="0"/>
                  <a:t>P(3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 = (7 – 3)/(10 - 0) = </a:t>
                </a:r>
              </a:p>
              <a:p>
                <a:pPr marL="0" indent="0">
                  <a:buNone/>
                </a:pPr>
                <a:r>
                  <a:rPr lang="en-US" dirty="0"/>
                  <a:t>	              = 0.4 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In terms of CDF:</a:t>
                </a:r>
              </a:p>
              <a:p>
                <a:pPr marL="0" indent="0">
                  <a:buNone/>
                </a:pPr>
                <a:r>
                  <a:rPr lang="en-US" dirty="0"/>
                  <a:t>P(3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 = </a:t>
                </a:r>
              </a:p>
              <a:p>
                <a:pPr marL="0" indent="0">
                  <a:buNone/>
                </a:pPr>
                <a:r>
                  <a:rPr lang="en-US" dirty="0"/>
                  <a:t>	=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7)</a:t>
                </a:r>
                <a:r>
                  <a:rPr lang="en-US" dirty="0"/>
                  <a:t> –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P(X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3)</a:t>
                </a:r>
                <a:r>
                  <a:rPr lang="en-US" dirty="0"/>
                  <a:t>=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F(7) – F(3)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205218" cy="4956174"/>
              </a:xfrm>
              <a:blipFill>
                <a:blip r:embed="rId2"/>
                <a:stretch>
                  <a:fillRect l="-2342" t="-2091" r="-39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9563101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050555-1B14-4777-8FA5-F46A1B0D3C40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82F47F-527F-4432-B466-7EF848661535}"/>
                </a:ext>
              </a:extLst>
            </p:cNvPr>
            <p:cNvSpPr txBox="1"/>
            <p:nvPr/>
          </p:nvSpPr>
          <p:spPr>
            <a:xfrm>
              <a:off x="940077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  <a:endParaRPr lang="en-BE" sz="2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503E8B-CBF8-4E53-841D-34B7EB3D27CB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CB8B5E7-3760-4FF3-9084-A760E0A26678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113506"/>
                <a:chOff x="5981607" y="3934619"/>
                <a:chExt cx="5675769" cy="13335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6E6934B-9F4D-4583-9F00-05BE2F813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7" y="4001295"/>
                  <a:ext cx="56757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06EDAAB-7896-4839-BF5B-A465053303B9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1E92D0F-F91B-4257-AED5-68CE3F9CCBB1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367138-E9C1-4580-BA56-C6C4C5A1CB06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7D3863-EB85-45F1-A5A3-BBC40F0EBF54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112FB45-1A2B-4E31-A3CB-FB68BED1665D}"/>
              </a:ext>
            </a:extLst>
          </p:cNvPr>
          <p:cNvSpPr/>
          <p:nvPr/>
        </p:nvSpPr>
        <p:spPr>
          <a:xfrm>
            <a:off x="7701358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0543D9-6528-4980-8782-85CE6A0A0A7C}"/>
              </a:ext>
            </a:extLst>
          </p:cNvPr>
          <p:cNvSpPr txBox="1"/>
          <p:nvPr/>
        </p:nvSpPr>
        <p:spPr>
          <a:xfrm>
            <a:off x="7519992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BE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FD088-7B19-42D1-BE23-D189E1218C3E}"/>
              </a:ext>
            </a:extLst>
          </p:cNvPr>
          <p:cNvSpPr/>
          <p:nvPr/>
        </p:nvSpPr>
        <p:spPr>
          <a:xfrm>
            <a:off x="6410326" y="4476005"/>
            <a:ext cx="3214488" cy="1729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CA51ED-A190-446C-B2B3-C03018F65448}"/>
              </a:ext>
            </a:extLst>
          </p:cNvPr>
          <p:cNvSpPr/>
          <p:nvPr/>
        </p:nvSpPr>
        <p:spPr>
          <a:xfrm>
            <a:off x="6410326" y="3519488"/>
            <a:ext cx="1352549" cy="11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4236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>
            <a:off x="7762875" y="3897313"/>
            <a:ext cx="1861939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205218" cy="49561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7)?</a:t>
                </a:r>
              </a:p>
              <a:p>
                <a:endParaRPr lang="en-US" dirty="0"/>
              </a:p>
              <a:p>
                <a:r>
                  <a:rPr lang="en-US" dirty="0"/>
                  <a:t>P(3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 = (7 – 3)/(10 - 0) = </a:t>
                </a:r>
              </a:p>
              <a:p>
                <a:pPr marL="0" indent="0">
                  <a:buNone/>
                </a:pPr>
                <a:r>
                  <a:rPr lang="en-US" dirty="0"/>
                  <a:t>	              = 0.4 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In terms of CDF:</a:t>
                </a:r>
              </a:p>
              <a:p>
                <a:pPr marL="0" indent="0">
                  <a:buNone/>
                </a:pPr>
                <a:r>
                  <a:rPr lang="en-US" dirty="0"/>
                  <a:t>P(3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 = </a:t>
                </a:r>
              </a:p>
              <a:p>
                <a:pPr marL="0" indent="0">
                  <a:buNone/>
                </a:pPr>
                <a:r>
                  <a:rPr lang="en-US" dirty="0"/>
                  <a:t>	=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7)</a:t>
                </a:r>
                <a:r>
                  <a:rPr lang="en-US" dirty="0"/>
                  <a:t> –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P(X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3)</a:t>
                </a:r>
                <a:r>
                  <a:rPr lang="en-US" dirty="0"/>
                  <a:t>=</a:t>
                </a:r>
              </a:p>
              <a:p>
                <a:pPr marL="0" indent="0">
                  <a:buNone/>
                </a:pPr>
                <a:r>
                  <a:rPr lang="en-US" dirty="0"/>
                  <a:t>	=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F(7)</a:t>
                </a:r>
                <a:r>
                  <a:rPr lang="en-US" dirty="0"/>
                  <a:t> –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F(3)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205218" cy="4956174"/>
              </a:xfrm>
              <a:blipFill>
                <a:blip r:embed="rId2"/>
                <a:stretch>
                  <a:fillRect l="-2342" t="-2091" r="-39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9563101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050555-1B14-4777-8FA5-F46A1B0D3C40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82F47F-527F-4432-B466-7EF848661535}"/>
                </a:ext>
              </a:extLst>
            </p:cNvPr>
            <p:cNvSpPr txBox="1"/>
            <p:nvPr/>
          </p:nvSpPr>
          <p:spPr>
            <a:xfrm>
              <a:off x="940077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  <a:endParaRPr lang="en-BE" sz="2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503E8B-CBF8-4E53-841D-34B7EB3D27CB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CB8B5E7-3760-4FF3-9084-A760E0A26678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113506"/>
                <a:chOff x="5981607" y="3934619"/>
                <a:chExt cx="5675769" cy="13335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6E6934B-9F4D-4583-9F00-05BE2F813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7" y="4001295"/>
                  <a:ext cx="56757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06EDAAB-7896-4839-BF5B-A465053303B9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1E92D0F-F91B-4257-AED5-68CE3F9CCBB1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367138-E9C1-4580-BA56-C6C4C5A1CB06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7D3863-EB85-45F1-A5A3-BBC40F0EBF54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112FB45-1A2B-4E31-A3CB-FB68BED1665D}"/>
              </a:ext>
            </a:extLst>
          </p:cNvPr>
          <p:cNvSpPr/>
          <p:nvPr/>
        </p:nvSpPr>
        <p:spPr>
          <a:xfrm>
            <a:off x="7701358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0543D9-6528-4980-8782-85CE6A0A0A7C}"/>
              </a:ext>
            </a:extLst>
          </p:cNvPr>
          <p:cNvSpPr txBox="1"/>
          <p:nvPr/>
        </p:nvSpPr>
        <p:spPr>
          <a:xfrm>
            <a:off x="7519992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BE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FD088-7B19-42D1-BE23-D189E1218C3E}"/>
              </a:ext>
            </a:extLst>
          </p:cNvPr>
          <p:cNvSpPr/>
          <p:nvPr/>
        </p:nvSpPr>
        <p:spPr>
          <a:xfrm>
            <a:off x="6410326" y="4476005"/>
            <a:ext cx="3214488" cy="1729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CA51ED-A190-446C-B2B3-C03018F65448}"/>
              </a:ext>
            </a:extLst>
          </p:cNvPr>
          <p:cNvSpPr/>
          <p:nvPr/>
        </p:nvSpPr>
        <p:spPr>
          <a:xfrm>
            <a:off x="6410326" y="3519488"/>
            <a:ext cx="1352549" cy="11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60451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 flipH="1">
            <a:off x="9624814" y="3897313"/>
            <a:ext cx="1033661" cy="1004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 or 7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9)?</a:t>
                </a:r>
              </a:p>
              <a:p>
                <a:endParaRPr lang="en-US" dirty="0"/>
              </a:p>
              <a:p>
                <a:r>
                  <a:rPr lang="en-US" dirty="0"/>
                  <a:t>P(1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 or 7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9) 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F(2) – F(1) +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+ F(9) – F(7) =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= 0.2 – 0.1 + 0.9 – 0.7 =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= 0.3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9563101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12FB45-1A2B-4E31-A3CB-FB68BED1665D}"/>
              </a:ext>
            </a:extLst>
          </p:cNvPr>
          <p:cNvSpPr/>
          <p:nvPr/>
        </p:nvSpPr>
        <p:spPr>
          <a:xfrm>
            <a:off x="10596761" y="388426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0543D9-6528-4980-8782-85CE6A0A0A7C}"/>
              </a:ext>
            </a:extLst>
          </p:cNvPr>
          <p:cNvSpPr txBox="1"/>
          <p:nvPr/>
        </p:nvSpPr>
        <p:spPr>
          <a:xfrm>
            <a:off x="10420350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9</a:t>
            </a:r>
            <a:endParaRPr lang="en-BE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4F9A72-0E3B-49A4-B8ED-C812505DEE68}"/>
              </a:ext>
            </a:extLst>
          </p:cNvPr>
          <p:cNvSpPr/>
          <p:nvPr/>
        </p:nvSpPr>
        <p:spPr>
          <a:xfrm flipH="1">
            <a:off x="7053063" y="3906838"/>
            <a:ext cx="476247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3E59F6-225B-466E-8331-09C82AB26A2E}"/>
              </a:ext>
            </a:extLst>
          </p:cNvPr>
          <p:cNvSpPr/>
          <p:nvPr/>
        </p:nvSpPr>
        <p:spPr>
          <a:xfrm>
            <a:off x="6991351" y="3897313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BFB327-61DE-4276-A09B-1654B42C0EFA}"/>
              </a:ext>
            </a:extLst>
          </p:cNvPr>
          <p:cNvSpPr/>
          <p:nvPr/>
        </p:nvSpPr>
        <p:spPr>
          <a:xfrm>
            <a:off x="7446467" y="3893793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0167F9-3630-4F67-9FE3-DE5FBD022FD4}"/>
              </a:ext>
            </a:extLst>
          </p:cNvPr>
          <p:cNvSpPr txBox="1"/>
          <p:nvPr/>
        </p:nvSpPr>
        <p:spPr>
          <a:xfrm>
            <a:off x="7270054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BE" sz="2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631410-3D48-4F58-B097-7BC6E97E18CC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BC0ED-C766-40EA-A1BC-38FE74CCD016}"/>
                </a:ext>
              </a:extLst>
            </p:cNvPr>
            <p:cNvSpPr txBox="1"/>
            <p:nvPr/>
          </p:nvSpPr>
          <p:spPr>
            <a:xfrm>
              <a:off x="940077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  <a:endParaRPr lang="en-BE" sz="2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821ED65-6D07-49E2-8E6A-E490048077AD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1DD74D6-1778-47F1-AFDE-F5DC133BEF1C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186560" cy="113506"/>
                <a:chOff x="5981607" y="3934619"/>
                <a:chExt cx="5603521" cy="13335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C557444-F055-43B8-987C-CC07C34E7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1607" y="3979630"/>
                  <a:ext cx="5603521" cy="216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BAE8D10-3CEE-4915-B58C-92F69E25E69B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4263D96-6A88-426D-A95F-FFCFB98974CF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EE86A-8078-4A5B-A79E-37D19A1566FB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02D1BC-4E81-4879-A7F8-7940884A2D4D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01486CF-506D-49A1-AFFD-95D934D3512B}"/>
              </a:ext>
            </a:extLst>
          </p:cNvPr>
          <p:cNvSpPr txBox="1"/>
          <p:nvPr/>
        </p:nvSpPr>
        <p:spPr>
          <a:xfrm>
            <a:off x="6800552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29059323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 flipH="1">
            <a:off x="9624814" y="3897313"/>
            <a:ext cx="1033661" cy="1004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 or 7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9)?</a:t>
                </a:r>
              </a:p>
              <a:p>
                <a:endParaRPr lang="en-US" dirty="0"/>
              </a:p>
              <a:p>
                <a:r>
                  <a:rPr lang="en-US" dirty="0"/>
                  <a:t>P(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2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7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9</a:t>
                </a:r>
                <a:r>
                  <a:rPr lang="en-US" dirty="0"/>
                  <a:t>) = </a:t>
                </a:r>
              </a:p>
              <a:p>
                <a:pPr marL="0" indent="0">
                  <a:buNone/>
                </a:pPr>
                <a:r>
                  <a:rPr lang="en-US" dirty="0"/>
                  <a:t>	=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F(2) – F(1)</a:t>
                </a:r>
                <a:r>
                  <a:rPr lang="en-US" dirty="0"/>
                  <a:t> + </a:t>
                </a:r>
              </a:p>
              <a:p>
                <a:pPr marL="0" indent="0">
                  <a:buNone/>
                </a:pPr>
                <a:r>
                  <a:rPr lang="en-US" dirty="0"/>
                  <a:t>	+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F(9) – F(7) </a:t>
                </a:r>
                <a:r>
                  <a:rPr lang="en-US" dirty="0"/>
                  <a:t>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0.2 – 0.1 + 0.9 – 0.7 =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= 0.3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9563101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12FB45-1A2B-4E31-A3CB-FB68BED1665D}"/>
              </a:ext>
            </a:extLst>
          </p:cNvPr>
          <p:cNvSpPr/>
          <p:nvPr/>
        </p:nvSpPr>
        <p:spPr>
          <a:xfrm>
            <a:off x="10596761" y="388426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0543D9-6528-4980-8782-85CE6A0A0A7C}"/>
              </a:ext>
            </a:extLst>
          </p:cNvPr>
          <p:cNvSpPr txBox="1"/>
          <p:nvPr/>
        </p:nvSpPr>
        <p:spPr>
          <a:xfrm>
            <a:off x="10420350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9</a:t>
            </a:r>
            <a:endParaRPr lang="en-BE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4F9A72-0E3B-49A4-B8ED-C812505DEE68}"/>
              </a:ext>
            </a:extLst>
          </p:cNvPr>
          <p:cNvSpPr/>
          <p:nvPr/>
        </p:nvSpPr>
        <p:spPr>
          <a:xfrm flipH="1">
            <a:off x="7053063" y="3906838"/>
            <a:ext cx="476247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3E59F6-225B-466E-8331-09C82AB26A2E}"/>
              </a:ext>
            </a:extLst>
          </p:cNvPr>
          <p:cNvSpPr/>
          <p:nvPr/>
        </p:nvSpPr>
        <p:spPr>
          <a:xfrm>
            <a:off x="6991351" y="3897313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BFB327-61DE-4276-A09B-1654B42C0EFA}"/>
              </a:ext>
            </a:extLst>
          </p:cNvPr>
          <p:cNvSpPr/>
          <p:nvPr/>
        </p:nvSpPr>
        <p:spPr>
          <a:xfrm>
            <a:off x="7446467" y="3893793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0167F9-3630-4F67-9FE3-DE5FBD022FD4}"/>
              </a:ext>
            </a:extLst>
          </p:cNvPr>
          <p:cNvSpPr txBox="1"/>
          <p:nvPr/>
        </p:nvSpPr>
        <p:spPr>
          <a:xfrm>
            <a:off x="7270054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BE" sz="2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631410-3D48-4F58-B097-7BC6E97E18CC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BC0ED-C766-40EA-A1BC-38FE74CCD016}"/>
                </a:ext>
              </a:extLst>
            </p:cNvPr>
            <p:cNvSpPr txBox="1"/>
            <p:nvPr/>
          </p:nvSpPr>
          <p:spPr>
            <a:xfrm>
              <a:off x="940077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  <a:endParaRPr lang="en-BE" sz="2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821ED65-6D07-49E2-8E6A-E490048077AD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1DD74D6-1778-47F1-AFDE-F5DC133BEF1C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186560" cy="113506"/>
                <a:chOff x="5981607" y="3934619"/>
                <a:chExt cx="5603521" cy="13335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C557444-F055-43B8-987C-CC07C34E7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1607" y="3979630"/>
                  <a:ext cx="5603521" cy="216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BAE8D10-3CEE-4915-B58C-92F69E25E69B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4263D96-6A88-426D-A95F-FFCFB98974CF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EE86A-8078-4A5B-A79E-37D19A1566FB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02D1BC-4E81-4879-A7F8-7940884A2D4D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01486CF-506D-49A1-AFFD-95D934D3512B}"/>
              </a:ext>
            </a:extLst>
          </p:cNvPr>
          <p:cNvSpPr txBox="1"/>
          <p:nvPr/>
        </p:nvSpPr>
        <p:spPr>
          <a:xfrm>
            <a:off x="6800552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5613601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 flipH="1">
            <a:off x="9624814" y="3897313"/>
            <a:ext cx="1033661" cy="1004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 or 7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9)?</a:t>
                </a:r>
              </a:p>
              <a:p>
                <a:endParaRPr lang="en-US" dirty="0"/>
              </a:p>
              <a:p>
                <a:r>
                  <a:rPr lang="en-US" dirty="0"/>
                  <a:t>P(1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 or 7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9) = </a:t>
                </a:r>
              </a:p>
              <a:p>
                <a:pPr marL="0" indent="0">
                  <a:buNone/>
                </a:pPr>
                <a:r>
                  <a:rPr lang="en-US" dirty="0"/>
                  <a:t>	= F(2) – F(1) + </a:t>
                </a:r>
              </a:p>
              <a:p>
                <a:pPr marL="0" indent="0">
                  <a:buNone/>
                </a:pPr>
                <a:r>
                  <a:rPr lang="en-US" dirty="0"/>
                  <a:t>	+ F(9) – F(7) = </a:t>
                </a:r>
              </a:p>
              <a:p>
                <a:pPr marL="0" indent="0">
                  <a:buNone/>
                </a:pPr>
                <a:r>
                  <a:rPr lang="en-US" dirty="0"/>
                  <a:t>	= 0.2 – 0.1 + 0.9 – 0.7 = </a:t>
                </a:r>
              </a:p>
              <a:p>
                <a:pPr marL="0" indent="0">
                  <a:buNone/>
                </a:pPr>
                <a:r>
                  <a:rPr lang="en-US" dirty="0"/>
                  <a:t>	= 0.3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9563101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12FB45-1A2B-4E31-A3CB-FB68BED1665D}"/>
              </a:ext>
            </a:extLst>
          </p:cNvPr>
          <p:cNvSpPr/>
          <p:nvPr/>
        </p:nvSpPr>
        <p:spPr>
          <a:xfrm>
            <a:off x="10596761" y="388426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0543D9-6528-4980-8782-85CE6A0A0A7C}"/>
              </a:ext>
            </a:extLst>
          </p:cNvPr>
          <p:cNvSpPr txBox="1"/>
          <p:nvPr/>
        </p:nvSpPr>
        <p:spPr>
          <a:xfrm>
            <a:off x="10420350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9</a:t>
            </a:r>
            <a:endParaRPr lang="en-BE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4F9A72-0E3B-49A4-B8ED-C812505DEE68}"/>
              </a:ext>
            </a:extLst>
          </p:cNvPr>
          <p:cNvSpPr/>
          <p:nvPr/>
        </p:nvSpPr>
        <p:spPr>
          <a:xfrm flipH="1">
            <a:off x="7053063" y="3906838"/>
            <a:ext cx="476247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3E59F6-225B-466E-8331-09C82AB26A2E}"/>
              </a:ext>
            </a:extLst>
          </p:cNvPr>
          <p:cNvSpPr/>
          <p:nvPr/>
        </p:nvSpPr>
        <p:spPr>
          <a:xfrm>
            <a:off x="6991351" y="3897313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BFB327-61DE-4276-A09B-1654B42C0EFA}"/>
              </a:ext>
            </a:extLst>
          </p:cNvPr>
          <p:cNvSpPr/>
          <p:nvPr/>
        </p:nvSpPr>
        <p:spPr>
          <a:xfrm>
            <a:off x="7446467" y="3893793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0167F9-3630-4F67-9FE3-DE5FBD022FD4}"/>
              </a:ext>
            </a:extLst>
          </p:cNvPr>
          <p:cNvSpPr txBox="1"/>
          <p:nvPr/>
        </p:nvSpPr>
        <p:spPr>
          <a:xfrm>
            <a:off x="7270054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BE" sz="2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631410-3D48-4F58-B097-7BC6E97E18CC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BC0ED-C766-40EA-A1BC-38FE74CCD016}"/>
                </a:ext>
              </a:extLst>
            </p:cNvPr>
            <p:cNvSpPr txBox="1"/>
            <p:nvPr/>
          </p:nvSpPr>
          <p:spPr>
            <a:xfrm>
              <a:off x="940077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  <a:endParaRPr lang="en-BE" sz="24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821ED65-6D07-49E2-8E6A-E490048077AD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1DD74D6-1778-47F1-AFDE-F5DC133BEF1C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186560" cy="113506"/>
                <a:chOff x="5981607" y="3934619"/>
                <a:chExt cx="5603521" cy="13335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C557444-F055-43B8-987C-CC07C34E7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1607" y="3979630"/>
                  <a:ext cx="5603521" cy="216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BAE8D10-3CEE-4915-B58C-92F69E25E69B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4263D96-6A88-426D-A95F-FFCFB98974CF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EE86A-8078-4A5B-A79E-37D19A1566FB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02D1BC-4E81-4879-A7F8-7940884A2D4D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01486CF-506D-49A1-AFFD-95D934D3512B}"/>
              </a:ext>
            </a:extLst>
          </p:cNvPr>
          <p:cNvSpPr txBox="1"/>
          <p:nvPr/>
        </p:nvSpPr>
        <p:spPr>
          <a:xfrm>
            <a:off x="6800552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24067041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7F5540-B771-4EC4-A491-204D4B44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CDF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9A9AFF-8115-41CF-B30D-1096FDAA7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sz="3600" dirty="0"/>
                  <a:t>We’ve figured out so far that</a:t>
                </a:r>
              </a:p>
              <a:p>
                <a:r>
                  <a:rPr lang="en-US" sz="3600" dirty="0"/>
                  <a:t>P(X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/>
                  <a:t> x) = F(x)</a:t>
                </a:r>
              </a:p>
              <a:p>
                <a:r>
                  <a:rPr lang="en-US" sz="3600" dirty="0">
                    <a:solidFill>
                      <a:schemeClr val="bg1"/>
                    </a:solidFill>
                  </a:rPr>
                  <a:t>P(X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x) = 1 – F(x)</a:t>
                </a:r>
              </a:p>
              <a:p>
                <a:r>
                  <a:rPr lang="en-US" sz="3600" dirty="0">
                    <a:solidFill>
                      <a:schemeClr val="bg1"/>
                    </a:solidFill>
                  </a:rPr>
                  <a:t>P(x1</a:t>
                </a:r>
                <a:r>
                  <a:rPr lang="en-US" sz="36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X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x2) = F(x2) – F(x1)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bg1"/>
                    </a:solidFill>
                  </a:rPr>
                  <a:t>But what’s, for example, P(X = 5)?</a:t>
                </a: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9A9AFF-8115-41CF-B30D-1096FDAA7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490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7F5540-B771-4EC4-A491-204D4B44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CDF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9A9AFF-8115-41CF-B30D-1096FDAA7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sz="3600" dirty="0"/>
                  <a:t>We’ve figured out so far that</a:t>
                </a:r>
              </a:p>
              <a:p>
                <a:r>
                  <a:rPr lang="en-US" sz="3600" dirty="0"/>
                  <a:t>P(X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/>
                  <a:t> x) = F(x)</a:t>
                </a:r>
              </a:p>
              <a:p>
                <a:r>
                  <a:rPr lang="en-US" sz="3600" dirty="0"/>
                  <a:t>P(X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600" dirty="0"/>
                  <a:t> x) = </a:t>
                </a:r>
                <a:r>
                  <a:rPr lang="en-US" sz="3600" dirty="0">
                    <a:solidFill>
                      <a:schemeClr val="bg1"/>
                    </a:solidFill>
                  </a:rPr>
                  <a:t>1 – F(x)</a:t>
                </a:r>
              </a:p>
              <a:p>
                <a:r>
                  <a:rPr lang="en-US" sz="3600" dirty="0">
                    <a:solidFill>
                      <a:schemeClr val="bg1"/>
                    </a:solidFill>
                  </a:rPr>
                  <a:t>P(x1</a:t>
                </a:r>
                <a:r>
                  <a:rPr lang="en-US" sz="36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X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x2) = F(x2) – F(x1)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bg1"/>
                    </a:solidFill>
                  </a:rPr>
                  <a:t>But what’s, for example, P(X = 5)?</a:t>
                </a: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9A9AFF-8115-41CF-B30D-1096FDAA7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4242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7F5540-B771-4EC4-A491-204D4B44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CDF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9A9AFF-8115-41CF-B30D-1096FDAA7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sz="3600" dirty="0"/>
                  <a:t>We’ve figured out so far that</a:t>
                </a:r>
              </a:p>
              <a:p>
                <a:r>
                  <a:rPr lang="en-US" sz="3600" dirty="0"/>
                  <a:t>P(X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/>
                  <a:t> x) = F(x)</a:t>
                </a:r>
              </a:p>
              <a:p>
                <a:r>
                  <a:rPr lang="en-US" sz="3600" dirty="0"/>
                  <a:t>P(X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600" dirty="0"/>
                  <a:t> x) = 1 – F(x)</a:t>
                </a:r>
              </a:p>
              <a:p>
                <a:r>
                  <a:rPr lang="en-US" sz="3600" dirty="0">
                    <a:solidFill>
                      <a:schemeClr val="bg1"/>
                    </a:solidFill>
                  </a:rPr>
                  <a:t>P(x1</a:t>
                </a:r>
                <a:r>
                  <a:rPr lang="en-US" sz="36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X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x2) = F(x2) – F(x1)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bg1"/>
                    </a:solidFill>
                  </a:rPr>
                  <a:t>But what’s, for example, P(X = 5)?</a:t>
                </a: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9A9AFF-8115-41CF-B30D-1096FDAA7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30360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7F5540-B771-4EC4-A491-204D4B44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CDF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9A9AFF-8115-41CF-B30D-1096FDAA7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sz="3600" dirty="0"/>
                  <a:t>We’ve figured out so far that</a:t>
                </a:r>
              </a:p>
              <a:p>
                <a:r>
                  <a:rPr lang="en-US" sz="3600" dirty="0"/>
                  <a:t>P(X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/>
                  <a:t> x) = F(x)</a:t>
                </a:r>
              </a:p>
              <a:p>
                <a:r>
                  <a:rPr lang="en-US" sz="3600" dirty="0"/>
                  <a:t>P(X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600" dirty="0"/>
                  <a:t> x) = 1 – F(x)</a:t>
                </a:r>
              </a:p>
              <a:p>
                <a:r>
                  <a:rPr lang="en-US" sz="3600" dirty="0"/>
                  <a:t>P(x1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3600" dirty="0"/>
                  <a:t> X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/>
                  <a:t> x2) = </a:t>
                </a:r>
                <a:r>
                  <a:rPr lang="en-US" sz="3600" dirty="0">
                    <a:solidFill>
                      <a:schemeClr val="bg1"/>
                    </a:solidFill>
                  </a:rPr>
                  <a:t>F(x2) – F(x1)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bg1"/>
                    </a:solidFill>
                  </a:rPr>
                  <a:t>But what’s, for example, P(X = 5)?</a:t>
                </a: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9A9AFF-8115-41CF-B30D-1096FDAA7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87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3AA-12E4-4615-9AA9-0F6F62C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REMARKS ON RANDOMIZED RESPONSE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C3DE-95F6-4FAF-8EBE-1D92A524E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Responses X</a:t>
                </a:r>
                <a:r>
                  <a:rPr lang="en-US" baseline="-25000" dirty="0"/>
                  <a:t>1</a:t>
                </a:r>
                <a:r>
                  <a:rPr lang="en-US" dirty="0"/>
                  <a:t>, …, X</a:t>
                </a:r>
                <a:r>
                  <a:rPr lang="en-US" baseline="-25000" dirty="0"/>
                  <a:t>100 </a:t>
                </a:r>
                <a:r>
                  <a:rPr lang="en-US" dirty="0"/>
                  <a:t>, 	X</a:t>
                </a:r>
                <a:r>
                  <a:rPr lang="en-US" baseline="-25000" dirty="0"/>
                  <a:t>i</a:t>
                </a:r>
                <a:r>
                  <a:rPr lang="en-US" dirty="0"/>
                  <a:t> ~ Bernoulli(q)</a:t>
                </a:r>
                <a:endParaRPr lang="en-US" sz="800" dirty="0"/>
              </a:p>
              <a:p>
                <a:r>
                  <a:rPr lang="en-US" dirty="0"/>
                  <a:t>q = 0.5*</a:t>
                </a:r>
                <a:r>
                  <a:rPr lang="en-US" b="1" dirty="0"/>
                  <a:t>p</a:t>
                </a:r>
                <a:r>
                  <a:rPr lang="en-US" dirty="0"/>
                  <a:t> + 0.5</a:t>
                </a:r>
              </a:p>
              <a:p>
                <a:endParaRPr lang="en-US" sz="2400" dirty="0"/>
              </a:p>
              <a:p>
                <a:r>
                  <a:rPr lang="en-US" b="0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= {We got 60 YES out of 100} = </a:t>
                </a:r>
                <a:r>
                  <a:rPr lang="en-US" sz="2400" dirty="0">
                    <a:solidFill>
                      <a:schemeClr val="bg1"/>
                    </a:solidFill>
                  </a:rPr>
                  <a:t>0.6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- 1 = 0.2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Imagine that we got 40 YES out of 100. Then:</a:t>
                </a:r>
              </a:p>
              <a:p>
                <a:endParaRPr lang="en-US" sz="9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0.4		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- 1 = -0.2</a:t>
                </a:r>
                <a:endParaRPr lang="en-US" sz="2400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C3DE-95F6-4FAF-8EBE-1D92A524E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5663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7F5540-B771-4EC4-A491-204D4B44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CDF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9A9AFF-8115-41CF-B30D-1096FDAA7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sz="3600" dirty="0"/>
                  <a:t>We’ve figured out so far that</a:t>
                </a:r>
              </a:p>
              <a:p>
                <a:r>
                  <a:rPr lang="en-US" sz="3600" dirty="0"/>
                  <a:t>P(X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/>
                  <a:t> x) = F(x)</a:t>
                </a:r>
              </a:p>
              <a:p>
                <a:r>
                  <a:rPr lang="en-US" sz="3600" dirty="0"/>
                  <a:t>P(X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600" dirty="0"/>
                  <a:t> x) = 1 – F(x)</a:t>
                </a:r>
              </a:p>
              <a:p>
                <a:r>
                  <a:rPr lang="en-US" sz="3600" dirty="0"/>
                  <a:t>P(x1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3600" dirty="0"/>
                  <a:t> X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/>
                  <a:t> x2) = F(x2) – F(x1)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bg1"/>
                    </a:solidFill>
                  </a:rPr>
                  <a:t>But what’s, for example, P(X = 5)?</a:t>
                </a: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9A9AFF-8115-41CF-B30D-1096FDAA7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2537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7F5540-B771-4EC4-A491-204D4B44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CDF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9A9AFF-8115-41CF-B30D-1096FDAA7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n-US" sz="3600" dirty="0"/>
                  <a:t>We’ve figured out so far that</a:t>
                </a:r>
              </a:p>
              <a:p>
                <a:r>
                  <a:rPr lang="en-US" sz="3600" dirty="0"/>
                  <a:t>P(X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/>
                  <a:t> x) = F(x)</a:t>
                </a:r>
              </a:p>
              <a:p>
                <a:r>
                  <a:rPr lang="en-US" sz="3600" dirty="0"/>
                  <a:t>P(X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600" dirty="0"/>
                  <a:t> x) = 1 – F(x)</a:t>
                </a:r>
              </a:p>
              <a:p>
                <a:r>
                  <a:rPr lang="en-US" sz="3600" dirty="0"/>
                  <a:t>P(x1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3600" dirty="0"/>
                  <a:t> X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/>
                  <a:t> x2) = F(x2) – F(x1)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But what’s, for example, P(X = 5)?</a:t>
                </a: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19A9AFF-8115-41CF-B30D-1096FDAA7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8B0DC53B-8BCD-43D7-80D9-B17B7A013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0" r="52000"/>
          <a:stretch/>
        </p:blipFill>
        <p:spPr>
          <a:xfrm>
            <a:off x="7629525" y="4443413"/>
            <a:ext cx="2286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056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724251"/>
              </a:xfrm>
            </p:spPr>
            <p:txBody>
              <a:bodyPr/>
              <a:lstStyle/>
              <a:p>
                <a:r>
                  <a:rPr lang="en-US" dirty="0"/>
                  <a:t>P(4 &lt;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6) 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(6 – 4)/(10 - 0) = 0.2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P(4.5 &lt; 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5.5) 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(4.5 – 5.5)/(10 – 0) = 0.1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P(4.9 &lt; 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5.1) 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(4.9 – 5.1)/(10 – 0) = 0.02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P(X = 5) = …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724251"/>
              </a:xfrm>
              <a:blipFill>
                <a:blip r:embed="rId2"/>
                <a:stretch>
                  <a:fillRect l="-2118" t="-2194" r="-824" b="-29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3573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724251"/>
              </a:xfrm>
            </p:spPr>
            <p:txBody>
              <a:bodyPr/>
              <a:lstStyle/>
              <a:p>
                <a:r>
                  <a:rPr lang="en-US" dirty="0"/>
                  <a:t>P(4 &lt;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6) = </a:t>
                </a:r>
              </a:p>
              <a:p>
                <a:pPr marL="0" indent="0">
                  <a:buNone/>
                </a:pPr>
                <a:r>
                  <a:rPr lang="en-US" dirty="0"/>
                  <a:t>	= (6 – 4)/(10 - 0) = 0.2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P(4.5 &lt; 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5.5) 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(4.5 – 5.5)/(10 – 0) = 0.1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P(4.9 &lt; 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5.1) 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(4.9 – 5.1)/(10 – 0) = 0.02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P(X = 5) = …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724251"/>
              </a:xfrm>
              <a:blipFill>
                <a:blip r:embed="rId2"/>
                <a:stretch>
                  <a:fillRect l="-2118" t="-2194" r="-824" b="-29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14948A1-BB81-4908-A33D-04CA6F78CD2A}"/>
              </a:ext>
            </a:extLst>
          </p:cNvPr>
          <p:cNvGrpSpPr/>
          <p:nvPr/>
        </p:nvGrpSpPr>
        <p:grpSpPr>
          <a:xfrm>
            <a:off x="6233915" y="2466704"/>
            <a:ext cx="5253432" cy="595809"/>
            <a:chOff x="6233915" y="3867150"/>
            <a:chExt cx="5253432" cy="595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9DC7B5-C041-4186-8EA6-603D39EF4ED9}"/>
                </a:ext>
              </a:extLst>
            </p:cNvPr>
            <p:cNvSpPr/>
            <p:nvPr/>
          </p:nvSpPr>
          <p:spPr>
            <a:xfrm>
              <a:off x="8177606" y="3897313"/>
              <a:ext cx="1128319" cy="1004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4774C-47CF-4ED2-A998-DB773A4CDE57}"/>
                </a:ext>
              </a:extLst>
            </p:cNvPr>
            <p:cNvSpPr/>
            <p:nvPr/>
          </p:nvSpPr>
          <p:spPr>
            <a:xfrm>
              <a:off x="9229726" y="3890790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12FB45-1A2B-4E31-A3CB-FB68BED1665D}"/>
                </a:ext>
              </a:extLst>
            </p:cNvPr>
            <p:cNvSpPr/>
            <p:nvPr/>
          </p:nvSpPr>
          <p:spPr>
            <a:xfrm>
              <a:off x="8115892" y="388426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0543D9-6528-4980-8782-85CE6A0A0A7C}"/>
                </a:ext>
              </a:extLst>
            </p:cNvPr>
            <p:cNvSpPr txBox="1"/>
            <p:nvPr/>
          </p:nvSpPr>
          <p:spPr>
            <a:xfrm>
              <a:off x="7939481" y="3984728"/>
              <a:ext cx="476248" cy="47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  <a:endParaRPr lang="en-BE" sz="24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CB5E49-1F3B-459D-B94B-94F0A0683C17}"/>
                </a:ext>
              </a:extLst>
            </p:cNvPr>
            <p:cNvGrpSpPr/>
            <p:nvPr/>
          </p:nvGrpSpPr>
          <p:grpSpPr>
            <a:xfrm>
              <a:off x="6233915" y="3867150"/>
              <a:ext cx="5253432" cy="595809"/>
              <a:chOff x="6233915" y="3887788"/>
              <a:chExt cx="5253432" cy="57517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D31D8-0ACA-4178-BC4C-DBF75D31154D}"/>
                  </a:ext>
                </a:extLst>
              </p:cNvPr>
              <p:cNvSpPr txBox="1"/>
              <p:nvPr/>
            </p:nvSpPr>
            <p:spPr>
              <a:xfrm>
                <a:off x="9053315" y="400129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6</a:t>
                </a:r>
                <a:endParaRPr lang="en-BE" sz="2400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6D877F7-6A1E-42DC-9434-F14333704D30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575171"/>
                <a:chOff x="6233915" y="3887788"/>
                <a:chExt cx="5253432" cy="5751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75E94452-DC43-4A4B-8AB5-56E5D63CACF8}"/>
                    </a:ext>
                  </a:extLst>
                </p:cNvPr>
                <p:cNvGrpSpPr/>
                <p:nvPr/>
              </p:nvGrpSpPr>
              <p:grpSpPr>
                <a:xfrm>
                  <a:off x="6233915" y="3887788"/>
                  <a:ext cx="5229420" cy="113506"/>
                  <a:chOff x="5981607" y="3934619"/>
                  <a:chExt cx="5649827" cy="133350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6A144D24-295D-452F-9E38-E3E1EF387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1607" y="3998751"/>
                    <a:ext cx="5649827" cy="127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879D3F8-1A9E-4F79-AC03-DD3AB8AB1F4B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1BC26534-2E79-48A9-B64E-ADBFEFC2EA59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BCF55F3-73F4-420E-AB26-0D3AFFD8ABFA}"/>
                    </a:ext>
                  </a:extLst>
                </p:cNvPr>
                <p:cNvSpPr txBox="1"/>
                <p:nvPr/>
              </p:nvSpPr>
              <p:spPr>
                <a:xfrm>
                  <a:off x="62339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0</a:t>
                  </a:r>
                  <a:endParaRPr lang="en-BE" sz="2400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06C4F76-2B7A-44B1-8E7B-8A647041DA3A}"/>
                    </a:ext>
                  </a:extLst>
                </p:cNvPr>
                <p:cNvSpPr txBox="1"/>
                <p:nvPr/>
              </p:nvSpPr>
              <p:spPr>
                <a:xfrm>
                  <a:off x="1092537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10</a:t>
                  </a:r>
                  <a:endParaRPr lang="en-BE" sz="24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747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724251"/>
              </a:xfrm>
            </p:spPr>
            <p:txBody>
              <a:bodyPr/>
              <a:lstStyle/>
              <a:p>
                <a:r>
                  <a:rPr lang="en-US" dirty="0"/>
                  <a:t>P(4 &lt;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6) = </a:t>
                </a:r>
              </a:p>
              <a:p>
                <a:pPr marL="0" indent="0">
                  <a:buNone/>
                </a:pPr>
                <a:r>
                  <a:rPr lang="en-US" dirty="0"/>
                  <a:t>	= (6 – 4)/(10 - 0) = 0.2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P(4.5 &lt;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5.5) 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(4.5 – 5.5)/(10 – 0) = 0.1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P(4.9 &lt; 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5.1) 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(4.9 – 5.1)/(10 – 0) = 0.02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P(X = 5) = …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724251"/>
              </a:xfrm>
              <a:blipFill>
                <a:blip r:embed="rId2"/>
                <a:stretch>
                  <a:fillRect l="-2118" t="-2194" r="-824" b="-29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14948A1-BB81-4908-A33D-04CA6F78CD2A}"/>
              </a:ext>
            </a:extLst>
          </p:cNvPr>
          <p:cNvGrpSpPr/>
          <p:nvPr/>
        </p:nvGrpSpPr>
        <p:grpSpPr>
          <a:xfrm>
            <a:off x="6233915" y="2466704"/>
            <a:ext cx="5253432" cy="595809"/>
            <a:chOff x="6233915" y="3867150"/>
            <a:chExt cx="5253432" cy="595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9DC7B5-C041-4186-8EA6-603D39EF4ED9}"/>
                </a:ext>
              </a:extLst>
            </p:cNvPr>
            <p:cNvSpPr/>
            <p:nvPr/>
          </p:nvSpPr>
          <p:spPr>
            <a:xfrm>
              <a:off x="8177606" y="3897313"/>
              <a:ext cx="1128319" cy="1004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4774C-47CF-4ED2-A998-DB773A4CDE57}"/>
                </a:ext>
              </a:extLst>
            </p:cNvPr>
            <p:cNvSpPr/>
            <p:nvPr/>
          </p:nvSpPr>
          <p:spPr>
            <a:xfrm>
              <a:off x="9229726" y="3890790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12FB45-1A2B-4E31-A3CB-FB68BED1665D}"/>
                </a:ext>
              </a:extLst>
            </p:cNvPr>
            <p:cNvSpPr/>
            <p:nvPr/>
          </p:nvSpPr>
          <p:spPr>
            <a:xfrm>
              <a:off x="8115892" y="388426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0543D9-6528-4980-8782-85CE6A0A0A7C}"/>
                </a:ext>
              </a:extLst>
            </p:cNvPr>
            <p:cNvSpPr txBox="1"/>
            <p:nvPr/>
          </p:nvSpPr>
          <p:spPr>
            <a:xfrm>
              <a:off x="7939481" y="3984728"/>
              <a:ext cx="476248" cy="47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  <a:endParaRPr lang="en-BE" sz="24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CB5E49-1F3B-459D-B94B-94F0A0683C17}"/>
                </a:ext>
              </a:extLst>
            </p:cNvPr>
            <p:cNvGrpSpPr/>
            <p:nvPr/>
          </p:nvGrpSpPr>
          <p:grpSpPr>
            <a:xfrm>
              <a:off x="6233915" y="3867150"/>
              <a:ext cx="5253432" cy="595809"/>
              <a:chOff x="6233915" y="3887788"/>
              <a:chExt cx="5253432" cy="57517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D31D8-0ACA-4178-BC4C-DBF75D31154D}"/>
                  </a:ext>
                </a:extLst>
              </p:cNvPr>
              <p:cNvSpPr txBox="1"/>
              <p:nvPr/>
            </p:nvSpPr>
            <p:spPr>
              <a:xfrm>
                <a:off x="9053315" y="400129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6</a:t>
                </a:r>
                <a:endParaRPr lang="en-BE" sz="2400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6D877F7-6A1E-42DC-9434-F14333704D30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575171"/>
                <a:chOff x="6233915" y="3887788"/>
                <a:chExt cx="5253432" cy="5751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75E94452-DC43-4A4B-8AB5-56E5D63CACF8}"/>
                    </a:ext>
                  </a:extLst>
                </p:cNvPr>
                <p:cNvGrpSpPr/>
                <p:nvPr/>
              </p:nvGrpSpPr>
              <p:grpSpPr>
                <a:xfrm>
                  <a:off x="6233915" y="3887788"/>
                  <a:ext cx="5229420" cy="113506"/>
                  <a:chOff x="5981607" y="3934619"/>
                  <a:chExt cx="5649827" cy="133350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6A144D24-295D-452F-9E38-E3E1EF387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1607" y="3998751"/>
                    <a:ext cx="5649827" cy="127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879D3F8-1A9E-4F79-AC03-DD3AB8AB1F4B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1BC26534-2E79-48A9-B64E-ADBFEFC2EA59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BCF55F3-73F4-420E-AB26-0D3AFFD8ABFA}"/>
                    </a:ext>
                  </a:extLst>
                </p:cNvPr>
                <p:cNvSpPr txBox="1"/>
                <p:nvPr/>
              </p:nvSpPr>
              <p:spPr>
                <a:xfrm>
                  <a:off x="62339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0</a:t>
                  </a:r>
                  <a:endParaRPr lang="en-BE" sz="2400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06C4F76-2B7A-44B1-8E7B-8A647041DA3A}"/>
                    </a:ext>
                  </a:extLst>
                </p:cNvPr>
                <p:cNvSpPr txBox="1"/>
                <p:nvPr/>
              </p:nvSpPr>
              <p:spPr>
                <a:xfrm>
                  <a:off x="1092537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10</a:t>
                  </a:r>
                  <a:endParaRPr lang="en-BE" sz="24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3786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724251"/>
              </a:xfrm>
            </p:spPr>
            <p:txBody>
              <a:bodyPr/>
              <a:lstStyle/>
              <a:p>
                <a:r>
                  <a:rPr lang="en-US" dirty="0"/>
                  <a:t>P(4 &lt;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6) = </a:t>
                </a:r>
              </a:p>
              <a:p>
                <a:pPr marL="0" indent="0">
                  <a:buNone/>
                </a:pPr>
                <a:r>
                  <a:rPr lang="en-US" dirty="0"/>
                  <a:t>	= (6 – 4)/(10 - 0) = 0.2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P(4.5 &lt;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5.5) = </a:t>
                </a:r>
              </a:p>
              <a:p>
                <a:pPr marL="0" indent="0">
                  <a:buNone/>
                </a:pPr>
                <a:r>
                  <a:rPr lang="en-US" dirty="0"/>
                  <a:t>	= (4.5 – 5.5)/(10 – 0) = 0.1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P(4.9 &lt; 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5.1) 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(4.9 – 5.1)/(10 – 0) = 0.02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P(X = 5) = …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724251"/>
              </a:xfrm>
              <a:blipFill>
                <a:blip r:embed="rId2"/>
                <a:stretch>
                  <a:fillRect l="-2118" t="-2194" r="-824" b="-29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14948A1-BB81-4908-A33D-04CA6F78CD2A}"/>
              </a:ext>
            </a:extLst>
          </p:cNvPr>
          <p:cNvGrpSpPr/>
          <p:nvPr/>
        </p:nvGrpSpPr>
        <p:grpSpPr>
          <a:xfrm>
            <a:off x="6233915" y="2466704"/>
            <a:ext cx="5253432" cy="595809"/>
            <a:chOff x="6233915" y="3867150"/>
            <a:chExt cx="5253432" cy="595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9DC7B5-C041-4186-8EA6-603D39EF4ED9}"/>
                </a:ext>
              </a:extLst>
            </p:cNvPr>
            <p:cNvSpPr/>
            <p:nvPr/>
          </p:nvSpPr>
          <p:spPr>
            <a:xfrm>
              <a:off x="8177606" y="3897313"/>
              <a:ext cx="1128319" cy="1004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4774C-47CF-4ED2-A998-DB773A4CDE57}"/>
                </a:ext>
              </a:extLst>
            </p:cNvPr>
            <p:cNvSpPr/>
            <p:nvPr/>
          </p:nvSpPr>
          <p:spPr>
            <a:xfrm>
              <a:off x="9229726" y="3890790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12FB45-1A2B-4E31-A3CB-FB68BED1665D}"/>
                </a:ext>
              </a:extLst>
            </p:cNvPr>
            <p:cNvSpPr/>
            <p:nvPr/>
          </p:nvSpPr>
          <p:spPr>
            <a:xfrm>
              <a:off x="8115892" y="388426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0543D9-6528-4980-8782-85CE6A0A0A7C}"/>
                </a:ext>
              </a:extLst>
            </p:cNvPr>
            <p:cNvSpPr txBox="1"/>
            <p:nvPr/>
          </p:nvSpPr>
          <p:spPr>
            <a:xfrm>
              <a:off x="7939481" y="3984728"/>
              <a:ext cx="476248" cy="47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  <a:endParaRPr lang="en-BE" sz="24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CB5E49-1F3B-459D-B94B-94F0A0683C17}"/>
                </a:ext>
              </a:extLst>
            </p:cNvPr>
            <p:cNvGrpSpPr/>
            <p:nvPr/>
          </p:nvGrpSpPr>
          <p:grpSpPr>
            <a:xfrm>
              <a:off x="6233915" y="3867150"/>
              <a:ext cx="5253432" cy="595809"/>
              <a:chOff x="6233915" y="3887788"/>
              <a:chExt cx="5253432" cy="57517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D31D8-0ACA-4178-BC4C-DBF75D31154D}"/>
                  </a:ext>
                </a:extLst>
              </p:cNvPr>
              <p:cNvSpPr txBox="1"/>
              <p:nvPr/>
            </p:nvSpPr>
            <p:spPr>
              <a:xfrm>
                <a:off x="9053315" y="400129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6</a:t>
                </a:r>
                <a:endParaRPr lang="en-BE" sz="2400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6D877F7-6A1E-42DC-9434-F14333704D30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575171"/>
                <a:chOff x="6233915" y="3887788"/>
                <a:chExt cx="5253432" cy="5751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75E94452-DC43-4A4B-8AB5-56E5D63CACF8}"/>
                    </a:ext>
                  </a:extLst>
                </p:cNvPr>
                <p:cNvGrpSpPr/>
                <p:nvPr/>
              </p:nvGrpSpPr>
              <p:grpSpPr>
                <a:xfrm>
                  <a:off x="6233915" y="3887788"/>
                  <a:ext cx="5229420" cy="113506"/>
                  <a:chOff x="5981607" y="3934619"/>
                  <a:chExt cx="5649827" cy="133350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6A144D24-295D-452F-9E38-E3E1EF387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1607" y="3998751"/>
                    <a:ext cx="5649827" cy="127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879D3F8-1A9E-4F79-AC03-DD3AB8AB1F4B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1BC26534-2E79-48A9-B64E-ADBFEFC2EA59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BCF55F3-73F4-420E-AB26-0D3AFFD8ABFA}"/>
                    </a:ext>
                  </a:extLst>
                </p:cNvPr>
                <p:cNvSpPr txBox="1"/>
                <p:nvPr/>
              </p:nvSpPr>
              <p:spPr>
                <a:xfrm>
                  <a:off x="62339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0</a:t>
                  </a:r>
                  <a:endParaRPr lang="en-BE" sz="2400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06C4F76-2B7A-44B1-8E7B-8A647041DA3A}"/>
                    </a:ext>
                  </a:extLst>
                </p:cNvPr>
                <p:cNvSpPr txBox="1"/>
                <p:nvPr/>
              </p:nvSpPr>
              <p:spPr>
                <a:xfrm>
                  <a:off x="1092537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10</a:t>
                  </a:r>
                  <a:endParaRPr lang="en-BE" sz="2400" dirty="0"/>
                </a:p>
              </p:txBody>
            </p:sp>
          </p:grp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A699C9F-0B32-49BA-A40A-0687C6EE91F0}"/>
              </a:ext>
            </a:extLst>
          </p:cNvPr>
          <p:cNvSpPr/>
          <p:nvPr/>
        </p:nvSpPr>
        <p:spPr>
          <a:xfrm>
            <a:off x="8391717" y="3877826"/>
            <a:ext cx="661598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A8C8C-BB0B-443B-A0AA-64FDCC483C22}"/>
              </a:ext>
            </a:extLst>
          </p:cNvPr>
          <p:cNvSpPr/>
          <p:nvPr/>
        </p:nvSpPr>
        <p:spPr>
          <a:xfrm>
            <a:off x="8991601" y="3871435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6DBFF6-DBF6-485A-9F83-E8C8627A6581}"/>
              </a:ext>
            </a:extLst>
          </p:cNvPr>
          <p:cNvSpPr/>
          <p:nvPr/>
        </p:nvSpPr>
        <p:spPr>
          <a:xfrm>
            <a:off x="8337152" y="3874539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88CA77-5737-4B82-8554-0018CFF5E618}"/>
              </a:ext>
            </a:extLst>
          </p:cNvPr>
          <p:cNvSpPr txBox="1"/>
          <p:nvPr/>
        </p:nvSpPr>
        <p:spPr>
          <a:xfrm>
            <a:off x="8163119" y="3965240"/>
            <a:ext cx="47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pc="-150" dirty="0"/>
              <a:t>4.5</a:t>
            </a:r>
            <a:endParaRPr lang="en-BE" sz="2200" spc="-15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A444F6D-FFA8-41B2-8868-0B29BE7309BE}"/>
              </a:ext>
            </a:extLst>
          </p:cNvPr>
          <p:cNvGrpSpPr/>
          <p:nvPr/>
        </p:nvGrpSpPr>
        <p:grpSpPr>
          <a:xfrm>
            <a:off x="6209903" y="3866713"/>
            <a:ext cx="5253432" cy="595809"/>
            <a:chOff x="6233915" y="3887788"/>
            <a:chExt cx="5253432" cy="57517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4F3BF8-D83B-4407-846C-3E8E27B33877}"/>
                </a:ext>
              </a:extLst>
            </p:cNvPr>
            <p:cNvSpPr txBox="1"/>
            <p:nvPr/>
          </p:nvSpPr>
          <p:spPr>
            <a:xfrm>
              <a:off x="8853290" y="4001293"/>
              <a:ext cx="476248" cy="38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-150" dirty="0"/>
                <a:t>5.5</a:t>
              </a:r>
              <a:endParaRPr lang="en-BE" sz="2000" spc="-15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11CC8AD-F3E6-464E-A58F-6A3B9A261411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88DE1AF-9415-40B1-937E-7E3BE99C00F0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143897" cy="113506"/>
                <a:chOff x="5981607" y="3934619"/>
                <a:chExt cx="5557428" cy="13335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EBB5FCB-7209-4F22-AE61-08391BD0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7" y="4011588"/>
                  <a:ext cx="5557428" cy="42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410F46E-A7CB-4160-AE2A-262842F7BAB8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B9ECE61-21F9-4DB3-8890-9B0DB5026E08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1E2B9B-7042-4773-A863-1CA49664EAA0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8E8776-C208-4C14-BF51-97E1EF92154C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24559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724251"/>
              </a:xfrm>
            </p:spPr>
            <p:txBody>
              <a:bodyPr/>
              <a:lstStyle/>
              <a:p>
                <a:r>
                  <a:rPr lang="en-US" dirty="0"/>
                  <a:t>P(4 &lt;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6) = </a:t>
                </a:r>
              </a:p>
              <a:p>
                <a:pPr marL="0" indent="0">
                  <a:buNone/>
                </a:pPr>
                <a:r>
                  <a:rPr lang="en-US" dirty="0"/>
                  <a:t>	= (6 – 4)/(10 - 0) = 0.2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P(4.5 &lt;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5.5) = </a:t>
                </a:r>
              </a:p>
              <a:p>
                <a:pPr marL="0" indent="0">
                  <a:buNone/>
                </a:pPr>
                <a:r>
                  <a:rPr lang="en-US" dirty="0"/>
                  <a:t>	= (4.5 – 5.5)/(10 – 0) = 0.1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P(4.9 &lt;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5.1) 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(4.9 – 5.1)/(10 – 0) = 0.02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P(X = 5) = …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724251"/>
              </a:xfrm>
              <a:blipFill>
                <a:blip r:embed="rId2"/>
                <a:stretch>
                  <a:fillRect l="-2118" t="-2194" r="-824" b="-29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14948A1-BB81-4908-A33D-04CA6F78CD2A}"/>
              </a:ext>
            </a:extLst>
          </p:cNvPr>
          <p:cNvGrpSpPr/>
          <p:nvPr/>
        </p:nvGrpSpPr>
        <p:grpSpPr>
          <a:xfrm>
            <a:off x="6233915" y="2466704"/>
            <a:ext cx="5253432" cy="595809"/>
            <a:chOff x="6233915" y="3867150"/>
            <a:chExt cx="5253432" cy="595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9DC7B5-C041-4186-8EA6-603D39EF4ED9}"/>
                </a:ext>
              </a:extLst>
            </p:cNvPr>
            <p:cNvSpPr/>
            <p:nvPr/>
          </p:nvSpPr>
          <p:spPr>
            <a:xfrm>
              <a:off x="8177606" y="3897313"/>
              <a:ext cx="1128319" cy="1004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4774C-47CF-4ED2-A998-DB773A4CDE57}"/>
                </a:ext>
              </a:extLst>
            </p:cNvPr>
            <p:cNvSpPr/>
            <p:nvPr/>
          </p:nvSpPr>
          <p:spPr>
            <a:xfrm>
              <a:off x="9229726" y="3890790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12FB45-1A2B-4E31-A3CB-FB68BED1665D}"/>
                </a:ext>
              </a:extLst>
            </p:cNvPr>
            <p:cNvSpPr/>
            <p:nvPr/>
          </p:nvSpPr>
          <p:spPr>
            <a:xfrm>
              <a:off x="8115892" y="388426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0543D9-6528-4980-8782-85CE6A0A0A7C}"/>
                </a:ext>
              </a:extLst>
            </p:cNvPr>
            <p:cNvSpPr txBox="1"/>
            <p:nvPr/>
          </p:nvSpPr>
          <p:spPr>
            <a:xfrm>
              <a:off x="7939481" y="3984728"/>
              <a:ext cx="476248" cy="47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  <a:endParaRPr lang="en-BE" sz="24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CB5E49-1F3B-459D-B94B-94F0A0683C17}"/>
                </a:ext>
              </a:extLst>
            </p:cNvPr>
            <p:cNvGrpSpPr/>
            <p:nvPr/>
          </p:nvGrpSpPr>
          <p:grpSpPr>
            <a:xfrm>
              <a:off x="6233915" y="3867150"/>
              <a:ext cx="5253432" cy="595809"/>
              <a:chOff x="6233915" y="3887788"/>
              <a:chExt cx="5253432" cy="57517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D31D8-0ACA-4178-BC4C-DBF75D31154D}"/>
                  </a:ext>
                </a:extLst>
              </p:cNvPr>
              <p:cNvSpPr txBox="1"/>
              <p:nvPr/>
            </p:nvSpPr>
            <p:spPr>
              <a:xfrm>
                <a:off x="9053315" y="400129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6</a:t>
                </a:r>
                <a:endParaRPr lang="en-BE" sz="2400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6D877F7-6A1E-42DC-9434-F14333704D30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575171"/>
                <a:chOff x="6233915" y="3887788"/>
                <a:chExt cx="5253432" cy="5751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75E94452-DC43-4A4B-8AB5-56E5D63CACF8}"/>
                    </a:ext>
                  </a:extLst>
                </p:cNvPr>
                <p:cNvGrpSpPr/>
                <p:nvPr/>
              </p:nvGrpSpPr>
              <p:grpSpPr>
                <a:xfrm>
                  <a:off x="6233915" y="3887788"/>
                  <a:ext cx="5229420" cy="113506"/>
                  <a:chOff x="5981607" y="3934619"/>
                  <a:chExt cx="5649827" cy="133350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6A144D24-295D-452F-9E38-E3E1EF387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1607" y="3998751"/>
                    <a:ext cx="5649827" cy="127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879D3F8-1A9E-4F79-AC03-DD3AB8AB1F4B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1BC26534-2E79-48A9-B64E-ADBFEFC2EA59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BCF55F3-73F4-420E-AB26-0D3AFFD8ABFA}"/>
                    </a:ext>
                  </a:extLst>
                </p:cNvPr>
                <p:cNvSpPr txBox="1"/>
                <p:nvPr/>
              </p:nvSpPr>
              <p:spPr>
                <a:xfrm>
                  <a:off x="62339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0</a:t>
                  </a:r>
                  <a:endParaRPr lang="en-BE" sz="2400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06C4F76-2B7A-44B1-8E7B-8A647041DA3A}"/>
                    </a:ext>
                  </a:extLst>
                </p:cNvPr>
                <p:cNvSpPr txBox="1"/>
                <p:nvPr/>
              </p:nvSpPr>
              <p:spPr>
                <a:xfrm>
                  <a:off x="1092537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10</a:t>
                  </a:r>
                  <a:endParaRPr lang="en-BE" sz="2400" dirty="0"/>
                </a:p>
              </p:txBody>
            </p:sp>
          </p:grp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A699C9F-0B32-49BA-A40A-0687C6EE91F0}"/>
              </a:ext>
            </a:extLst>
          </p:cNvPr>
          <p:cNvSpPr/>
          <p:nvPr/>
        </p:nvSpPr>
        <p:spPr>
          <a:xfrm>
            <a:off x="8391717" y="3877826"/>
            <a:ext cx="661598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A8C8C-BB0B-443B-A0AA-64FDCC483C22}"/>
              </a:ext>
            </a:extLst>
          </p:cNvPr>
          <p:cNvSpPr/>
          <p:nvPr/>
        </p:nvSpPr>
        <p:spPr>
          <a:xfrm>
            <a:off x="8991601" y="3871435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6DBFF6-DBF6-485A-9F83-E8C8627A6581}"/>
              </a:ext>
            </a:extLst>
          </p:cNvPr>
          <p:cNvSpPr/>
          <p:nvPr/>
        </p:nvSpPr>
        <p:spPr>
          <a:xfrm>
            <a:off x="8337152" y="3874539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88CA77-5737-4B82-8554-0018CFF5E618}"/>
              </a:ext>
            </a:extLst>
          </p:cNvPr>
          <p:cNvSpPr txBox="1"/>
          <p:nvPr/>
        </p:nvSpPr>
        <p:spPr>
          <a:xfrm>
            <a:off x="8163119" y="3965240"/>
            <a:ext cx="47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pc="-150" dirty="0"/>
              <a:t>4.5</a:t>
            </a:r>
            <a:endParaRPr lang="en-BE" sz="2200" spc="-15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A444F6D-FFA8-41B2-8868-0B29BE7309BE}"/>
              </a:ext>
            </a:extLst>
          </p:cNvPr>
          <p:cNvGrpSpPr/>
          <p:nvPr/>
        </p:nvGrpSpPr>
        <p:grpSpPr>
          <a:xfrm>
            <a:off x="6209903" y="3866713"/>
            <a:ext cx="5253432" cy="595809"/>
            <a:chOff x="6233915" y="3887788"/>
            <a:chExt cx="5253432" cy="57517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4F3BF8-D83B-4407-846C-3E8E27B33877}"/>
                </a:ext>
              </a:extLst>
            </p:cNvPr>
            <p:cNvSpPr txBox="1"/>
            <p:nvPr/>
          </p:nvSpPr>
          <p:spPr>
            <a:xfrm>
              <a:off x="8853290" y="4001293"/>
              <a:ext cx="476248" cy="38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-150" dirty="0"/>
                <a:t>5.5</a:t>
              </a:r>
              <a:endParaRPr lang="en-BE" sz="2000" spc="-15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11CC8AD-F3E6-464E-A58F-6A3B9A261411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88DE1AF-9415-40B1-937E-7E3BE99C00F0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143897" cy="113506"/>
                <a:chOff x="5981607" y="3934619"/>
                <a:chExt cx="5557428" cy="13335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EBB5FCB-7209-4F22-AE61-08391BD0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7" y="4011588"/>
                  <a:ext cx="5557428" cy="42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410F46E-A7CB-4160-AE2A-262842F7BAB8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B9ECE61-21F9-4DB3-8890-9B0DB5026E08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1E2B9B-7042-4773-A863-1CA49664EAA0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8E8776-C208-4C14-BF51-97E1EF92154C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59737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724251"/>
              </a:xfrm>
            </p:spPr>
            <p:txBody>
              <a:bodyPr/>
              <a:lstStyle/>
              <a:p>
                <a:r>
                  <a:rPr lang="en-US" dirty="0"/>
                  <a:t>P(4 &lt;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6) = </a:t>
                </a:r>
              </a:p>
              <a:p>
                <a:pPr marL="0" indent="0">
                  <a:buNone/>
                </a:pPr>
                <a:r>
                  <a:rPr lang="en-US" dirty="0"/>
                  <a:t>	= (6 – 4)/(10 - 0) = 0.2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P(4.5 &lt;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5.5) = </a:t>
                </a:r>
              </a:p>
              <a:p>
                <a:pPr marL="0" indent="0">
                  <a:buNone/>
                </a:pPr>
                <a:r>
                  <a:rPr lang="en-US" dirty="0"/>
                  <a:t>	= (4.5 – 5.5)/(10 – 0) = 0.1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P(4.9 &lt;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5.1) = </a:t>
                </a:r>
              </a:p>
              <a:p>
                <a:pPr marL="0" indent="0">
                  <a:buNone/>
                </a:pPr>
                <a:r>
                  <a:rPr lang="en-US" dirty="0"/>
                  <a:t>	= (4.9 – 5.1)/(10 – 0) = 0.02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P(X = 5) = …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724251"/>
              </a:xfrm>
              <a:blipFill>
                <a:blip r:embed="rId2"/>
                <a:stretch>
                  <a:fillRect l="-2118" t="-2194" r="-824" b="-29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14948A1-BB81-4908-A33D-04CA6F78CD2A}"/>
              </a:ext>
            </a:extLst>
          </p:cNvPr>
          <p:cNvGrpSpPr/>
          <p:nvPr/>
        </p:nvGrpSpPr>
        <p:grpSpPr>
          <a:xfrm>
            <a:off x="6233915" y="2466704"/>
            <a:ext cx="5253432" cy="595809"/>
            <a:chOff x="6233915" y="3867150"/>
            <a:chExt cx="5253432" cy="5958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9DC7B5-C041-4186-8EA6-603D39EF4ED9}"/>
                </a:ext>
              </a:extLst>
            </p:cNvPr>
            <p:cNvSpPr/>
            <p:nvPr/>
          </p:nvSpPr>
          <p:spPr>
            <a:xfrm>
              <a:off x="8177606" y="3897313"/>
              <a:ext cx="1128319" cy="1004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4774C-47CF-4ED2-A998-DB773A4CDE57}"/>
                </a:ext>
              </a:extLst>
            </p:cNvPr>
            <p:cNvSpPr/>
            <p:nvPr/>
          </p:nvSpPr>
          <p:spPr>
            <a:xfrm>
              <a:off x="9229726" y="3890790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12FB45-1A2B-4E31-A3CB-FB68BED1665D}"/>
                </a:ext>
              </a:extLst>
            </p:cNvPr>
            <p:cNvSpPr/>
            <p:nvPr/>
          </p:nvSpPr>
          <p:spPr>
            <a:xfrm>
              <a:off x="8115892" y="388426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0543D9-6528-4980-8782-85CE6A0A0A7C}"/>
                </a:ext>
              </a:extLst>
            </p:cNvPr>
            <p:cNvSpPr txBox="1"/>
            <p:nvPr/>
          </p:nvSpPr>
          <p:spPr>
            <a:xfrm>
              <a:off x="7939481" y="3984728"/>
              <a:ext cx="476248" cy="47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  <a:endParaRPr lang="en-BE" sz="24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CB5E49-1F3B-459D-B94B-94F0A0683C17}"/>
                </a:ext>
              </a:extLst>
            </p:cNvPr>
            <p:cNvGrpSpPr/>
            <p:nvPr/>
          </p:nvGrpSpPr>
          <p:grpSpPr>
            <a:xfrm>
              <a:off x="6233915" y="3867150"/>
              <a:ext cx="5253432" cy="595809"/>
              <a:chOff x="6233915" y="3887788"/>
              <a:chExt cx="5253432" cy="57517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D31D8-0ACA-4178-BC4C-DBF75D31154D}"/>
                  </a:ext>
                </a:extLst>
              </p:cNvPr>
              <p:cNvSpPr txBox="1"/>
              <p:nvPr/>
            </p:nvSpPr>
            <p:spPr>
              <a:xfrm>
                <a:off x="9053315" y="400129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6</a:t>
                </a:r>
                <a:endParaRPr lang="en-BE" sz="2400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6D877F7-6A1E-42DC-9434-F14333704D30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575171"/>
                <a:chOff x="6233915" y="3887788"/>
                <a:chExt cx="5253432" cy="57517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75E94452-DC43-4A4B-8AB5-56E5D63CACF8}"/>
                    </a:ext>
                  </a:extLst>
                </p:cNvPr>
                <p:cNvGrpSpPr/>
                <p:nvPr/>
              </p:nvGrpSpPr>
              <p:grpSpPr>
                <a:xfrm>
                  <a:off x="6233915" y="3887788"/>
                  <a:ext cx="5229420" cy="113506"/>
                  <a:chOff x="5981607" y="3934619"/>
                  <a:chExt cx="5649827" cy="133350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6A144D24-295D-452F-9E38-E3E1EF387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1607" y="3998751"/>
                    <a:ext cx="5649827" cy="127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879D3F8-1A9E-4F79-AC03-DD3AB8AB1F4B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1BC26534-2E79-48A9-B64E-ADBFEFC2EA59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BCF55F3-73F4-420E-AB26-0D3AFFD8ABFA}"/>
                    </a:ext>
                  </a:extLst>
                </p:cNvPr>
                <p:cNvSpPr txBox="1"/>
                <p:nvPr/>
              </p:nvSpPr>
              <p:spPr>
                <a:xfrm>
                  <a:off x="62339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0</a:t>
                  </a:r>
                  <a:endParaRPr lang="en-BE" sz="2400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06C4F76-2B7A-44B1-8E7B-8A647041DA3A}"/>
                    </a:ext>
                  </a:extLst>
                </p:cNvPr>
                <p:cNvSpPr txBox="1"/>
                <p:nvPr/>
              </p:nvSpPr>
              <p:spPr>
                <a:xfrm>
                  <a:off x="1092537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10</a:t>
                  </a:r>
                  <a:endParaRPr lang="en-BE" sz="2400" dirty="0"/>
                </a:p>
              </p:txBody>
            </p:sp>
          </p:grp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A699C9F-0B32-49BA-A40A-0687C6EE91F0}"/>
              </a:ext>
            </a:extLst>
          </p:cNvPr>
          <p:cNvSpPr/>
          <p:nvPr/>
        </p:nvSpPr>
        <p:spPr>
          <a:xfrm>
            <a:off x="8391717" y="3877826"/>
            <a:ext cx="661598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A8C8C-BB0B-443B-A0AA-64FDCC483C22}"/>
              </a:ext>
            </a:extLst>
          </p:cNvPr>
          <p:cNvSpPr/>
          <p:nvPr/>
        </p:nvSpPr>
        <p:spPr>
          <a:xfrm>
            <a:off x="8991601" y="3871435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6DBFF6-DBF6-485A-9F83-E8C8627A6581}"/>
              </a:ext>
            </a:extLst>
          </p:cNvPr>
          <p:cNvSpPr/>
          <p:nvPr/>
        </p:nvSpPr>
        <p:spPr>
          <a:xfrm>
            <a:off x="8337152" y="3874539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88CA77-5737-4B82-8554-0018CFF5E618}"/>
              </a:ext>
            </a:extLst>
          </p:cNvPr>
          <p:cNvSpPr txBox="1"/>
          <p:nvPr/>
        </p:nvSpPr>
        <p:spPr>
          <a:xfrm>
            <a:off x="8163119" y="3965240"/>
            <a:ext cx="47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pc="-150" dirty="0"/>
              <a:t>4.5</a:t>
            </a:r>
            <a:endParaRPr lang="en-BE" sz="2200" spc="-15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A444F6D-FFA8-41B2-8868-0B29BE7309BE}"/>
              </a:ext>
            </a:extLst>
          </p:cNvPr>
          <p:cNvGrpSpPr/>
          <p:nvPr/>
        </p:nvGrpSpPr>
        <p:grpSpPr>
          <a:xfrm>
            <a:off x="6209903" y="3866713"/>
            <a:ext cx="5253432" cy="595809"/>
            <a:chOff x="6233915" y="3887788"/>
            <a:chExt cx="5253432" cy="57517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4F3BF8-D83B-4407-846C-3E8E27B33877}"/>
                </a:ext>
              </a:extLst>
            </p:cNvPr>
            <p:cNvSpPr txBox="1"/>
            <p:nvPr/>
          </p:nvSpPr>
          <p:spPr>
            <a:xfrm>
              <a:off x="8853290" y="4001293"/>
              <a:ext cx="476248" cy="38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-150" dirty="0"/>
                <a:t>5.5</a:t>
              </a:r>
              <a:endParaRPr lang="en-BE" sz="2000" spc="-15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11CC8AD-F3E6-464E-A58F-6A3B9A261411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88DE1AF-9415-40B1-937E-7E3BE99C00F0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143897" cy="113506"/>
                <a:chOff x="5981607" y="3934619"/>
                <a:chExt cx="5557428" cy="13335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EBB5FCB-7209-4F22-AE61-08391BD0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7" y="4011588"/>
                  <a:ext cx="5557428" cy="42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410F46E-A7CB-4160-AE2A-262842F7BAB8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B9ECE61-21F9-4DB3-8890-9B0DB5026E08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1E2B9B-7042-4773-A863-1CA49664EAA0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8E8776-C208-4C14-BF51-97E1EF92154C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1D1C477-A320-4CD1-929C-D683B00328A0}"/>
              </a:ext>
            </a:extLst>
          </p:cNvPr>
          <p:cNvSpPr/>
          <p:nvPr/>
        </p:nvSpPr>
        <p:spPr>
          <a:xfrm>
            <a:off x="8658624" y="5269512"/>
            <a:ext cx="178202" cy="107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95FC989-AD10-4108-A031-C20C75E7CE46}"/>
              </a:ext>
            </a:extLst>
          </p:cNvPr>
          <p:cNvSpPr/>
          <p:nvPr/>
        </p:nvSpPr>
        <p:spPr>
          <a:xfrm>
            <a:off x="8777488" y="5263121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2244B7-3253-4566-9E5D-938408CEE4A8}"/>
              </a:ext>
            </a:extLst>
          </p:cNvPr>
          <p:cNvSpPr txBox="1"/>
          <p:nvPr/>
        </p:nvSpPr>
        <p:spPr>
          <a:xfrm>
            <a:off x="8332093" y="5372314"/>
            <a:ext cx="47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pc="-150" dirty="0"/>
              <a:t>4.9</a:t>
            </a:r>
            <a:endParaRPr lang="en-BE" sz="2200" spc="-15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6FBF0F3-69AD-476F-9613-171A75951627}"/>
              </a:ext>
            </a:extLst>
          </p:cNvPr>
          <p:cNvGrpSpPr/>
          <p:nvPr/>
        </p:nvGrpSpPr>
        <p:grpSpPr>
          <a:xfrm>
            <a:off x="6233915" y="5258399"/>
            <a:ext cx="5253432" cy="595809"/>
            <a:chOff x="6233915" y="3887788"/>
            <a:chExt cx="5253432" cy="57517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5D9C99B-2E90-44BE-913D-C872C7C7BB36}"/>
                </a:ext>
              </a:extLst>
            </p:cNvPr>
            <p:cNvSpPr txBox="1"/>
            <p:nvPr/>
          </p:nvSpPr>
          <p:spPr>
            <a:xfrm>
              <a:off x="8722516" y="4012613"/>
              <a:ext cx="476248" cy="38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-150" dirty="0"/>
                <a:t>5.1</a:t>
              </a:r>
              <a:endParaRPr lang="en-BE" sz="2000" spc="-150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3BBFFBA-2C02-4129-A502-51BF8DCDC76B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47FA41F-3EE5-46E8-A008-66D1BE514EC7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119885" cy="113506"/>
                <a:chOff x="5981607" y="3934619"/>
                <a:chExt cx="5531486" cy="1333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C991CF1-BB39-4ADA-98E9-207CA1B1E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1607" y="3979370"/>
                  <a:ext cx="5531486" cy="219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08378BA-67C3-416A-B4B2-32B140D666F2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AAB9DF8F-071A-4420-A1CF-6B1D6C15AC9E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70B004-89C4-4C9B-8F4C-83A8B5B7E110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D1FBB11-1428-4E8B-B4B3-056657F75564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877144A7-6813-4A1B-8A43-7F05DB4107EA}"/>
              </a:ext>
            </a:extLst>
          </p:cNvPr>
          <p:cNvSpPr/>
          <p:nvPr/>
        </p:nvSpPr>
        <p:spPr>
          <a:xfrm>
            <a:off x="8572303" y="5258398"/>
            <a:ext cx="123427" cy="1175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27884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B80A20-B342-4003-AF70-E65330CA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EFBAF-42BD-4788-A8A4-4AA4A20D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want to model a random variable X that takes </a:t>
            </a:r>
            <a:r>
              <a:rPr lang="en-US" i="1" dirty="0"/>
              <a:t>any</a:t>
            </a:r>
            <a:r>
              <a:rPr lang="en-US" dirty="0"/>
              <a:t> value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i="1" dirty="0"/>
              <a:t>0</a:t>
            </a:r>
            <a:r>
              <a:rPr lang="en-US" dirty="0"/>
              <a:t> and </a:t>
            </a:r>
            <a:r>
              <a:rPr lang="en-US" i="1" dirty="0"/>
              <a:t>10 </a:t>
            </a:r>
            <a:r>
              <a:rPr lang="en-US" dirty="0"/>
              <a:t>with equal probability.</a:t>
            </a:r>
          </a:p>
          <a:p>
            <a:pPr algn="just"/>
            <a:endParaRPr lang="en-US" sz="1050" dirty="0"/>
          </a:p>
          <a:p>
            <a:pPr algn="just"/>
            <a:r>
              <a:rPr lang="en-US" dirty="0"/>
              <a:t>But what’s, for example, P(X = 5)?</a:t>
            </a:r>
          </a:p>
          <a:p>
            <a:pPr algn="just"/>
            <a:endParaRPr lang="en-US" sz="1000" dirty="0"/>
          </a:p>
          <a:p>
            <a:pPr algn="just"/>
            <a:r>
              <a:rPr lang="en-US" dirty="0">
                <a:solidFill>
                  <a:schemeClr val="bg1"/>
                </a:solidFill>
              </a:rPr>
              <a:t>Let’s start with the discrete uniform distribution between 0 and 10: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X takes n values between 0 and 10 with probability p = 1/n: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036787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B80A20-B342-4003-AF70-E65330CA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EFBAF-42BD-4788-A8A4-4AA4A20D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want to model a random variable X that takes </a:t>
            </a:r>
            <a:r>
              <a:rPr lang="en-US" i="1" dirty="0"/>
              <a:t>any</a:t>
            </a:r>
            <a:r>
              <a:rPr lang="en-US" dirty="0"/>
              <a:t> value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i="1" dirty="0"/>
              <a:t>0</a:t>
            </a:r>
            <a:r>
              <a:rPr lang="en-US" dirty="0"/>
              <a:t> and </a:t>
            </a:r>
            <a:r>
              <a:rPr lang="en-US" i="1" dirty="0"/>
              <a:t>10 </a:t>
            </a:r>
            <a:r>
              <a:rPr lang="en-US" dirty="0"/>
              <a:t>with equal probability.</a:t>
            </a:r>
          </a:p>
          <a:p>
            <a:pPr algn="just"/>
            <a:endParaRPr lang="en-US" sz="1050" dirty="0"/>
          </a:p>
          <a:p>
            <a:pPr algn="just"/>
            <a:r>
              <a:rPr lang="en-US" dirty="0"/>
              <a:t>But what’s, for example, P(X = 5)?</a:t>
            </a:r>
          </a:p>
          <a:p>
            <a:pPr algn="just"/>
            <a:endParaRPr lang="en-US" sz="1000" dirty="0"/>
          </a:p>
          <a:p>
            <a:pPr algn="just"/>
            <a:r>
              <a:rPr lang="en-US" dirty="0"/>
              <a:t>Let’s start with the discrete uniform distribution between 0 and 10: </a:t>
            </a:r>
            <a:br>
              <a:rPr lang="en-US" dirty="0"/>
            </a:br>
            <a:r>
              <a:rPr lang="en-US" dirty="0"/>
              <a:t>X takes n values between 0 and 10 with probability p = 1/n:</a:t>
            </a:r>
          </a:p>
          <a:p>
            <a:endParaRPr lang="en-B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D418F3-A9C1-49B6-A699-C2982FE5C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98363"/>
              </p:ext>
            </p:extLst>
          </p:nvPr>
        </p:nvGraphicFramePr>
        <p:xfrm>
          <a:off x="1143000" y="4929716"/>
          <a:ext cx="102108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4047895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43833774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8224522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42049894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75820413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31293177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48410075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142544098"/>
                    </a:ext>
                  </a:extLst>
                </a:gridCol>
              </a:tblGrid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/>
                        <a:t>2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/>
                        <a:t>3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BE" sz="28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en-BE" sz="28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>
                          <a:solidFill>
                            <a:schemeClr val="bg1"/>
                          </a:solidFill>
                        </a:rPr>
                        <a:t>100000</a:t>
                      </a:r>
                      <a:endParaRPr lang="en-BE" sz="28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BE" sz="28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BE" sz="280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BE" sz="28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1358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1/p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/>
                        <a:t>0.5</a:t>
                      </a:r>
                      <a:endParaRPr lang="en-BE" sz="2800" i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/>
                        <a:t>0.33</a:t>
                      </a:r>
                      <a:endParaRPr lang="en-BE" sz="2800" i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BE" sz="28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>
                          <a:solidFill>
                            <a:schemeClr val="bg1"/>
                          </a:solidFill>
                        </a:rPr>
                        <a:t>0.001</a:t>
                      </a:r>
                      <a:endParaRPr lang="en-BE" sz="28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spc="-150" dirty="0">
                          <a:solidFill>
                            <a:schemeClr val="bg1"/>
                          </a:solidFill>
                        </a:rPr>
                        <a:t>0.00001</a:t>
                      </a:r>
                      <a:endParaRPr lang="en-BE" sz="2800" i="1" spc="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spc="-15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BE" sz="2800" i="1" spc="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BE" sz="28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88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5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3AA-12E4-4615-9AA9-0F6F62C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REMARKS ON RANDOMIZED RESPONSE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C3DE-95F6-4FAF-8EBE-1D92A524E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Responses X</a:t>
                </a:r>
                <a:r>
                  <a:rPr lang="en-US" baseline="-25000" dirty="0"/>
                  <a:t>1</a:t>
                </a:r>
                <a:r>
                  <a:rPr lang="en-US" dirty="0"/>
                  <a:t>, …, X</a:t>
                </a:r>
                <a:r>
                  <a:rPr lang="en-US" baseline="-25000" dirty="0"/>
                  <a:t>100 </a:t>
                </a:r>
                <a:r>
                  <a:rPr lang="en-US" dirty="0"/>
                  <a:t>, 	X</a:t>
                </a:r>
                <a:r>
                  <a:rPr lang="en-US" baseline="-25000" dirty="0"/>
                  <a:t>i</a:t>
                </a:r>
                <a:r>
                  <a:rPr lang="en-US" dirty="0"/>
                  <a:t> ~ Bernoulli(q)</a:t>
                </a:r>
                <a:endParaRPr lang="en-US" sz="800" dirty="0"/>
              </a:p>
              <a:p>
                <a:r>
                  <a:rPr lang="en-US" dirty="0"/>
                  <a:t>q = 0.5*</a:t>
                </a:r>
                <a:r>
                  <a:rPr lang="en-US" b="1" dirty="0"/>
                  <a:t>p</a:t>
                </a:r>
                <a:r>
                  <a:rPr lang="en-US" dirty="0"/>
                  <a:t> + 0.5</a:t>
                </a:r>
              </a:p>
              <a:p>
                <a:endParaRPr lang="en-US" sz="2400" dirty="0"/>
              </a:p>
              <a:p>
                <a:r>
                  <a:rPr lang="en-US" b="0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= {We got 60 YES out of 100} = 0.6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- 1 = 0.2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Imagine that we got 40 YES out of 100. Then:</a:t>
                </a:r>
              </a:p>
              <a:p>
                <a:endParaRPr lang="en-US" sz="9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0.4		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- 1 = -0.2</a:t>
                </a:r>
                <a:endParaRPr lang="en-US" sz="2400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C3DE-95F6-4FAF-8EBE-1D92A524E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1804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B80A20-B342-4003-AF70-E65330CA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EFBAF-42BD-4788-A8A4-4AA4A20D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want to model a random variable X that takes </a:t>
            </a:r>
            <a:r>
              <a:rPr lang="en-US" i="1" dirty="0"/>
              <a:t>any</a:t>
            </a:r>
            <a:r>
              <a:rPr lang="en-US" dirty="0"/>
              <a:t> value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i="1" dirty="0"/>
              <a:t>0</a:t>
            </a:r>
            <a:r>
              <a:rPr lang="en-US" dirty="0"/>
              <a:t> and </a:t>
            </a:r>
            <a:r>
              <a:rPr lang="en-US" i="1" dirty="0"/>
              <a:t>10 </a:t>
            </a:r>
            <a:r>
              <a:rPr lang="en-US" dirty="0"/>
              <a:t>with equal probability.</a:t>
            </a:r>
          </a:p>
          <a:p>
            <a:pPr algn="just"/>
            <a:endParaRPr lang="en-US" sz="1050" dirty="0"/>
          </a:p>
          <a:p>
            <a:pPr algn="just"/>
            <a:r>
              <a:rPr lang="en-US" dirty="0"/>
              <a:t>But what’s, for example, P(X = 5)?</a:t>
            </a:r>
          </a:p>
          <a:p>
            <a:pPr algn="just"/>
            <a:endParaRPr lang="en-US" sz="1000" dirty="0"/>
          </a:p>
          <a:p>
            <a:pPr algn="just"/>
            <a:r>
              <a:rPr lang="en-US" dirty="0"/>
              <a:t>Let’s start with the discrete uniform distribution between 0 and 10: </a:t>
            </a:r>
            <a:br>
              <a:rPr lang="en-US" dirty="0"/>
            </a:br>
            <a:r>
              <a:rPr lang="en-US" dirty="0"/>
              <a:t>X takes n values between 0 and 10 with probability p = 1/n:</a:t>
            </a:r>
          </a:p>
          <a:p>
            <a:endParaRPr lang="en-B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D418F3-A9C1-49B6-A699-C2982FE5C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54034"/>
              </p:ext>
            </p:extLst>
          </p:nvPr>
        </p:nvGraphicFramePr>
        <p:xfrm>
          <a:off x="1143000" y="4929716"/>
          <a:ext cx="102108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4047895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43833774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8224522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42049894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75820413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31293177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48410075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142544098"/>
                    </a:ext>
                  </a:extLst>
                </a:gridCol>
              </a:tblGrid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/>
                        <a:t>2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/>
                        <a:t>3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/>
                        <a:t>10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/>
                        <a:t>1000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/>
                        <a:t>100000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/>
                        <a:t>…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BE" sz="280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BE" sz="28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1358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1/p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/>
                        <a:t>0.5</a:t>
                      </a:r>
                      <a:endParaRPr lang="en-BE" sz="2800" i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/>
                        <a:t>0.33</a:t>
                      </a:r>
                      <a:endParaRPr lang="en-BE" sz="2800" i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/>
                        <a:t>0.1</a:t>
                      </a:r>
                      <a:endParaRPr lang="en-BE" sz="2800" i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/>
                        <a:t>0.001</a:t>
                      </a:r>
                      <a:endParaRPr lang="en-BE" sz="2800" i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spc="-150" dirty="0"/>
                        <a:t>0.00001</a:t>
                      </a:r>
                      <a:endParaRPr lang="en-BE" sz="2800" i="1" spc="-15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spc="-150" dirty="0"/>
                        <a:t>…</a:t>
                      </a:r>
                      <a:endParaRPr lang="en-BE" sz="2800" i="1" spc="-15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BE" sz="28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88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67542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B80A20-B342-4003-AF70-E65330CA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EFBAF-42BD-4788-A8A4-4AA4A20D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want to model a random variable X that takes </a:t>
            </a:r>
            <a:r>
              <a:rPr lang="en-US" i="1" dirty="0"/>
              <a:t>any</a:t>
            </a:r>
            <a:r>
              <a:rPr lang="en-US" dirty="0"/>
              <a:t> value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i="1" dirty="0"/>
              <a:t>0</a:t>
            </a:r>
            <a:r>
              <a:rPr lang="en-US" dirty="0"/>
              <a:t> and </a:t>
            </a:r>
            <a:r>
              <a:rPr lang="en-US" i="1" dirty="0"/>
              <a:t>10 </a:t>
            </a:r>
            <a:r>
              <a:rPr lang="en-US" dirty="0"/>
              <a:t>with equal probability.</a:t>
            </a:r>
          </a:p>
          <a:p>
            <a:pPr algn="just"/>
            <a:endParaRPr lang="en-US" sz="1050" dirty="0"/>
          </a:p>
          <a:p>
            <a:pPr algn="just"/>
            <a:r>
              <a:rPr lang="en-US" dirty="0"/>
              <a:t>But what’s, for example, P(X = 5)?</a:t>
            </a:r>
          </a:p>
          <a:p>
            <a:pPr algn="just"/>
            <a:endParaRPr lang="en-US" sz="1000" dirty="0"/>
          </a:p>
          <a:p>
            <a:pPr algn="just"/>
            <a:r>
              <a:rPr lang="en-US" dirty="0"/>
              <a:t>Let’s start with the discrete uniform distribution between 0 and 10: </a:t>
            </a:r>
            <a:br>
              <a:rPr lang="en-US" dirty="0"/>
            </a:br>
            <a:r>
              <a:rPr lang="en-US" dirty="0"/>
              <a:t>X takes n values between 0 and 10 with probability p = 1/n:</a:t>
            </a:r>
          </a:p>
          <a:p>
            <a:endParaRPr lang="en-B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D418F3-A9C1-49B6-A699-C2982FE5C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81228"/>
              </p:ext>
            </p:extLst>
          </p:nvPr>
        </p:nvGraphicFramePr>
        <p:xfrm>
          <a:off x="1143000" y="4929716"/>
          <a:ext cx="102108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4047895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43833774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8224522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42049894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75820413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31293177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48410075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142544098"/>
                    </a:ext>
                  </a:extLst>
                </a:gridCol>
              </a:tblGrid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/>
                        <a:t>2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/>
                        <a:t>3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/>
                        <a:t>10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/>
                        <a:t>1000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0" dirty="0"/>
                        <a:t>100000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/>
                        <a:t>…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BE" sz="2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BE" sz="28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1358"/>
                  </a:ext>
                </a:extLst>
              </a:tr>
              <a:tr h="3831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1/p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/>
                        <a:t>0.5</a:t>
                      </a:r>
                      <a:endParaRPr lang="en-BE" sz="2800" i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/>
                        <a:t>0.33</a:t>
                      </a:r>
                      <a:endParaRPr lang="en-BE" sz="2800" i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/>
                        <a:t>0.1</a:t>
                      </a:r>
                      <a:endParaRPr lang="en-BE" sz="2800" i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/>
                        <a:t>0.001</a:t>
                      </a:r>
                      <a:endParaRPr lang="en-BE" sz="2800" i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spc="-150" dirty="0"/>
                        <a:t>0.00001</a:t>
                      </a:r>
                      <a:endParaRPr lang="en-BE" sz="2800" i="1" spc="-15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spc="-150" dirty="0"/>
                        <a:t>…</a:t>
                      </a:r>
                      <a:endParaRPr lang="en-BE" sz="2800" i="1" spc="-15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/>
                        <a:t>0</a:t>
                      </a:r>
                      <a:endParaRPr lang="en-BE" sz="2800" i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88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24843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D9C6CB-4B3E-47B5-AFD0-E4EC6E83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C54495-08E1-40C7-A6FF-CCE3C102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Continuous random variables can take uncountably many values, but…</a:t>
            </a:r>
          </a:p>
          <a:p>
            <a:pPr marL="0" indent="0" algn="just">
              <a:buNone/>
            </a:pPr>
            <a:endParaRPr lang="en-US" sz="4000" b="1" dirty="0"/>
          </a:p>
          <a:p>
            <a:pPr marL="0" indent="0" algn="just">
              <a:buNone/>
            </a:pPr>
            <a:r>
              <a:rPr lang="en-US" sz="4000" b="1" dirty="0"/>
              <a:t>The probability that a continuous random variable is equal to a particular value is 0!</a:t>
            </a:r>
            <a:endParaRPr lang="en-BE" sz="4000" b="1" dirty="0"/>
          </a:p>
        </p:txBody>
      </p:sp>
    </p:spTree>
    <p:extLst>
      <p:ext uri="{BB962C8B-B14F-4D97-AF65-F5344CB8AC3E}">
        <p14:creationId xmlns:p14="http://schemas.microsoft.com/office/powerpoint/2010/main" val="173979917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DAD7-0518-4E2B-A91F-9ABBDD4C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7605-4BCA-49C9-8F44-3352B595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far, we’ve learned that:</a:t>
            </a:r>
          </a:p>
          <a:p>
            <a:pPr algn="just"/>
            <a:endParaRPr lang="en-US" dirty="0"/>
          </a:p>
          <a:p>
            <a:pPr lvl="1" algn="just"/>
            <a:r>
              <a:rPr lang="en-US" sz="2800" dirty="0"/>
              <a:t>Continuous random variables take uncountably many values.</a:t>
            </a:r>
          </a:p>
          <a:p>
            <a:pPr lvl="1" algn="just"/>
            <a:endParaRPr lang="en-US" sz="2800" dirty="0"/>
          </a:p>
          <a:p>
            <a:pPr lvl="1" algn="just"/>
            <a:r>
              <a:rPr lang="en-US" sz="2800" dirty="0"/>
              <a:t>If X is a continuous random variable, P(X = x) = 0.</a:t>
            </a:r>
          </a:p>
          <a:p>
            <a:pPr lvl="1" algn="just"/>
            <a:endParaRPr lang="en-US" sz="2800" dirty="0"/>
          </a:p>
          <a:p>
            <a:pPr lvl="1" algn="just"/>
            <a:r>
              <a:rPr lang="en-US" sz="2800" dirty="0"/>
              <a:t>Continuous distribution can be defined with a CDF.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4765220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026D-861B-4F73-A6C1-6928FB04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CDFs FOR DISCRETE DISTRIBUTIONS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Actually, CDF can be defined also for a </a:t>
                </a:r>
                <a:r>
                  <a:rPr lang="en-US" i="1" dirty="0"/>
                  <a:t>discrete</a:t>
                </a:r>
                <a:r>
                  <a:rPr lang="en-US" dirty="0"/>
                  <a:t> random variable.</a:t>
                </a:r>
              </a:p>
              <a:p>
                <a:endParaRPr lang="en-US" sz="1000" dirty="0"/>
              </a:p>
              <a:p>
                <a:r>
                  <a:rPr lang="en-US" dirty="0"/>
                  <a:t>X – discrete, takes values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endParaRPr lang="en-US" baseline="-25000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What’s CDF for Bernoulli distribution?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12597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026D-861B-4F73-A6C1-6928FB04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CDFs FOR DISCRETE DISTRIBUTIONS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Actually, CDF can be defined also for a </a:t>
                </a:r>
                <a:r>
                  <a:rPr lang="en-US" i="1" dirty="0"/>
                  <a:t>discrete</a:t>
                </a:r>
                <a:r>
                  <a:rPr lang="en-US" dirty="0"/>
                  <a:t> random variable.</a:t>
                </a:r>
              </a:p>
              <a:p>
                <a:endParaRPr lang="en-US" sz="1000" dirty="0"/>
              </a:p>
              <a:p>
                <a:r>
                  <a:rPr lang="en-US" dirty="0"/>
                  <a:t>X – discrete, takes values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endParaRPr lang="en-US" baseline="-25000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What’s CDF for Bernoulli distribution?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4125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026D-861B-4F73-A6C1-6928FB04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CDFs FOR DISCRETE DISTRIBUTIONS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Actually, CDF can be defined also for a </a:t>
                </a:r>
                <a:r>
                  <a:rPr lang="en-US" i="1" dirty="0"/>
                  <a:t>discrete</a:t>
                </a:r>
                <a:r>
                  <a:rPr lang="en-US" dirty="0"/>
                  <a:t> random variable.</a:t>
                </a:r>
              </a:p>
              <a:p>
                <a:endParaRPr lang="en-US" sz="1000" dirty="0"/>
              </a:p>
              <a:p>
                <a:r>
                  <a:rPr lang="en-US" dirty="0"/>
                  <a:t>X – discrete, takes values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endParaRPr lang="en-US" baseline="-25000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/>
                  <a:t>What’s CDF for Bernoulli distribution?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628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026D-861B-4F73-A6C1-6928FB04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CDFs FOR DISCRETE DISTRIBUTIONS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Actually, CDF can be defined also for a </a:t>
                </a:r>
                <a:r>
                  <a:rPr lang="en-US" i="1" dirty="0"/>
                  <a:t>discrete</a:t>
                </a:r>
                <a:r>
                  <a:rPr lang="en-US" dirty="0"/>
                  <a:t> random variable.</a:t>
                </a:r>
              </a:p>
              <a:p>
                <a:endParaRPr lang="en-US" sz="1000" dirty="0"/>
              </a:p>
              <a:p>
                <a:r>
                  <a:rPr lang="en-US" dirty="0"/>
                  <a:t>X – discrete, takes values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endParaRPr lang="en-US" baseline="-25000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/>
                  <a:t>What’s CDF for Bernoulli distribution?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05374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026D-861B-4F73-A6C1-6928FB04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CDFs FOR DISCRETE DISTRIBUTIONS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Actually, CDF can be defined also for a </a:t>
                </a:r>
                <a:r>
                  <a:rPr lang="en-US" i="1" dirty="0"/>
                  <a:t>discrete</a:t>
                </a:r>
                <a:r>
                  <a:rPr lang="en-US" dirty="0"/>
                  <a:t> random variable.</a:t>
                </a:r>
              </a:p>
              <a:p>
                <a:endParaRPr lang="en-US" sz="1000" dirty="0"/>
              </a:p>
              <a:p>
                <a:r>
                  <a:rPr lang="en-US" dirty="0"/>
                  <a:t>X – discrete, takes values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endParaRPr lang="en-US" baseline="-25000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/>
                  <a:t>What’s CDF for Bernoulli distribution?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96939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026D-861B-4F73-A6C1-6928FB04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CDFs FOR DISCRETE DISTRIBUTIONS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Actually, CDF can be defined also for a </a:t>
                </a:r>
                <a:r>
                  <a:rPr lang="en-US" i="1" dirty="0"/>
                  <a:t>discrete</a:t>
                </a:r>
                <a:r>
                  <a:rPr lang="en-US" dirty="0"/>
                  <a:t> random variable.</a:t>
                </a:r>
              </a:p>
              <a:p>
                <a:endParaRPr lang="en-US" sz="1000" dirty="0"/>
              </a:p>
              <a:p>
                <a:r>
                  <a:rPr lang="en-US" dirty="0"/>
                  <a:t>X – discrete, takes values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endParaRPr lang="en-US" baseline="-25000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/>
                  <a:t>What’s CDF for Bernoulli distribution?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43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3AA-12E4-4615-9AA9-0F6F62C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REMARKS ON RANDOMIZED RESPONSE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C3DE-95F6-4FAF-8EBE-1D92A524E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Responses X</a:t>
                </a:r>
                <a:r>
                  <a:rPr lang="en-US" baseline="-25000" dirty="0"/>
                  <a:t>1</a:t>
                </a:r>
                <a:r>
                  <a:rPr lang="en-US" dirty="0"/>
                  <a:t>, …, X</a:t>
                </a:r>
                <a:r>
                  <a:rPr lang="en-US" baseline="-25000" dirty="0"/>
                  <a:t>100 </a:t>
                </a:r>
                <a:r>
                  <a:rPr lang="en-US" dirty="0"/>
                  <a:t>, 	X</a:t>
                </a:r>
                <a:r>
                  <a:rPr lang="en-US" baseline="-25000" dirty="0"/>
                  <a:t>i</a:t>
                </a:r>
                <a:r>
                  <a:rPr lang="en-US" dirty="0"/>
                  <a:t> ~ Bernoulli(q)</a:t>
                </a:r>
                <a:endParaRPr lang="en-US" sz="800" dirty="0"/>
              </a:p>
              <a:p>
                <a:r>
                  <a:rPr lang="en-US" dirty="0"/>
                  <a:t>q = 0.5*</a:t>
                </a:r>
                <a:r>
                  <a:rPr lang="en-US" b="1" dirty="0"/>
                  <a:t>p</a:t>
                </a:r>
                <a:r>
                  <a:rPr lang="en-US" dirty="0"/>
                  <a:t> + 0.5</a:t>
                </a:r>
              </a:p>
              <a:p>
                <a:endParaRPr lang="en-US" sz="2400" dirty="0"/>
              </a:p>
              <a:p>
                <a:r>
                  <a:rPr lang="en-US" b="0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= {We got 60 YES out of 100} = 0.6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dirty="0"/>
                  <a:t> 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- 1 = 0.2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Imagine that we got 40 YES out of 100. Then:</a:t>
                </a:r>
              </a:p>
              <a:p>
                <a:endParaRPr lang="en-US" sz="9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0.4		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- 1 = -0.2</a:t>
                </a:r>
                <a:endParaRPr lang="en-US" sz="2400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C3DE-95F6-4FAF-8EBE-1D92A524E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F836B-61E4-473C-9215-1F12607CD4F3}"/>
              </a:ext>
            </a:extLst>
          </p:cNvPr>
          <p:cNvCxnSpPr>
            <a:cxnSpLocks/>
          </p:cNvCxnSpPr>
          <p:nvPr/>
        </p:nvCxnSpPr>
        <p:spPr>
          <a:xfrm>
            <a:off x="3467100" y="2876550"/>
            <a:ext cx="4867275" cy="7239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91849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026D-861B-4F73-A6C1-6928FB04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CDFs FOR DISCRETE DISTRIBUTIONS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Actually, CDF can be defined also for a </a:t>
                </a:r>
                <a:r>
                  <a:rPr lang="en-US" i="1" dirty="0"/>
                  <a:t>discrete</a:t>
                </a:r>
                <a:r>
                  <a:rPr lang="en-US" dirty="0"/>
                  <a:t> random variable.</a:t>
                </a:r>
              </a:p>
              <a:p>
                <a:endParaRPr lang="en-US" sz="1000" dirty="0"/>
              </a:p>
              <a:p>
                <a:r>
                  <a:rPr lang="en-US" dirty="0"/>
                  <a:t>X – discrete, takes values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endParaRPr lang="en-US" baseline="-25000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/>
                  <a:t>What’s CDF for Bernoulli distribution?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17007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026D-861B-4F73-A6C1-6928FB04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CDFs FOR DISCRETE DISTRIBUTIONS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Actually, CDF can be defined also for a </a:t>
                </a:r>
                <a:r>
                  <a:rPr lang="en-US" i="1" dirty="0"/>
                  <a:t>discrete</a:t>
                </a:r>
                <a:r>
                  <a:rPr lang="en-US" dirty="0"/>
                  <a:t> random variable.</a:t>
                </a:r>
              </a:p>
              <a:p>
                <a:endParaRPr lang="en-US" sz="1000" dirty="0"/>
              </a:p>
              <a:p>
                <a:r>
                  <a:rPr lang="en-US" dirty="0"/>
                  <a:t>X – discrete, takes values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endParaRPr lang="en-US" baseline="-25000" dirty="0"/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r>
                  <a:rPr lang="en-US" dirty="0"/>
                  <a:t>What’s CDF for Bernoulli distribution?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D5F83-82E0-46F5-B687-9F115926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7754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ABC11-14C9-4F61-B8E9-7603E8DBB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789113"/>
            <a:ext cx="10496550" cy="2387600"/>
          </a:xfrm>
        </p:spPr>
        <p:txBody>
          <a:bodyPr/>
          <a:lstStyle/>
          <a:p>
            <a:r>
              <a:rPr lang="en-US" b="1" dirty="0"/>
              <a:t>EXPERIMENT WITH CDFs</a:t>
            </a:r>
            <a:br>
              <a:rPr lang="en-US" b="1" dirty="0"/>
            </a:br>
            <a:r>
              <a:rPr lang="en-US" b="1" dirty="0"/>
              <a:t>IN PYTHON</a:t>
            </a:r>
            <a:endParaRPr lang="en-BE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4FD7FC-C32F-4623-A44C-B83003C67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8788"/>
            <a:ext cx="9144000" cy="1655762"/>
          </a:xfrm>
        </p:spPr>
        <p:txBody>
          <a:bodyPr/>
          <a:lstStyle/>
          <a:p>
            <a:r>
              <a:rPr lang="en-US" dirty="0"/>
              <a:t>Google Classroom -&gt; Probability mass functions and CDFs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6573094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6261-239D-4286-A145-D336AEC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SUM UP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5A1CE-2460-44A6-9175-42FC84F5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MLE for discrete uniform distribution</a:t>
            </a:r>
          </a:p>
          <a:p>
            <a:r>
              <a:rPr lang="en-US" sz="3200" dirty="0"/>
              <a:t>Discrete vs continuous random variables</a:t>
            </a:r>
          </a:p>
          <a:p>
            <a:r>
              <a:rPr lang="en-US" sz="3200" dirty="0"/>
              <a:t>CDF</a:t>
            </a:r>
          </a:p>
          <a:p>
            <a:pPr lvl="1"/>
            <a:r>
              <a:rPr lang="en-US" sz="2800" dirty="0"/>
              <a:t>for discrete</a:t>
            </a:r>
          </a:p>
          <a:p>
            <a:pPr lvl="1"/>
            <a:r>
              <a:rPr lang="en-US" sz="2800"/>
              <a:t>for continuous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35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3AA-12E4-4615-9AA9-0F6F62C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REMARKS ON RANDOMIZED RESPONSE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C3DE-95F6-4FAF-8EBE-1D92A524E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Responses X</a:t>
                </a:r>
                <a:r>
                  <a:rPr lang="en-US" baseline="-25000" dirty="0"/>
                  <a:t>1</a:t>
                </a:r>
                <a:r>
                  <a:rPr lang="en-US" dirty="0"/>
                  <a:t>, …, X</a:t>
                </a:r>
                <a:r>
                  <a:rPr lang="en-US" baseline="-25000" dirty="0"/>
                  <a:t>100 </a:t>
                </a:r>
                <a:r>
                  <a:rPr lang="en-US" dirty="0"/>
                  <a:t>, 	X</a:t>
                </a:r>
                <a:r>
                  <a:rPr lang="en-US" baseline="-25000" dirty="0"/>
                  <a:t>i</a:t>
                </a:r>
                <a:r>
                  <a:rPr lang="en-US" dirty="0"/>
                  <a:t> ~ Bernoulli(q)</a:t>
                </a:r>
                <a:endParaRPr lang="en-US" sz="800" dirty="0"/>
              </a:p>
              <a:p>
                <a:r>
                  <a:rPr lang="en-US" dirty="0"/>
                  <a:t>q = 0.5*</a:t>
                </a:r>
                <a:r>
                  <a:rPr lang="en-US" b="1" dirty="0"/>
                  <a:t>p</a:t>
                </a:r>
                <a:r>
                  <a:rPr lang="en-US" dirty="0"/>
                  <a:t> + 0.5</a:t>
                </a:r>
              </a:p>
              <a:p>
                <a:endParaRPr lang="en-US" sz="2400" dirty="0"/>
              </a:p>
              <a:p>
                <a:r>
                  <a:rPr lang="en-US" b="0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= {We got 60 YES out of 100} = 0.6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dirty="0"/>
                  <a:t> 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- 1 = 0.2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Imagine that we got 40 YES out of 100. Then:</a:t>
                </a:r>
              </a:p>
              <a:p>
                <a:endParaRPr lang="en-US" sz="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chemeClr val="bg1"/>
                    </a:solidFill>
                  </a:rPr>
                  <a:t>0.4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chemeClr val="bg1"/>
                    </a:solidFill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- 1 = -0.2</a:t>
                </a:r>
                <a:endParaRPr lang="en-US" sz="2400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C3DE-95F6-4FAF-8EBE-1D92A524E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F836B-61E4-473C-9215-1F12607CD4F3}"/>
              </a:ext>
            </a:extLst>
          </p:cNvPr>
          <p:cNvCxnSpPr>
            <a:cxnSpLocks/>
          </p:cNvCxnSpPr>
          <p:nvPr/>
        </p:nvCxnSpPr>
        <p:spPr>
          <a:xfrm>
            <a:off x="3467100" y="2876550"/>
            <a:ext cx="4867275" cy="7239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48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3AA-12E4-4615-9AA9-0F6F62C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REMARKS ON RANDOMIZED RESPONSE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C3DE-95F6-4FAF-8EBE-1D92A524E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Responses X</a:t>
                </a:r>
                <a:r>
                  <a:rPr lang="en-US" baseline="-25000" dirty="0"/>
                  <a:t>1</a:t>
                </a:r>
                <a:r>
                  <a:rPr lang="en-US" dirty="0"/>
                  <a:t>, …, X</a:t>
                </a:r>
                <a:r>
                  <a:rPr lang="en-US" baseline="-25000" dirty="0"/>
                  <a:t>100 </a:t>
                </a:r>
                <a:r>
                  <a:rPr lang="en-US" dirty="0"/>
                  <a:t>, 	X</a:t>
                </a:r>
                <a:r>
                  <a:rPr lang="en-US" baseline="-25000" dirty="0"/>
                  <a:t>i</a:t>
                </a:r>
                <a:r>
                  <a:rPr lang="en-US" dirty="0"/>
                  <a:t> ~ Bernoulli(q)</a:t>
                </a:r>
                <a:endParaRPr lang="en-US" sz="800" dirty="0"/>
              </a:p>
              <a:p>
                <a:r>
                  <a:rPr lang="en-US" dirty="0"/>
                  <a:t>q = 0.5*</a:t>
                </a:r>
                <a:r>
                  <a:rPr lang="en-US" b="1" dirty="0"/>
                  <a:t>p</a:t>
                </a:r>
                <a:r>
                  <a:rPr lang="en-US" dirty="0"/>
                  <a:t> + 0.5</a:t>
                </a:r>
              </a:p>
              <a:p>
                <a:endParaRPr lang="en-US" sz="2400" dirty="0"/>
              </a:p>
              <a:p>
                <a:r>
                  <a:rPr lang="en-US" b="0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= {We got 60 YES out of 100} = 0.6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dirty="0"/>
                  <a:t> 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- 1 = 0.2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Imagine that we got 40 YES out of 100. Then:</a:t>
                </a:r>
              </a:p>
              <a:p>
                <a:endParaRPr lang="en-US" sz="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= 0.4	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sz="2400" dirty="0"/>
                  <a:t> 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- 1 = -0.2</a:t>
                </a: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C3DE-95F6-4FAF-8EBE-1D92A524E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F836B-61E4-473C-9215-1F12607CD4F3}"/>
              </a:ext>
            </a:extLst>
          </p:cNvPr>
          <p:cNvCxnSpPr>
            <a:cxnSpLocks/>
          </p:cNvCxnSpPr>
          <p:nvPr/>
        </p:nvCxnSpPr>
        <p:spPr>
          <a:xfrm>
            <a:off x="3467100" y="2876550"/>
            <a:ext cx="4867275" cy="7239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79E0A1FC-B486-4F37-9112-B9B490011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0" r="52000"/>
          <a:stretch/>
        </p:blipFill>
        <p:spPr>
          <a:xfrm>
            <a:off x="8524875" y="5124450"/>
            <a:ext cx="2286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5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3AA-12E4-4615-9AA9-0F6F62C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REMARKS ON RANDOMIZED RESPONSE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C3DE-95F6-4FAF-8EBE-1D92A524E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Responses X</a:t>
                </a:r>
                <a:r>
                  <a:rPr lang="en-US" baseline="-25000" dirty="0"/>
                  <a:t>1</a:t>
                </a:r>
                <a:r>
                  <a:rPr lang="en-US" dirty="0"/>
                  <a:t>, …, X</a:t>
                </a:r>
                <a:r>
                  <a:rPr lang="en-US" baseline="-25000" dirty="0"/>
                  <a:t>100 </a:t>
                </a:r>
                <a:r>
                  <a:rPr lang="en-US" dirty="0"/>
                  <a:t>, 	X</a:t>
                </a:r>
                <a:r>
                  <a:rPr lang="en-US" baseline="-25000" dirty="0"/>
                  <a:t>i</a:t>
                </a:r>
                <a:r>
                  <a:rPr lang="en-US" dirty="0"/>
                  <a:t> ~ Bernoulli(q)</a:t>
                </a:r>
                <a:endParaRPr lang="en-US" sz="800" dirty="0"/>
              </a:p>
              <a:p>
                <a:r>
                  <a:rPr lang="en-US" dirty="0"/>
                  <a:t>q = 0.5*</a:t>
                </a:r>
                <a:r>
                  <a:rPr lang="en-US" b="1" dirty="0"/>
                  <a:t>p</a:t>
                </a:r>
                <a:r>
                  <a:rPr lang="en-US" dirty="0"/>
                  <a:t> + 0.5</a:t>
                </a:r>
              </a:p>
              <a:p>
                <a:endParaRPr lang="en-US" sz="2400" dirty="0"/>
              </a:p>
              <a:p>
                <a:r>
                  <a:rPr lang="en-US" b="0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= {We got 60 YES out of 100} = 0.6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dirty="0"/>
                  <a:t> 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- 1 = 0.2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Imagine that we got 40 YES out of 100. Then:</a:t>
                </a:r>
              </a:p>
              <a:p>
                <a:endParaRPr lang="en-US" sz="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= 0.4	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sz="2400" dirty="0"/>
                  <a:t> 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/>
                  <a:t> - 1 = -0.2</a:t>
                </a: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C3DE-95F6-4FAF-8EBE-1D92A524E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F836B-61E4-473C-9215-1F12607CD4F3}"/>
              </a:ext>
            </a:extLst>
          </p:cNvPr>
          <p:cNvCxnSpPr>
            <a:cxnSpLocks/>
          </p:cNvCxnSpPr>
          <p:nvPr/>
        </p:nvCxnSpPr>
        <p:spPr>
          <a:xfrm>
            <a:off x="3467100" y="2876550"/>
            <a:ext cx="4867275" cy="7239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79E0A1FC-B486-4F37-9112-B9B490011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0" r="52000"/>
          <a:stretch/>
        </p:blipFill>
        <p:spPr>
          <a:xfrm>
            <a:off x="8524875" y="5124450"/>
            <a:ext cx="2286000" cy="17335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31B851-CFE8-4CCC-A5BA-F46B66033282}"/>
              </a:ext>
            </a:extLst>
          </p:cNvPr>
          <p:cNvCxnSpPr>
            <a:cxnSpLocks/>
          </p:cNvCxnSpPr>
          <p:nvPr/>
        </p:nvCxnSpPr>
        <p:spPr>
          <a:xfrm>
            <a:off x="3838575" y="5476875"/>
            <a:ext cx="4495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6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BA8E-F4F2-4740-836A-CA753C99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REMARKS ON RANDOMIZED RESPONSE</a:t>
            </a:r>
            <a:endParaRPr lang="en-BE" sz="4000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Responses X</a:t>
                </a:r>
                <a:r>
                  <a:rPr lang="en-US" baseline="-25000" dirty="0"/>
                  <a:t>1</a:t>
                </a:r>
                <a:r>
                  <a:rPr lang="en-US" dirty="0"/>
                  <a:t>, …, X</a:t>
                </a:r>
                <a:r>
                  <a:rPr lang="en-US" baseline="-25000" dirty="0"/>
                  <a:t>100 </a:t>
                </a:r>
                <a:r>
                  <a:rPr lang="en-US" dirty="0"/>
                  <a:t>, 	X</a:t>
                </a:r>
                <a:r>
                  <a:rPr lang="en-US" baseline="-25000" dirty="0"/>
                  <a:t>i</a:t>
                </a:r>
                <a:r>
                  <a:rPr lang="en-US" dirty="0"/>
                  <a:t> ~ Bernoulli(q)</a:t>
                </a:r>
                <a:endParaRPr lang="en-US" sz="800" dirty="0"/>
              </a:p>
              <a:p>
                <a:r>
                  <a:rPr lang="en-US" dirty="0"/>
                  <a:t>q = 0.5*</a:t>
                </a:r>
                <a:r>
                  <a:rPr lang="en-US" b="1" dirty="0"/>
                  <a:t>p</a:t>
                </a:r>
                <a:r>
                  <a:rPr lang="en-US" dirty="0"/>
                  <a:t> + 0.5</a:t>
                </a:r>
                <a:endParaRPr lang="ru-RU" dirty="0"/>
              </a:p>
              <a:p>
                <a:pPr marL="0" indent="0">
                  <a:buNone/>
                </a:pPr>
                <a:endParaRPr lang="ru-RU" sz="105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Constraints: 	0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1,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		0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1 </a:t>
                </a:r>
                <a:r>
                  <a:rPr lang="en-US" dirty="0"/>
                  <a:t>			</a:t>
                </a:r>
                <a:endParaRPr lang="en-US" sz="1200" dirty="0"/>
              </a:p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When maximizing a function with constraints: check the borders.</a:t>
                </a:r>
              </a:p>
              <a:p>
                <a:pPr/>
                <a:endParaRPr lang="en-US" sz="1000" dirty="0"/>
              </a:p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40 out of 100 YES. MLE:</a:t>
                </a:r>
              </a:p>
              <a:p>
                <a:pPr/>
                <a:endParaRPr lang="en-US" sz="5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0.4 gives the highest L(q), but out of reach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L(0.5) &gt; L(1) = 0 </a:t>
                </a: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  <a:blipFill>
                <a:blip r:embed="rId2"/>
                <a:stretch>
                  <a:fillRect l="-1217" t="-217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35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BA8E-F4F2-4740-836A-CA753C99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REMARKS ON RANDOMIZED RESPONSE</a:t>
            </a:r>
            <a:endParaRPr lang="en-BE" sz="4000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Responses X</a:t>
                </a:r>
                <a:r>
                  <a:rPr lang="en-US" baseline="-25000" dirty="0"/>
                  <a:t>1</a:t>
                </a:r>
                <a:r>
                  <a:rPr lang="en-US" dirty="0"/>
                  <a:t>, …, X</a:t>
                </a:r>
                <a:r>
                  <a:rPr lang="en-US" baseline="-25000" dirty="0"/>
                  <a:t>100 </a:t>
                </a:r>
                <a:r>
                  <a:rPr lang="en-US" dirty="0"/>
                  <a:t>, 	X</a:t>
                </a:r>
                <a:r>
                  <a:rPr lang="en-US" baseline="-25000" dirty="0"/>
                  <a:t>i</a:t>
                </a:r>
                <a:r>
                  <a:rPr lang="en-US" dirty="0"/>
                  <a:t> ~ Bernoulli(q)</a:t>
                </a:r>
                <a:endParaRPr lang="en-US" sz="800" dirty="0"/>
              </a:p>
              <a:p>
                <a:r>
                  <a:rPr lang="en-US" dirty="0"/>
                  <a:t>q = 0.5*</a:t>
                </a:r>
                <a:r>
                  <a:rPr lang="en-US" b="1" dirty="0"/>
                  <a:t>p</a:t>
                </a:r>
                <a:r>
                  <a:rPr lang="en-US" dirty="0"/>
                  <a:t> + 0.5</a:t>
                </a:r>
                <a:endParaRPr lang="ru-RU" dirty="0"/>
              </a:p>
              <a:p>
                <a:pPr marL="0" indent="0">
                  <a:buNone/>
                </a:pPr>
                <a:endParaRPr lang="ru-RU" sz="1050" dirty="0"/>
              </a:p>
              <a:p>
                <a:pPr marL="0" indent="0">
                  <a:buNone/>
                </a:pPr>
                <a:r>
                  <a:rPr lang="en-US" dirty="0"/>
                  <a:t>Constraints: 	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1,	</a:t>
                </a:r>
              </a:p>
              <a:p>
                <a:pPr marL="0" indent="0">
                  <a:buNone/>
                </a:pPr>
                <a:r>
                  <a:rPr lang="en-US" dirty="0"/>
                  <a:t>			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 			</a:t>
                </a:r>
                <a:endParaRPr lang="en-US" sz="1200" dirty="0"/>
              </a:p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When maximizing a function with constraints: check the borders.</a:t>
                </a:r>
              </a:p>
              <a:p>
                <a:pPr/>
                <a:endParaRPr lang="en-US" sz="1000" dirty="0"/>
              </a:p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40 out of 100 YES. MLE:</a:t>
                </a:r>
              </a:p>
              <a:p>
                <a:pPr/>
                <a:endParaRPr lang="en-US" sz="5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0.4 gives the highest L(q), but out of reach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L(0.5) &gt; L(1) = 0 </a:t>
                </a: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  <a:blipFill>
                <a:blip r:embed="rId2"/>
                <a:stretch>
                  <a:fillRect l="-1217" t="-217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75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BA8E-F4F2-4740-836A-CA753C99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REMARKS ON RANDOMIZED RESPONSE</a:t>
            </a:r>
            <a:endParaRPr lang="en-BE" sz="4000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Responses X</a:t>
                </a:r>
                <a:r>
                  <a:rPr lang="en-US" baseline="-25000" dirty="0"/>
                  <a:t>1</a:t>
                </a:r>
                <a:r>
                  <a:rPr lang="en-US" dirty="0"/>
                  <a:t>, …, X</a:t>
                </a:r>
                <a:r>
                  <a:rPr lang="en-US" baseline="-25000" dirty="0"/>
                  <a:t>100 </a:t>
                </a:r>
                <a:r>
                  <a:rPr lang="en-US" dirty="0"/>
                  <a:t>, 	X</a:t>
                </a:r>
                <a:r>
                  <a:rPr lang="en-US" baseline="-25000" dirty="0"/>
                  <a:t>i</a:t>
                </a:r>
                <a:r>
                  <a:rPr lang="en-US" dirty="0"/>
                  <a:t> ~ Bernoulli(q)</a:t>
                </a:r>
                <a:endParaRPr lang="en-US" sz="800" dirty="0"/>
              </a:p>
              <a:p>
                <a:r>
                  <a:rPr lang="en-US" dirty="0"/>
                  <a:t>q = 0.5*</a:t>
                </a:r>
                <a:r>
                  <a:rPr lang="en-US" b="1" dirty="0"/>
                  <a:t>p</a:t>
                </a:r>
                <a:r>
                  <a:rPr lang="en-US" dirty="0"/>
                  <a:t> + 0.5</a:t>
                </a:r>
                <a:endParaRPr lang="ru-RU" dirty="0"/>
              </a:p>
              <a:p>
                <a:pPr marL="0" indent="0">
                  <a:buNone/>
                </a:pPr>
                <a:endParaRPr lang="ru-RU" sz="1050" dirty="0"/>
              </a:p>
              <a:p>
                <a:pPr marL="0" indent="0">
                  <a:buNone/>
                </a:pPr>
                <a:r>
                  <a:rPr lang="en-US" dirty="0"/>
                  <a:t>Constraints: 	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1,	</a:t>
                </a:r>
              </a:p>
              <a:p>
                <a:pPr marL="0" indent="0">
                  <a:buNone/>
                </a:pPr>
                <a:r>
                  <a:rPr lang="en-US" dirty="0"/>
                  <a:t>			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 			</a:t>
                </a:r>
                <a:endParaRPr lang="en-US" sz="1200" dirty="0"/>
              </a:p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When maximizing a function with constraints: check the borders.</a:t>
                </a:r>
              </a:p>
              <a:p>
                <a:pPr/>
                <a:endParaRPr lang="en-US" sz="1000" dirty="0"/>
              </a:p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40 out of 100 YES. MLE:</a:t>
                </a:r>
              </a:p>
              <a:p>
                <a:pPr/>
                <a:endParaRPr lang="en-US" sz="5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0.4 gives the highest L(q), but out of reach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L(0.5) &gt; L(1) = 0 </a:t>
                </a: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  <a:blipFill>
                <a:blip r:embed="rId2"/>
                <a:stretch>
                  <a:fillRect l="-1217" t="-217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284051-6F65-4B52-A56D-917382626FB2}"/>
                  </a:ext>
                </a:extLst>
              </p:cNvPr>
              <p:cNvSpPr txBox="1"/>
              <p:nvPr/>
            </p:nvSpPr>
            <p:spPr>
              <a:xfrm>
                <a:off x="5762625" y="3152775"/>
                <a:ext cx="2705100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⇒0.5≤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284051-6F65-4B52-A56D-917382626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3152775"/>
                <a:ext cx="27051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D7FA33-8090-48B1-BEA9-29E4B37ACA23}"/>
              </a:ext>
            </a:extLst>
          </p:cNvPr>
          <p:cNvCxnSpPr>
            <a:cxnSpLocks/>
          </p:cNvCxnSpPr>
          <p:nvPr/>
        </p:nvCxnSpPr>
        <p:spPr>
          <a:xfrm>
            <a:off x="3457575" y="2343150"/>
            <a:ext cx="1171575" cy="52387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5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D72A-6B01-497A-930C-884778F7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TIME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34B1-6DE8-49CB-9DE7-AC78535F2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Parameter estimation</a:t>
            </a:r>
          </a:p>
          <a:p>
            <a:endParaRPr lang="en-US" dirty="0"/>
          </a:p>
          <a:p>
            <a:r>
              <a:rPr lang="en-US" dirty="0"/>
              <a:t>Maximum Likelihood</a:t>
            </a:r>
          </a:p>
          <a:p>
            <a:endParaRPr lang="en-US" dirty="0"/>
          </a:p>
          <a:p>
            <a:r>
              <a:rPr lang="en-US" dirty="0"/>
              <a:t>Discrete distributions</a:t>
            </a:r>
          </a:p>
          <a:p>
            <a:endParaRPr lang="en-US" dirty="0"/>
          </a:p>
          <a:p>
            <a:r>
              <a:rPr lang="en-US" dirty="0"/>
              <a:t>Randomized response</a:t>
            </a: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370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BA8E-F4F2-4740-836A-CA753C99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REMARKS ON RANDOMIZED RESPONSE</a:t>
            </a:r>
            <a:endParaRPr lang="en-BE" sz="4000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Responses X</a:t>
                </a:r>
                <a:r>
                  <a:rPr lang="en-US" baseline="-25000" dirty="0"/>
                  <a:t>1</a:t>
                </a:r>
                <a:r>
                  <a:rPr lang="en-US" dirty="0"/>
                  <a:t>, …, X</a:t>
                </a:r>
                <a:r>
                  <a:rPr lang="en-US" baseline="-25000" dirty="0"/>
                  <a:t>100 </a:t>
                </a:r>
                <a:r>
                  <a:rPr lang="en-US" dirty="0"/>
                  <a:t>, 	X</a:t>
                </a:r>
                <a:r>
                  <a:rPr lang="en-US" baseline="-25000" dirty="0"/>
                  <a:t>i</a:t>
                </a:r>
                <a:r>
                  <a:rPr lang="en-US" dirty="0"/>
                  <a:t> ~ Bernoulli(q)</a:t>
                </a:r>
                <a:endParaRPr lang="en-US" sz="800" dirty="0"/>
              </a:p>
              <a:p>
                <a:r>
                  <a:rPr lang="en-US" dirty="0"/>
                  <a:t>q = 0.5*</a:t>
                </a:r>
                <a:r>
                  <a:rPr lang="en-US" b="1" dirty="0"/>
                  <a:t>p</a:t>
                </a:r>
                <a:r>
                  <a:rPr lang="en-US" dirty="0"/>
                  <a:t> + 0.5</a:t>
                </a:r>
                <a:endParaRPr lang="ru-RU" dirty="0"/>
              </a:p>
              <a:p>
                <a:pPr marL="0" indent="0">
                  <a:buNone/>
                </a:pPr>
                <a:endParaRPr lang="ru-RU" sz="1050" dirty="0"/>
              </a:p>
              <a:p>
                <a:pPr marL="0" indent="0">
                  <a:buNone/>
                </a:pPr>
                <a:r>
                  <a:rPr lang="en-US" dirty="0"/>
                  <a:t>Constraints: 	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1,	</a:t>
                </a:r>
              </a:p>
              <a:p>
                <a:pPr marL="0" indent="0">
                  <a:buNone/>
                </a:pPr>
                <a:r>
                  <a:rPr lang="en-US" dirty="0"/>
                  <a:t>			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 			</a:t>
                </a:r>
                <a:endParaRPr lang="en-US" sz="1200" dirty="0"/>
              </a:p>
              <a:p>
                <a:pPr/>
                <a:r>
                  <a:rPr lang="en-US" dirty="0"/>
                  <a:t>When maximizing a function with constraints: check the borders.</a:t>
                </a:r>
              </a:p>
              <a:p>
                <a:pPr/>
                <a:endParaRPr lang="en-US" sz="1000" dirty="0"/>
              </a:p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40 out of 100 YES. MLE:</a:t>
                </a:r>
              </a:p>
              <a:p>
                <a:pPr/>
                <a:endParaRPr lang="en-US" sz="5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0.4 gives the highest L(q), but out of reach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L(0.5) &gt; L(1) = 0 </a:t>
                </a: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  <a:blipFill>
                <a:blip r:embed="rId2"/>
                <a:stretch>
                  <a:fillRect l="-1217" t="-217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284051-6F65-4B52-A56D-917382626FB2}"/>
                  </a:ext>
                </a:extLst>
              </p:cNvPr>
              <p:cNvSpPr txBox="1"/>
              <p:nvPr/>
            </p:nvSpPr>
            <p:spPr>
              <a:xfrm>
                <a:off x="5762625" y="3152775"/>
                <a:ext cx="2705100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⇒0.5≤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284051-6F65-4B52-A56D-917382626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3152775"/>
                <a:ext cx="27051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44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BA8E-F4F2-4740-836A-CA753C99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REMARKS ON RANDOMIZED RESPONSE</a:t>
            </a:r>
            <a:endParaRPr lang="en-BE" sz="4000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Responses X</a:t>
                </a:r>
                <a:r>
                  <a:rPr lang="en-US" baseline="-25000" dirty="0"/>
                  <a:t>1</a:t>
                </a:r>
                <a:r>
                  <a:rPr lang="en-US" dirty="0"/>
                  <a:t>, …, X</a:t>
                </a:r>
                <a:r>
                  <a:rPr lang="en-US" baseline="-25000" dirty="0"/>
                  <a:t>100 </a:t>
                </a:r>
                <a:r>
                  <a:rPr lang="en-US" dirty="0"/>
                  <a:t>, 	X</a:t>
                </a:r>
                <a:r>
                  <a:rPr lang="en-US" baseline="-25000" dirty="0"/>
                  <a:t>i</a:t>
                </a:r>
                <a:r>
                  <a:rPr lang="en-US" dirty="0"/>
                  <a:t> ~ Bernoulli(q)</a:t>
                </a:r>
                <a:endParaRPr lang="en-US" sz="800" dirty="0"/>
              </a:p>
              <a:p>
                <a:r>
                  <a:rPr lang="en-US" dirty="0"/>
                  <a:t>q = 0.5*</a:t>
                </a:r>
                <a:r>
                  <a:rPr lang="en-US" b="1" dirty="0"/>
                  <a:t>p</a:t>
                </a:r>
                <a:r>
                  <a:rPr lang="en-US" dirty="0"/>
                  <a:t> + 0.5</a:t>
                </a:r>
                <a:endParaRPr lang="ru-RU" dirty="0"/>
              </a:p>
              <a:p>
                <a:pPr marL="0" indent="0">
                  <a:buNone/>
                </a:pPr>
                <a:endParaRPr lang="ru-RU" sz="1050" dirty="0"/>
              </a:p>
              <a:p>
                <a:pPr marL="0" indent="0">
                  <a:buNone/>
                </a:pPr>
                <a:r>
                  <a:rPr lang="en-US" dirty="0"/>
                  <a:t>Constraints: 	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1,	</a:t>
                </a:r>
              </a:p>
              <a:p>
                <a:pPr marL="0" indent="0">
                  <a:buNone/>
                </a:pPr>
                <a:r>
                  <a:rPr lang="en-US" dirty="0"/>
                  <a:t>			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 			</a:t>
                </a:r>
                <a:endParaRPr lang="en-US" sz="1200" dirty="0"/>
              </a:p>
              <a:p>
                <a:pPr/>
                <a:r>
                  <a:rPr lang="en-US" dirty="0"/>
                  <a:t>When maximizing a function with constraints: check the borders.</a:t>
                </a:r>
              </a:p>
              <a:p>
                <a:pPr/>
                <a:endParaRPr lang="en-US" sz="1000" dirty="0"/>
              </a:p>
              <a:p>
                <a:pPr/>
                <a:r>
                  <a:rPr lang="en-US" dirty="0"/>
                  <a:t>40 out of 100 YES. MLE:</a:t>
                </a:r>
              </a:p>
              <a:p>
                <a:pPr/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	0.4 gives the highest L(q), but out of reach</a:t>
                </a:r>
              </a:p>
              <a:p>
                <a:pPr marL="0" indent="0">
                  <a:buNone/>
                </a:pPr>
                <a:r>
                  <a:rPr lang="en-US" dirty="0"/>
                  <a:t>	L(0.5) </a:t>
                </a:r>
                <a:r>
                  <a:rPr lang="en-US" dirty="0">
                    <a:solidFill>
                      <a:schemeClr val="bg1"/>
                    </a:solidFill>
                  </a:rPr>
                  <a:t>&gt;</a:t>
                </a:r>
                <a:r>
                  <a:rPr lang="en-US" dirty="0"/>
                  <a:t> L(1) </a:t>
                </a:r>
                <a:r>
                  <a:rPr lang="en-US" dirty="0">
                    <a:solidFill>
                      <a:schemeClr val="bg1"/>
                    </a:solidFill>
                  </a:rPr>
                  <a:t>= 0 </a:t>
                </a: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  <a:blipFill>
                <a:blip r:embed="rId2"/>
                <a:stretch>
                  <a:fillRect l="-1217" t="-217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284051-6F65-4B52-A56D-917382626FB2}"/>
                  </a:ext>
                </a:extLst>
              </p:cNvPr>
              <p:cNvSpPr txBox="1"/>
              <p:nvPr/>
            </p:nvSpPr>
            <p:spPr>
              <a:xfrm>
                <a:off x="5762625" y="3152775"/>
                <a:ext cx="2705100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⇒0.5≤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284051-6F65-4B52-A56D-917382626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3152775"/>
                <a:ext cx="27051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56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BA8E-F4F2-4740-836A-CA753C99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REMARKS ON RANDOMIZED RESPONSE</a:t>
            </a:r>
            <a:endParaRPr lang="en-BE" sz="4000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Responses X</a:t>
                </a:r>
                <a:r>
                  <a:rPr lang="en-US" baseline="-25000" dirty="0"/>
                  <a:t>1</a:t>
                </a:r>
                <a:r>
                  <a:rPr lang="en-US" dirty="0"/>
                  <a:t>, …, X</a:t>
                </a:r>
                <a:r>
                  <a:rPr lang="en-US" baseline="-25000" dirty="0"/>
                  <a:t>100 </a:t>
                </a:r>
                <a:r>
                  <a:rPr lang="en-US" dirty="0"/>
                  <a:t>, 	X</a:t>
                </a:r>
                <a:r>
                  <a:rPr lang="en-US" baseline="-25000" dirty="0"/>
                  <a:t>i</a:t>
                </a:r>
                <a:r>
                  <a:rPr lang="en-US" dirty="0"/>
                  <a:t> ~ Bernoulli(q)</a:t>
                </a:r>
                <a:endParaRPr lang="en-US" sz="800" dirty="0"/>
              </a:p>
              <a:p>
                <a:r>
                  <a:rPr lang="en-US" dirty="0"/>
                  <a:t>q = 0.5*</a:t>
                </a:r>
                <a:r>
                  <a:rPr lang="en-US" b="1" dirty="0"/>
                  <a:t>p</a:t>
                </a:r>
                <a:r>
                  <a:rPr lang="en-US" dirty="0"/>
                  <a:t> + 0.5</a:t>
                </a:r>
                <a:endParaRPr lang="ru-RU" dirty="0"/>
              </a:p>
              <a:p>
                <a:pPr marL="0" indent="0">
                  <a:buNone/>
                </a:pPr>
                <a:endParaRPr lang="ru-RU" sz="1050" dirty="0"/>
              </a:p>
              <a:p>
                <a:pPr marL="0" indent="0">
                  <a:buNone/>
                </a:pPr>
                <a:r>
                  <a:rPr lang="en-US" dirty="0"/>
                  <a:t>Constraints: 	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1,	</a:t>
                </a:r>
              </a:p>
              <a:p>
                <a:pPr marL="0" indent="0">
                  <a:buNone/>
                </a:pPr>
                <a:r>
                  <a:rPr lang="en-US" dirty="0"/>
                  <a:t>			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 			</a:t>
                </a:r>
                <a:endParaRPr lang="en-US" sz="1200" dirty="0"/>
              </a:p>
              <a:p>
                <a:pPr/>
                <a:r>
                  <a:rPr lang="en-US" dirty="0"/>
                  <a:t>When maximizing a function with constraints: check the borders.</a:t>
                </a:r>
              </a:p>
              <a:p>
                <a:pPr/>
                <a:endParaRPr lang="en-US" sz="1000" dirty="0"/>
              </a:p>
              <a:p>
                <a:pPr/>
                <a:r>
                  <a:rPr lang="en-US" dirty="0"/>
                  <a:t>40 out of 100 YES. MLE:</a:t>
                </a:r>
              </a:p>
              <a:p>
                <a:pPr/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	0.4 gives the highest L(q), but out of reach</a:t>
                </a:r>
              </a:p>
              <a:p>
                <a:pPr marL="0" indent="0">
                  <a:buNone/>
                </a:pPr>
                <a:r>
                  <a:rPr lang="en-US" dirty="0"/>
                  <a:t>	L(0.5) &gt; L(1) = 0 		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  <a:blipFill>
                <a:blip r:embed="rId2"/>
                <a:stretch>
                  <a:fillRect l="-1217" t="-217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284051-6F65-4B52-A56D-917382626FB2}"/>
                  </a:ext>
                </a:extLst>
              </p:cNvPr>
              <p:cNvSpPr txBox="1"/>
              <p:nvPr/>
            </p:nvSpPr>
            <p:spPr>
              <a:xfrm>
                <a:off x="5762625" y="3152775"/>
                <a:ext cx="2705100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⇒0.5≤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284051-6F65-4B52-A56D-917382626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3152775"/>
                <a:ext cx="27051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0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BA8E-F4F2-4740-836A-CA753C99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REMARKS ON RANDOMIZED RESPONSE</a:t>
            </a:r>
            <a:endParaRPr lang="en-BE" sz="4000" spc="-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Responses X</a:t>
                </a:r>
                <a:r>
                  <a:rPr lang="en-US" baseline="-25000" dirty="0"/>
                  <a:t>1</a:t>
                </a:r>
                <a:r>
                  <a:rPr lang="en-US" dirty="0"/>
                  <a:t>, …, X</a:t>
                </a:r>
                <a:r>
                  <a:rPr lang="en-US" baseline="-25000" dirty="0"/>
                  <a:t>100 </a:t>
                </a:r>
                <a:r>
                  <a:rPr lang="en-US" dirty="0"/>
                  <a:t>, 	X</a:t>
                </a:r>
                <a:r>
                  <a:rPr lang="en-US" baseline="-25000" dirty="0"/>
                  <a:t>i</a:t>
                </a:r>
                <a:r>
                  <a:rPr lang="en-US" dirty="0"/>
                  <a:t> ~ Bernoulli(q)</a:t>
                </a:r>
                <a:endParaRPr lang="en-US" sz="800" dirty="0"/>
              </a:p>
              <a:p>
                <a:r>
                  <a:rPr lang="en-US" dirty="0"/>
                  <a:t>q = 0.5*</a:t>
                </a:r>
                <a:r>
                  <a:rPr lang="en-US" b="1" dirty="0"/>
                  <a:t>p</a:t>
                </a:r>
                <a:r>
                  <a:rPr lang="en-US" dirty="0"/>
                  <a:t> + 0.5</a:t>
                </a:r>
                <a:endParaRPr lang="ru-RU" dirty="0"/>
              </a:p>
              <a:p>
                <a:pPr marL="0" indent="0">
                  <a:buNone/>
                </a:pPr>
                <a:endParaRPr lang="ru-RU" sz="1050" dirty="0"/>
              </a:p>
              <a:p>
                <a:pPr marL="0" indent="0">
                  <a:buNone/>
                </a:pPr>
                <a:r>
                  <a:rPr lang="en-US" dirty="0"/>
                  <a:t>Constraints: 	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1,	</a:t>
                </a:r>
              </a:p>
              <a:p>
                <a:pPr marL="0" indent="0">
                  <a:buNone/>
                </a:pPr>
                <a:r>
                  <a:rPr lang="en-US" dirty="0"/>
                  <a:t>			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 			</a:t>
                </a:r>
                <a:endParaRPr lang="en-US" sz="1200" dirty="0"/>
              </a:p>
              <a:p>
                <a:pPr/>
                <a:r>
                  <a:rPr lang="en-US" dirty="0"/>
                  <a:t>When maximizing a function with constraints: check the borders.</a:t>
                </a:r>
              </a:p>
              <a:p>
                <a:pPr/>
                <a:endParaRPr lang="en-US" sz="1000" dirty="0"/>
              </a:p>
              <a:p>
                <a:pPr/>
                <a:r>
                  <a:rPr lang="en-US" dirty="0"/>
                  <a:t>40 out of 100 YES. MLE:</a:t>
                </a:r>
              </a:p>
              <a:p>
                <a:pPr/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	0.4 gives the highest L(q), but out of reach</a:t>
                </a:r>
              </a:p>
              <a:p>
                <a:pPr marL="0" indent="0">
                  <a:buNone/>
                </a:pPr>
                <a:r>
                  <a:rPr lang="en-US" dirty="0"/>
                  <a:t>	L(0.5) &gt; L(1) = 0 		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  </m:t>
                    </m:r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91D6-5412-417C-BE75-3E9C5A9F4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9250"/>
                <a:ext cx="10515600" cy="5048249"/>
              </a:xfrm>
              <a:blipFill>
                <a:blip r:embed="rId2"/>
                <a:stretch>
                  <a:fillRect l="-1217" t="-2174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284051-6F65-4B52-A56D-917382626FB2}"/>
                  </a:ext>
                </a:extLst>
              </p:cNvPr>
              <p:cNvSpPr txBox="1"/>
              <p:nvPr/>
            </p:nvSpPr>
            <p:spPr>
              <a:xfrm>
                <a:off x="5762625" y="3152775"/>
                <a:ext cx="2705100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⇒0.5≤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284051-6F65-4B52-A56D-917382626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5" y="3152775"/>
                <a:ext cx="27051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89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35142E-D9B0-4EAF-81A8-639CBA05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3600"/>
            <a:ext cx="9144000" cy="25399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OVERVIEW </a:t>
            </a:r>
            <a:br>
              <a:rPr lang="en-US" b="1" dirty="0"/>
            </a:br>
            <a:r>
              <a:rPr lang="en-US" b="1" dirty="0"/>
              <a:t>OF SOME DISTRIBUTIONS </a:t>
            </a:r>
            <a:br>
              <a:rPr lang="en-US" b="1" dirty="0"/>
            </a:br>
            <a:r>
              <a:rPr lang="en-US" b="1" dirty="0"/>
              <a:t>WE WORKED WITH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828497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222-176C-4BC9-88B1-F2BF9C80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DISTRIBUTIONS WE’VE SEEN SO FAR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Bernoulli</a:t>
                </a:r>
              </a:p>
              <a:p>
                <a:pPr marL="0" indent="0">
                  <a:buNone/>
                </a:pPr>
                <a:r>
                  <a:rPr lang="en-US" dirty="0"/>
                  <a:t>X ~ Bernoulli(p)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E(X) = p	</a:t>
                </a:r>
                <a:r>
                  <a:rPr lang="en-US" dirty="0"/>
                  <a:t>	Chance of success in a single trial with two outcomes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Binomial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X ~ Bi(n, p), 	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E(X) = np		# of successes in a series of n Bernoulli trials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Poisson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X ~ Po(</a:t>
                </a:r>
                <a:r>
                  <a:rPr lang="el-GR" dirty="0">
                    <a:solidFill>
                      <a:schemeClr val="bg1"/>
                    </a:solidFill>
                  </a:rPr>
                  <a:t>λ</a:t>
                </a:r>
                <a:r>
                  <a:rPr lang="en-US" dirty="0">
                    <a:solidFill>
                      <a:schemeClr val="bg1"/>
                    </a:solidFill>
                  </a:rPr>
                  <a:t>),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sup>
                        </m:sSup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E(X) = </a:t>
                </a:r>
                <a:r>
                  <a:rPr lang="el-GR" dirty="0">
                    <a:solidFill>
                      <a:schemeClr val="bg1"/>
                    </a:solidFill>
                  </a:rPr>
                  <a:t>λ</a:t>
                </a:r>
                <a:r>
                  <a:rPr lang="en-US" dirty="0">
                    <a:solidFill>
                      <a:schemeClr val="bg1"/>
                    </a:solidFill>
                  </a:rPr>
                  <a:t>		 # events that occur within a fixed amount of time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  <a:blipFill>
                <a:blip r:embed="rId2"/>
                <a:stretch>
                  <a:fillRect l="-1043" t="-250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110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222-176C-4BC9-88B1-F2BF9C80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DISTRIBUTIONS WE’VE SEEN SO FAR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Bernoulli</a:t>
                </a:r>
              </a:p>
              <a:p>
                <a:pPr marL="0" indent="0">
                  <a:buNone/>
                </a:pPr>
                <a:r>
                  <a:rPr lang="en-US" dirty="0"/>
                  <a:t>X ~ Bernoulli(p)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E(X) = p		Chance of success in a single trial with two outcomes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Binomial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X ~ Bi(n, p), 	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E(X) = np		# of successes in a series of n Bernoulli trials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Poisson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X ~ Po(</a:t>
                </a:r>
                <a:r>
                  <a:rPr lang="el-GR" dirty="0">
                    <a:solidFill>
                      <a:schemeClr val="bg1"/>
                    </a:solidFill>
                  </a:rPr>
                  <a:t>λ</a:t>
                </a:r>
                <a:r>
                  <a:rPr lang="en-US" dirty="0">
                    <a:solidFill>
                      <a:schemeClr val="bg1"/>
                    </a:solidFill>
                  </a:rPr>
                  <a:t>),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sup>
                        </m:sSup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E(X) = </a:t>
                </a:r>
                <a:r>
                  <a:rPr lang="el-GR" dirty="0">
                    <a:solidFill>
                      <a:schemeClr val="bg1"/>
                    </a:solidFill>
                  </a:rPr>
                  <a:t>λ</a:t>
                </a:r>
                <a:r>
                  <a:rPr lang="en-US" dirty="0">
                    <a:solidFill>
                      <a:schemeClr val="bg1"/>
                    </a:solidFill>
                  </a:rPr>
                  <a:t>		 # events that occur within a fixed amount of time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  <a:blipFill>
                <a:blip r:embed="rId2"/>
                <a:stretch>
                  <a:fillRect l="-1043" t="-250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296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222-176C-4BC9-88B1-F2BF9C80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DISTRIBUTIONS WE’VE SEEN SO FAR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Bernoulli</a:t>
                </a:r>
              </a:p>
              <a:p>
                <a:pPr marL="0" indent="0">
                  <a:buNone/>
                </a:pPr>
                <a:r>
                  <a:rPr lang="en-US" dirty="0"/>
                  <a:t>X ~ Bernoulli(p)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E(X) = p		Chance of success in a single trial with two outcomes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/>
                  <a:t>Binomial</a:t>
                </a:r>
              </a:p>
              <a:p>
                <a:pPr marL="0" indent="0">
                  <a:buNone/>
                </a:pPr>
                <a:r>
                  <a:rPr lang="en-US" dirty="0"/>
                  <a:t>X ~ Bi(n, p), 	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E(X) = np</a:t>
                </a:r>
                <a:r>
                  <a:rPr lang="en-US" dirty="0"/>
                  <a:t>		</a:t>
                </a:r>
                <a:r>
                  <a:rPr lang="en-US" dirty="0">
                    <a:solidFill>
                      <a:schemeClr val="bg1"/>
                    </a:solidFill>
                  </a:rPr>
                  <a:t># of successes in a series of n Bernoulli trials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Poisson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X ~ Po(</a:t>
                </a:r>
                <a:r>
                  <a:rPr lang="el-GR" dirty="0">
                    <a:solidFill>
                      <a:schemeClr val="bg1"/>
                    </a:solidFill>
                  </a:rPr>
                  <a:t>λ</a:t>
                </a:r>
                <a:r>
                  <a:rPr lang="en-US" dirty="0">
                    <a:solidFill>
                      <a:schemeClr val="bg1"/>
                    </a:solidFill>
                  </a:rPr>
                  <a:t>),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sup>
                        </m:sSup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E(X) = </a:t>
                </a:r>
                <a:r>
                  <a:rPr lang="el-GR" dirty="0">
                    <a:solidFill>
                      <a:schemeClr val="bg1"/>
                    </a:solidFill>
                  </a:rPr>
                  <a:t>λ</a:t>
                </a:r>
                <a:r>
                  <a:rPr lang="en-US" dirty="0">
                    <a:solidFill>
                      <a:schemeClr val="bg1"/>
                    </a:solidFill>
                  </a:rPr>
                  <a:t>		 # events that occur within a fixed amount of time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  <a:blipFill>
                <a:blip r:embed="rId2"/>
                <a:stretch>
                  <a:fillRect l="-1043" t="-250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635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222-176C-4BC9-88B1-F2BF9C80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DISTRIBUTIONS WE’VE SEEN SO FAR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Bernoulli</a:t>
                </a:r>
              </a:p>
              <a:p>
                <a:pPr marL="0" indent="0">
                  <a:buNone/>
                </a:pPr>
                <a:r>
                  <a:rPr lang="en-US" dirty="0"/>
                  <a:t>X ~ Bernoulli(p)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E(X) = p		Chance of success in a single trial with two outcomes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/>
                  <a:t>Binomial</a:t>
                </a:r>
              </a:p>
              <a:p>
                <a:pPr marL="0" indent="0">
                  <a:buNone/>
                </a:pPr>
                <a:r>
                  <a:rPr lang="en-US" dirty="0"/>
                  <a:t>X ~ Bi(n, p), 	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E(X) = np</a:t>
                </a:r>
                <a:r>
                  <a:rPr lang="en-US" dirty="0"/>
                  <a:t>		# of successes in a series of n Bernoulli trials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Poisson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X ~ Po(</a:t>
                </a:r>
                <a:r>
                  <a:rPr lang="el-GR" dirty="0">
                    <a:solidFill>
                      <a:schemeClr val="bg1"/>
                    </a:solidFill>
                  </a:rPr>
                  <a:t>λ</a:t>
                </a:r>
                <a:r>
                  <a:rPr lang="en-US" dirty="0">
                    <a:solidFill>
                      <a:schemeClr val="bg1"/>
                    </a:solidFill>
                  </a:rPr>
                  <a:t>),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sup>
                        </m:sSup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E(X) = </a:t>
                </a:r>
                <a:r>
                  <a:rPr lang="el-GR" dirty="0">
                    <a:solidFill>
                      <a:schemeClr val="bg1"/>
                    </a:solidFill>
                  </a:rPr>
                  <a:t>λ</a:t>
                </a:r>
                <a:r>
                  <a:rPr lang="en-US" dirty="0">
                    <a:solidFill>
                      <a:schemeClr val="bg1"/>
                    </a:solidFill>
                  </a:rPr>
                  <a:t>		 # events that occur within a fixed amount of time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  <a:blipFill>
                <a:blip r:embed="rId2"/>
                <a:stretch>
                  <a:fillRect l="-1043" t="-250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56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222-176C-4BC9-88B1-F2BF9C80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DISTRIBUTIONS WE’VE SEEN SO FAR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Bernoulli</a:t>
                </a:r>
              </a:p>
              <a:p>
                <a:pPr marL="0" indent="0">
                  <a:buNone/>
                </a:pPr>
                <a:r>
                  <a:rPr lang="en-US" dirty="0"/>
                  <a:t>X ~ Bernoulli(p)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E(X) = p		Chance of success in a single trial with two outcomes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/>
                  <a:t>Binomial</a:t>
                </a:r>
              </a:p>
              <a:p>
                <a:pPr marL="0" indent="0">
                  <a:buNone/>
                </a:pPr>
                <a:r>
                  <a:rPr lang="en-US" dirty="0"/>
                  <a:t>X ~ Bi(n, p), 	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E(X) = np		# of successes in a series of n Bernoulli trials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Poisson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X ~ Po(</a:t>
                </a:r>
                <a:r>
                  <a:rPr lang="el-GR" dirty="0">
                    <a:solidFill>
                      <a:schemeClr val="bg1"/>
                    </a:solidFill>
                  </a:rPr>
                  <a:t>λ</a:t>
                </a:r>
                <a:r>
                  <a:rPr lang="en-US" dirty="0">
                    <a:solidFill>
                      <a:schemeClr val="bg1"/>
                    </a:solidFill>
                  </a:rPr>
                  <a:t>),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sup>
                        </m:sSup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E(X) = </a:t>
                </a:r>
                <a:r>
                  <a:rPr lang="el-GR" dirty="0">
                    <a:solidFill>
                      <a:schemeClr val="bg1"/>
                    </a:solidFill>
                  </a:rPr>
                  <a:t>λ</a:t>
                </a:r>
                <a:r>
                  <a:rPr lang="en-US" dirty="0">
                    <a:solidFill>
                      <a:schemeClr val="bg1"/>
                    </a:solidFill>
                  </a:rPr>
                  <a:t>		 # events that occur within a fixed amount of time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  <a:blipFill>
                <a:blip r:embed="rId2"/>
                <a:stretch>
                  <a:fillRect l="-1043" t="-250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11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9669-8BF6-4B89-B3CE-511C2FE4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43AC-E701-4F87-99FA-EE0FF834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Wrap-up randomized response exercise</a:t>
            </a:r>
          </a:p>
          <a:p>
            <a:endParaRPr lang="en-US" dirty="0"/>
          </a:p>
          <a:p>
            <a:r>
              <a:rPr lang="en-US" dirty="0"/>
              <a:t>Overview of the distributions we’ve seen so far</a:t>
            </a:r>
          </a:p>
          <a:p>
            <a:endParaRPr lang="en-US" dirty="0"/>
          </a:p>
          <a:p>
            <a:r>
              <a:rPr lang="en-US" dirty="0"/>
              <a:t>More MLE</a:t>
            </a:r>
          </a:p>
          <a:p>
            <a:endParaRPr lang="en-US" dirty="0"/>
          </a:p>
          <a:p>
            <a:r>
              <a:rPr lang="en-US" dirty="0"/>
              <a:t>Continuous distributions 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77925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222-176C-4BC9-88B1-F2BF9C80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DISTRIBUTIONS WE’VE SEEN SO FAR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Bernoulli</a:t>
                </a:r>
              </a:p>
              <a:p>
                <a:pPr marL="0" indent="0">
                  <a:buNone/>
                </a:pPr>
                <a:r>
                  <a:rPr lang="en-US" dirty="0"/>
                  <a:t>X ~ Bernoulli(p)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E(X) = p		Chance of success in a single trial with two outcomes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/>
                  <a:t>Binomial</a:t>
                </a:r>
              </a:p>
              <a:p>
                <a:pPr marL="0" indent="0">
                  <a:buNone/>
                </a:pPr>
                <a:r>
                  <a:rPr lang="en-US" dirty="0"/>
                  <a:t>X ~ Bi(n, p), 	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E(X) = np		# of successes in a series of n Bernoulli trials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/>
                  <a:t>Poisson</a:t>
                </a:r>
              </a:p>
              <a:p>
                <a:pPr marL="0" indent="0">
                  <a:buNone/>
                </a:pPr>
                <a:r>
                  <a:rPr lang="en-US" dirty="0"/>
                  <a:t>X ~ Po(</a:t>
                </a:r>
                <a:r>
                  <a:rPr lang="el-GR" dirty="0"/>
                  <a:t>λ</a:t>
                </a:r>
                <a:r>
                  <a:rPr lang="en-US" dirty="0"/>
                  <a:t>),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E(X) = </a:t>
                </a:r>
                <a:r>
                  <a:rPr lang="el-GR" dirty="0">
                    <a:solidFill>
                      <a:schemeClr val="bg1"/>
                    </a:solidFill>
                  </a:rPr>
                  <a:t>λ</a:t>
                </a:r>
                <a:r>
                  <a:rPr lang="en-US" dirty="0"/>
                  <a:t>		</a:t>
                </a:r>
                <a:r>
                  <a:rPr lang="en-US" dirty="0">
                    <a:solidFill>
                      <a:schemeClr val="bg1"/>
                    </a:solidFill>
                  </a:rPr>
                  <a:t> # events that occur within a fixed amount of time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  <a:blipFill>
                <a:blip r:embed="rId2"/>
                <a:stretch>
                  <a:fillRect l="-1043" t="-250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23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222-176C-4BC9-88B1-F2BF9C80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DISTRIBUTIONS WE’VE SEEN SO FAR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Bernoulli</a:t>
                </a:r>
              </a:p>
              <a:p>
                <a:pPr marL="0" indent="0">
                  <a:buNone/>
                </a:pPr>
                <a:r>
                  <a:rPr lang="en-US" dirty="0"/>
                  <a:t>X ~ Bernoulli(p)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E(X) = p		Chance of success in a single trial with two outcomes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/>
                  <a:t>Binomial</a:t>
                </a:r>
              </a:p>
              <a:p>
                <a:pPr marL="0" indent="0">
                  <a:buNone/>
                </a:pPr>
                <a:r>
                  <a:rPr lang="en-US" dirty="0"/>
                  <a:t>X ~ Bi(n, p), 	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E(X) = np		# of successes in a series of n Bernoulli trials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/>
                  <a:t>Poisson</a:t>
                </a:r>
              </a:p>
              <a:p>
                <a:pPr marL="0" indent="0">
                  <a:buNone/>
                </a:pPr>
                <a:r>
                  <a:rPr lang="en-US" dirty="0"/>
                  <a:t>X ~ Po(</a:t>
                </a:r>
                <a:r>
                  <a:rPr lang="el-GR" dirty="0"/>
                  <a:t>λ</a:t>
                </a:r>
                <a:r>
                  <a:rPr lang="en-US" dirty="0"/>
                  <a:t>),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E(X) = </a:t>
                </a:r>
                <a:r>
                  <a:rPr lang="el-GR" dirty="0">
                    <a:solidFill>
                      <a:schemeClr val="bg1"/>
                    </a:solidFill>
                  </a:rPr>
                  <a:t>λ</a:t>
                </a:r>
                <a:r>
                  <a:rPr lang="en-US" dirty="0"/>
                  <a:t>		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/>
                  <a:t># events that occur within a fixed amount of time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  <a:blipFill>
                <a:blip r:embed="rId2"/>
                <a:stretch>
                  <a:fillRect l="-1043" t="-250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766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222-176C-4BC9-88B1-F2BF9C80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/>
              <a:t>DISTRIBUTIONS WE’VE SEEN SO FAR</a:t>
            </a:r>
            <a:endParaRPr lang="en-BE" b="1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Bernoulli</a:t>
                </a:r>
              </a:p>
              <a:p>
                <a:pPr marL="0" indent="0">
                  <a:buNone/>
                </a:pPr>
                <a:r>
                  <a:rPr lang="en-US" dirty="0"/>
                  <a:t>X ~ Bernoulli(p)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E(X) = p		Chance of success in a single trial with two outcomes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/>
                  <a:t>Binomial</a:t>
                </a:r>
              </a:p>
              <a:p>
                <a:pPr marL="0" indent="0">
                  <a:buNone/>
                </a:pPr>
                <a:r>
                  <a:rPr lang="en-US" dirty="0"/>
                  <a:t>X ~ Bi(n, p), 	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E(X) = np		# of successes in a series of n Bernoulli trials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b="1" dirty="0"/>
                  <a:t>Poisson</a:t>
                </a:r>
              </a:p>
              <a:p>
                <a:pPr marL="0" indent="0">
                  <a:buNone/>
                </a:pPr>
                <a:r>
                  <a:rPr lang="en-US" dirty="0"/>
                  <a:t>X ~ Po(</a:t>
                </a:r>
                <a:r>
                  <a:rPr lang="el-GR" dirty="0"/>
                  <a:t>λ</a:t>
                </a:r>
                <a:r>
                  <a:rPr lang="en-US" dirty="0"/>
                  <a:t>),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E(X) = </a:t>
                </a:r>
                <a:r>
                  <a:rPr lang="el-GR" dirty="0"/>
                  <a:t>λ</a:t>
                </a:r>
                <a:r>
                  <a:rPr lang="en-US" dirty="0"/>
                  <a:t>		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/>
                  <a:t># events that occur within a fixed amount of time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A2D8B-F82B-437D-80B1-310DA1039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5105400"/>
              </a:xfrm>
              <a:blipFill>
                <a:blip r:embed="rId2"/>
                <a:stretch>
                  <a:fillRect l="-1043" t="-250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143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AE4462-B673-4176-88D0-EBFA19889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MLE ONCE AGAIN</a:t>
            </a:r>
            <a:endParaRPr lang="en-BE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20AB7E-1D9E-4470-8AB6-5DFB48B90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+ one more discrete distribution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5381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E155-76E4-4BBA-8B17-61857952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BAEF-93AD-4FD8-BB95-9CFE73F1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44150" cy="50434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are waiting for a train in the metro.</a:t>
            </a:r>
          </a:p>
          <a:p>
            <a:endParaRPr lang="en-US" sz="1300" dirty="0"/>
          </a:p>
          <a:p>
            <a:r>
              <a:rPr lang="en-US" sz="3200" dirty="0"/>
              <a:t>Trains go every </a:t>
            </a:r>
            <a:r>
              <a:rPr lang="en-US" sz="3200" i="1" dirty="0"/>
              <a:t>t</a:t>
            </a:r>
            <a:r>
              <a:rPr lang="en-US" sz="3200" dirty="0"/>
              <a:t> minutes (no delays).</a:t>
            </a:r>
          </a:p>
          <a:p>
            <a:endParaRPr lang="en-US" sz="1300" dirty="0"/>
          </a:p>
          <a:p>
            <a:r>
              <a:rPr lang="en-US" sz="3200" dirty="0">
                <a:solidFill>
                  <a:schemeClr val="bg1"/>
                </a:solidFill>
              </a:rPr>
              <a:t>How long may you have to wait?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Anything between 0 and t minutes.</a:t>
            </a:r>
          </a:p>
          <a:p>
            <a:endParaRPr lang="en-US" sz="1300" dirty="0"/>
          </a:p>
          <a:p>
            <a:r>
              <a:rPr lang="en-US" sz="3200" dirty="0">
                <a:solidFill>
                  <a:schemeClr val="bg1"/>
                </a:solidFill>
              </a:rPr>
              <a:t>You ask N of your friends how long have they waited: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T</a:t>
            </a:r>
            <a:r>
              <a:rPr lang="en-US" sz="3200" baseline="-25000" dirty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, T</a:t>
            </a:r>
            <a:r>
              <a:rPr lang="en-US" sz="3200" baseline="-250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, …, T</a:t>
            </a:r>
            <a:r>
              <a:rPr lang="en-US" sz="3200" baseline="-25000" dirty="0">
                <a:solidFill>
                  <a:schemeClr val="bg1"/>
                </a:solidFill>
              </a:rPr>
              <a:t>N</a:t>
            </a:r>
          </a:p>
          <a:p>
            <a:pPr marL="0" indent="0" algn="ctr">
              <a:buNone/>
            </a:pPr>
            <a:endParaRPr lang="en-US" sz="1300" dirty="0"/>
          </a:p>
          <a:p>
            <a:r>
              <a:rPr lang="en-US" sz="3200" dirty="0">
                <a:solidFill>
                  <a:schemeClr val="bg1"/>
                </a:solidFill>
              </a:rPr>
              <a:t>How often do the trains go?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And how much will </a:t>
            </a:r>
            <a:r>
              <a:rPr lang="en-US" sz="3200" i="1" dirty="0">
                <a:solidFill>
                  <a:schemeClr val="bg1"/>
                </a:solidFill>
              </a:rPr>
              <a:t>you</a:t>
            </a:r>
            <a:r>
              <a:rPr lang="en-US" sz="3200" dirty="0">
                <a:solidFill>
                  <a:schemeClr val="bg1"/>
                </a:solidFill>
              </a:rPr>
              <a:t> need to wait?</a:t>
            </a:r>
          </a:p>
          <a:p>
            <a:endParaRPr lang="en-BE" sz="2800" i="1" dirty="0"/>
          </a:p>
        </p:txBody>
      </p:sp>
    </p:spTree>
    <p:extLst>
      <p:ext uri="{BB962C8B-B14F-4D97-AF65-F5344CB8AC3E}">
        <p14:creationId xmlns:p14="http://schemas.microsoft.com/office/powerpoint/2010/main" val="64130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E155-76E4-4BBA-8B17-61857952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BAEF-93AD-4FD8-BB95-9CFE73F1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44150" cy="50434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are waiting for a train in the metro.</a:t>
            </a:r>
          </a:p>
          <a:p>
            <a:endParaRPr lang="en-US" sz="1300" dirty="0"/>
          </a:p>
          <a:p>
            <a:r>
              <a:rPr lang="en-US" sz="3200" dirty="0"/>
              <a:t>Trains go every </a:t>
            </a:r>
            <a:r>
              <a:rPr lang="en-US" sz="3200" i="1" dirty="0"/>
              <a:t>t</a:t>
            </a:r>
            <a:r>
              <a:rPr lang="en-US" sz="3200" dirty="0"/>
              <a:t> minutes (no delays).</a:t>
            </a:r>
          </a:p>
          <a:p>
            <a:endParaRPr lang="en-US" sz="1300" dirty="0"/>
          </a:p>
          <a:p>
            <a:r>
              <a:rPr lang="en-US" sz="3200" dirty="0"/>
              <a:t>How long may you have to wait?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Anything between 0 and t minutes.</a:t>
            </a:r>
          </a:p>
          <a:p>
            <a:endParaRPr lang="en-US" sz="1300" dirty="0"/>
          </a:p>
          <a:p>
            <a:r>
              <a:rPr lang="en-US" sz="3200" dirty="0">
                <a:solidFill>
                  <a:schemeClr val="bg1"/>
                </a:solidFill>
              </a:rPr>
              <a:t>You ask N of your friends how long have they waited: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T</a:t>
            </a:r>
            <a:r>
              <a:rPr lang="en-US" sz="3200" baseline="-25000" dirty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, T</a:t>
            </a:r>
            <a:r>
              <a:rPr lang="en-US" sz="3200" baseline="-250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, …, T</a:t>
            </a:r>
            <a:r>
              <a:rPr lang="en-US" sz="3200" baseline="-25000" dirty="0">
                <a:solidFill>
                  <a:schemeClr val="bg1"/>
                </a:solidFill>
              </a:rPr>
              <a:t>N</a:t>
            </a:r>
          </a:p>
          <a:p>
            <a:pPr marL="0" indent="0" algn="ctr">
              <a:buNone/>
            </a:pPr>
            <a:endParaRPr lang="en-US" sz="1300" dirty="0"/>
          </a:p>
          <a:p>
            <a:r>
              <a:rPr lang="en-US" sz="3200" dirty="0">
                <a:solidFill>
                  <a:schemeClr val="bg1"/>
                </a:solidFill>
              </a:rPr>
              <a:t>How often do the trains go?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And how much will </a:t>
            </a:r>
            <a:r>
              <a:rPr lang="en-US" sz="3200" i="1" dirty="0">
                <a:solidFill>
                  <a:schemeClr val="bg1"/>
                </a:solidFill>
              </a:rPr>
              <a:t>you</a:t>
            </a:r>
            <a:r>
              <a:rPr lang="en-US" sz="3200" dirty="0">
                <a:solidFill>
                  <a:schemeClr val="bg1"/>
                </a:solidFill>
              </a:rPr>
              <a:t> need to wait?</a:t>
            </a:r>
          </a:p>
          <a:p>
            <a:endParaRPr lang="en-BE" sz="2800" i="1" dirty="0"/>
          </a:p>
        </p:txBody>
      </p:sp>
    </p:spTree>
    <p:extLst>
      <p:ext uri="{BB962C8B-B14F-4D97-AF65-F5344CB8AC3E}">
        <p14:creationId xmlns:p14="http://schemas.microsoft.com/office/powerpoint/2010/main" val="3416047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E155-76E4-4BBA-8B17-61857952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BAEF-93AD-4FD8-BB95-9CFE73F1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44150" cy="50434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are waiting for a train in the metro.</a:t>
            </a:r>
          </a:p>
          <a:p>
            <a:endParaRPr lang="en-US" sz="1300" dirty="0"/>
          </a:p>
          <a:p>
            <a:r>
              <a:rPr lang="en-US" sz="3200" dirty="0"/>
              <a:t>Trains go every </a:t>
            </a:r>
            <a:r>
              <a:rPr lang="en-US" sz="3200" i="1" dirty="0"/>
              <a:t>t</a:t>
            </a:r>
            <a:r>
              <a:rPr lang="en-US" sz="3200" dirty="0"/>
              <a:t> minutes (no delays).</a:t>
            </a:r>
          </a:p>
          <a:p>
            <a:endParaRPr lang="en-US" sz="1300" dirty="0"/>
          </a:p>
          <a:p>
            <a:r>
              <a:rPr lang="en-US" sz="3200" dirty="0"/>
              <a:t>How long may you have to wait?</a:t>
            </a:r>
          </a:p>
          <a:p>
            <a:pPr lvl="1"/>
            <a:r>
              <a:rPr lang="en-US" sz="2800" dirty="0"/>
              <a:t>Anything between 0 and t minutes.</a:t>
            </a:r>
          </a:p>
          <a:p>
            <a:endParaRPr lang="en-US" sz="1300" dirty="0"/>
          </a:p>
          <a:p>
            <a:r>
              <a:rPr lang="en-US" sz="3200" dirty="0">
                <a:solidFill>
                  <a:schemeClr val="bg1"/>
                </a:solidFill>
              </a:rPr>
              <a:t>You ask N of your friends how long have they waited: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T</a:t>
            </a:r>
            <a:r>
              <a:rPr lang="en-US" sz="3200" baseline="-25000" dirty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, T</a:t>
            </a:r>
            <a:r>
              <a:rPr lang="en-US" sz="3200" baseline="-250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, …, T</a:t>
            </a:r>
            <a:r>
              <a:rPr lang="en-US" sz="3200" baseline="-25000" dirty="0">
                <a:solidFill>
                  <a:schemeClr val="bg1"/>
                </a:solidFill>
              </a:rPr>
              <a:t>N</a:t>
            </a:r>
          </a:p>
          <a:p>
            <a:pPr marL="0" indent="0" algn="ctr">
              <a:buNone/>
            </a:pPr>
            <a:endParaRPr lang="en-US" sz="1300" dirty="0"/>
          </a:p>
          <a:p>
            <a:r>
              <a:rPr lang="en-US" sz="3200" dirty="0">
                <a:solidFill>
                  <a:schemeClr val="bg1"/>
                </a:solidFill>
              </a:rPr>
              <a:t>How often do the trains go?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And how much will </a:t>
            </a:r>
            <a:r>
              <a:rPr lang="en-US" sz="3200" i="1" dirty="0">
                <a:solidFill>
                  <a:schemeClr val="bg1"/>
                </a:solidFill>
              </a:rPr>
              <a:t>you</a:t>
            </a:r>
            <a:r>
              <a:rPr lang="en-US" sz="3200" dirty="0">
                <a:solidFill>
                  <a:schemeClr val="bg1"/>
                </a:solidFill>
              </a:rPr>
              <a:t> need to wait?</a:t>
            </a:r>
          </a:p>
          <a:p>
            <a:endParaRPr lang="en-BE" sz="2800" i="1" dirty="0"/>
          </a:p>
        </p:txBody>
      </p:sp>
    </p:spTree>
    <p:extLst>
      <p:ext uri="{BB962C8B-B14F-4D97-AF65-F5344CB8AC3E}">
        <p14:creationId xmlns:p14="http://schemas.microsoft.com/office/powerpoint/2010/main" val="339696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E155-76E4-4BBA-8B17-61857952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BAEF-93AD-4FD8-BB95-9CFE73F1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44150" cy="50434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are waiting for a train in the metro.</a:t>
            </a:r>
          </a:p>
          <a:p>
            <a:endParaRPr lang="en-US" sz="1300" dirty="0"/>
          </a:p>
          <a:p>
            <a:r>
              <a:rPr lang="en-US" sz="3200" dirty="0"/>
              <a:t>Trains go every </a:t>
            </a:r>
            <a:r>
              <a:rPr lang="en-US" sz="3200" i="1" dirty="0"/>
              <a:t>t</a:t>
            </a:r>
            <a:r>
              <a:rPr lang="en-US" sz="3200" dirty="0"/>
              <a:t> minutes (no delays).</a:t>
            </a:r>
          </a:p>
          <a:p>
            <a:endParaRPr lang="en-US" sz="1300" dirty="0"/>
          </a:p>
          <a:p>
            <a:r>
              <a:rPr lang="en-US" sz="3200" dirty="0"/>
              <a:t>How long may you have to wait?</a:t>
            </a:r>
          </a:p>
          <a:p>
            <a:pPr lvl="1"/>
            <a:r>
              <a:rPr lang="en-US" sz="2800" dirty="0"/>
              <a:t>Anything between 0 and t minutes.</a:t>
            </a:r>
          </a:p>
          <a:p>
            <a:endParaRPr lang="en-US" sz="1300" dirty="0"/>
          </a:p>
          <a:p>
            <a:r>
              <a:rPr lang="en-US" sz="3200" dirty="0"/>
              <a:t>You ask N of your friends how long have they waited:</a:t>
            </a:r>
          </a:p>
          <a:p>
            <a:pPr marL="0" indent="0" algn="ctr">
              <a:buNone/>
            </a:pPr>
            <a:r>
              <a:rPr lang="en-US" sz="3200" dirty="0"/>
              <a:t>T</a:t>
            </a:r>
            <a:r>
              <a:rPr lang="en-US" sz="3200" baseline="-25000" dirty="0"/>
              <a:t>1</a:t>
            </a:r>
            <a:r>
              <a:rPr lang="en-US" sz="3200" dirty="0"/>
              <a:t>, T</a:t>
            </a:r>
            <a:r>
              <a:rPr lang="en-US" sz="3200" baseline="-25000" dirty="0"/>
              <a:t>2</a:t>
            </a:r>
            <a:r>
              <a:rPr lang="en-US" sz="3200" dirty="0"/>
              <a:t>, …, T</a:t>
            </a:r>
            <a:r>
              <a:rPr lang="en-US" sz="3200" baseline="-25000" dirty="0"/>
              <a:t>N</a:t>
            </a:r>
          </a:p>
          <a:p>
            <a:pPr marL="0" indent="0" algn="ctr">
              <a:buNone/>
            </a:pPr>
            <a:endParaRPr lang="en-US" sz="1300" dirty="0"/>
          </a:p>
          <a:p>
            <a:r>
              <a:rPr lang="en-US" sz="3200" dirty="0">
                <a:solidFill>
                  <a:schemeClr val="bg1"/>
                </a:solidFill>
              </a:rPr>
              <a:t>How often do the trains go?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And how much will </a:t>
            </a:r>
            <a:r>
              <a:rPr lang="en-US" sz="3200" i="1" dirty="0">
                <a:solidFill>
                  <a:schemeClr val="bg1"/>
                </a:solidFill>
              </a:rPr>
              <a:t>you</a:t>
            </a:r>
            <a:r>
              <a:rPr lang="en-US" sz="3200" dirty="0">
                <a:solidFill>
                  <a:schemeClr val="bg1"/>
                </a:solidFill>
              </a:rPr>
              <a:t> need to wait?</a:t>
            </a:r>
          </a:p>
          <a:p>
            <a:endParaRPr lang="en-BE" sz="2800" i="1" dirty="0"/>
          </a:p>
        </p:txBody>
      </p:sp>
    </p:spTree>
    <p:extLst>
      <p:ext uri="{BB962C8B-B14F-4D97-AF65-F5344CB8AC3E}">
        <p14:creationId xmlns:p14="http://schemas.microsoft.com/office/powerpoint/2010/main" val="3117913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E155-76E4-4BBA-8B17-61857952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BAEF-93AD-4FD8-BB95-9CFE73F1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44150" cy="50434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are waiting for a train in the metro.</a:t>
            </a:r>
          </a:p>
          <a:p>
            <a:endParaRPr lang="en-US" sz="1300" dirty="0"/>
          </a:p>
          <a:p>
            <a:r>
              <a:rPr lang="en-US" sz="3200" dirty="0"/>
              <a:t>Trains go every </a:t>
            </a:r>
            <a:r>
              <a:rPr lang="en-US" sz="3200" i="1" dirty="0"/>
              <a:t>t</a:t>
            </a:r>
            <a:r>
              <a:rPr lang="en-US" sz="3200" dirty="0"/>
              <a:t> minutes (no delays).</a:t>
            </a:r>
          </a:p>
          <a:p>
            <a:endParaRPr lang="en-US" sz="1300" dirty="0"/>
          </a:p>
          <a:p>
            <a:r>
              <a:rPr lang="en-US" sz="3200" dirty="0"/>
              <a:t>How long may you have to wait?</a:t>
            </a:r>
          </a:p>
          <a:p>
            <a:pPr lvl="1"/>
            <a:r>
              <a:rPr lang="en-US" sz="2800" dirty="0"/>
              <a:t>Anything between 0 and t minutes.</a:t>
            </a:r>
          </a:p>
          <a:p>
            <a:endParaRPr lang="en-US" sz="1300" dirty="0"/>
          </a:p>
          <a:p>
            <a:r>
              <a:rPr lang="en-US" sz="3200" dirty="0"/>
              <a:t>You ask N of your friends how long have they waited:</a:t>
            </a:r>
          </a:p>
          <a:p>
            <a:pPr marL="0" indent="0" algn="ctr">
              <a:buNone/>
            </a:pPr>
            <a:r>
              <a:rPr lang="en-US" sz="3200" dirty="0"/>
              <a:t>T</a:t>
            </a:r>
            <a:r>
              <a:rPr lang="en-US" sz="3200" baseline="-25000" dirty="0"/>
              <a:t>1</a:t>
            </a:r>
            <a:r>
              <a:rPr lang="en-US" sz="3200" dirty="0"/>
              <a:t>, T</a:t>
            </a:r>
            <a:r>
              <a:rPr lang="en-US" sz="3200" baseline="-25000" dirty="0"/>
              <a:t>2</a:t>
            </a:r>
            <a:r>
              <a:rPr lang="en-US" sz="3200" dirty="0"/>
              <a:t>, …, T</a:t>
            </a:r>
            <a:r>
              <a:rPr lang="en-US" sz="3200" baseline="-25000" dirty="0"/>
              <a:t>N</a:t>
            </a:r>
          </a:p>
          <a:p>
            <a:pPr marL="0" indent="0" algn="ctr">
              <a:buNone/>
            </a:pPr>
            <a:endParaRPr lang="en-US" sz="1300" dirty="0"/>
          </a:p>
          <a:p>
            <a:r>
              <a:rPr lang="en-US" sz="3200" dirty="0"/>
              <a:t>How often do the trains go? </a:t>
            </a:r>
            <a:br>
              <a:rPr lang="en-US" sz="3200" dirty="0"/>
            </a:br>
            <a:r>
              <a:rPr lang="en-US" sz="3200" dirty="0"/>
              <a:t>And how much will </a:t>
            </a:r>
            <a:r>
              <a:rPr lang="en-US" sz="3200" i="1" dirty="0"/>
              <a:t>you</a:t>
            </a:r>
            <a:r>
              <a:rPr lang="en-US" sz="3200" dirty="0"/>
              <a:t> need to wait?</a:t>
            </a:r>
          </a:p>
          <a:p>
            <a:endParaRPr lang="en-BE" sz="2800" i="1" dirty="0"/>
          </a:p>
        </p:txBody>
      </p:sp>
    </p:spTree>
    <p:extLst>
      <p:ext uri="{BB962C8B-B14F-4D97-AF65-F5344CB8AC3E}">
        <p14:creationId xmlns:p14="http://schemas.microsoft.com/office/powerpoint/2010/main" val="1279834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D6CB-4AC2-44EC-AFAD-CF0EB379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2CD4-6718-4308-911D-4662E24C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Let’s start with estimating the value of parameter </a:t>
            </a:r>
            <a:r>
              <a:rPr lang="en-US" i="1" dirty="0"/>
              <a:t>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(train come every </a:t>
            </a:r>
            <a:r>
              <a:rPr lang="en-US" i="1" dirty="0"/>
              <a:t>t</a:t>
            </a:r>
            <a:r>
              <a:rPr lang="en-US" dirty="0"/>
              <a:t> minutes).</a:t>
            </a:r>
          </a:p>
          <a:p>
            <a:endParaRPr lang="en-US" sz="1800" dirty="0"/>
          </a:p>
          <a:p>
            <a:r>
              <a:rPr lang="en-US" dirty="0">
                <a:solidFill>
                  <a:schemeClr val="bg1"/>
                </a:solidFill>
              </a:rPr>
              <a:t>Assume a very simple model: X – one’s waiting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You know how long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of your friends waited: </a:t>
            </a:r>
            <a:r>
              <a:rPr lang="en-US" i="1" dirty="0">
                <a:solidFill>
                  <a:schemeClr val="bg1"/>
                </a:solidFill>
              </a:rPr>
              <a:t>T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, T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, …, T</a:t>
            </a:r>
            <a:r>
              <a:rPr lang="en-US" i="1" baseline="-25000" dirty="0">
                <a:solidFill>
                  <a:schemeClr val="bg1"/>
                </a:solidFill>
              </a:rPr>
              <a:t>N</a:t>
            </a:r>
            <a:br>
              <a:rPr lang="en-US" baseline="-25000" dirty="0">
                <a:solidFill>
                  <a:schemeClr val="bg1"/>
                </a:solidFill>
              </a:rPr>
            </a:br>
            <a:br>
              <a:rPr lang="en-US" baseline="-25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How to estimate the parameter t? -&gt; </a:t>
            </a:r>
            <a:r>
              <a:rPr lang="en-US" b="1" dirty="0">
                <a:solidFill>
                  <a:schemeClr val="bg1"/>
                </a:solidFill>
              </a:rPr>
              <a:t>Maximum likelihood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7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E89E13-54F5-4B16-855B-50C7CB3EC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bit more </a:t>
            </a:r>
            <a:br>
              <a:rPr lang="en-US" b="1" dirty="0"/>
            </a:br>
            <a:r>
              <a:rPr lang="en-US" b="1" dirty="0"/>
              <a:t>on randomized response</a:t>
            </a:r>
            <a:endParaRPr lang="en-BE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302076-C332-432B-975B-715319F3B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Constrained optimization</a:t>
            </a:r>
            <a:endParaRPr lang="en-BE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4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D6CB-4AC2-44EC-AFAD-CF0EB379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2CD4-6718-4308-911D-4662E24C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Let’s start with estimating the value of parameter </a:t>
            </a:r>
            <a:r>
              <a:rPr lang="en-US" i="1" dirty="0"/>
              <a:t>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(train come every </a:t>
            </a:r>
            <a:r>
              <a:rPr lang="en-US" i="1" dirty="0"/>
              <a:t>t</a:t>
            </a:r>
            <a:r>
              <a:rPr lang="en-US" dirty="0"/>
              <a:t> minutes).</a:t>
            </a:r>
          </a:p>
          <a:p>
            <a:endParaRPr lang="en-US" sz="1800" dirty="0"/>
          </a:p>
          <a:p>
            <a:r>
              <a:rPr lang="en-US" dirty="0"/>
              <a:t>Assume a very simple model: X – one’s waiting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You know how long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of your friends waited: </a:t>
            </a:r>
            <a:r>
              <a:rPr lang="en-US" i="1" dirty="0">
                <a:solidFill>
                  <a:schemeClr val="bg1"/>
                </a:solidFill>
              </a:rPr>
              <a:t>T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, T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, …, T</a:t>
            </a:r>
            <a:r>
              <a:rPr lang="en-US" i="1" baseline="-25000" dirty="0">
                <a:solidFill>
                  <a:schemeClr val="bg1"/>
                </a:solidFill>
              </a:rPr>
              <a:t>N</a:t>
            </a:r>
            <a:br>
              <a:rPr lang="en-US" baseline="-25000" dirty="0">
                <a:solidFill>
                  <a:schemeClr val="bg1"/>
                </a:solidFill>
              </a:rPr>
            </a:br>
            <a:br>
              <a:rPr lang="en-US" baseline="-25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How to estimate the parameter t? -&gt; </a:t>
            </a:r>
            <a:r>
              <a:rPr lang="en-US" b="1" dirty="0">
                <a:solidFill>
                  <a:schemeClr val="bg1"/>
                </a:solidFill>
              </a:rPr>
              <a:t>Maximum likelihood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75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D6CB-4AC2-44EC-AFAD-CF0EB379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2CD4-6718-4308-911D-4662E24C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Let’s start with estimating the value of parameter </a:t>
            </a:r>
            <a:r>
              <a:rPr lang="en-US" i="1" dirty="0"/>
              <a:t>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(train come every </a:t>
            </a:r>
            <a:r>
              <a:rPr lang="en-US" i="1" dirty="0"/>
              <a:t>t</a:t>
            </a:r>
            <a:r>
              <a:rPr lang="en-US" dirty="0"/>
              <a:t> minutes).</a:t>
            </a:r>
          </a:p>
          <a:p>
            <a:endParaRPr lang="en-US" sz="1800" dirty="0"/>
          </a:p>
          <a:p>
            <a:r>
              <a:rPr lang="en-US" dirty="0"/>
              <a:t>Assume a very simple model: X – one’s waiting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You know how long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of your friends waited: </a:t>
            </a:r>
            <a:r>
              <a:rPr lang="en-US" i="1" dirty="0">
                <a:solidFill>
                  <a:schemeClr val="bg1"/>
                </a:solidFill>
              </a:rPr>
              <a:t>T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, T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, …, T</a:t>
            </a:r>
            <a:r>
              <a:rPr lang="en-US" i="1" baseline="-25000" dirty="0">
                <a:solidFill>
                  <a:schemeClr val="bg1"/>
                </a:solidFill>
              </a:rPr>
              <a:t>N</a:t>
            </a:r>
            <a:br>
              <a:rPr lang="en-US" baseline="-25000" dirty="0">
                <a:solidFill>
                  <a:schemeClr val="bg1"/>
                </a:solidFill>
              </a:rPr>
            </a:br>
            <a:br>
              <a:rPr lang="en-US" baseline="-25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How to estimate the parameter t? -&gt; </a:t>
            </a:r>
            <a:r>
              <a:rPr lang="en-US" b="1" dirty="0">
                <a:solidFill>
                  <a:schemeClr val="bg1"/>
                </a:solidFill>
              </a:rPr>
              <a:t>Maximum likelihood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4CF5D27-9A69-4986-9F6C-7B7CB8A46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293618"/>
              </p:ext>
            </p:extLst>
          </p:nvPr>
        </p:nvGraphicFramePr>
        <p:xfrm>
          <a:off x="1038225" y="372903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1/(t+1)</a:t>
                      </a:r>
                      <a:endParaRPr lang="en-BE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1/(t+1)</a:t>
                      </a:r>
                      <a:endParaRPr lang="en-BE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BE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1/(t+1)</a:t>
                      </a:r>
                      <a:endParaRPr lang="en-BE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819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D6CB-4AC2-44EC-AFAD-CF0EB379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2CD4-6718-4308-911D-4662E24C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Let’s start with estimating the value of parameter </a:t>
            </a:r>
            <a:r>
              <a:rPr lang="en-US" i="1" dirty="0"/>
              <a:t>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(train come every </a:t>
            </a:r>
            <a:r>
              <a:rPr lang="en-US" i="1" dirty="0"/>
              <a:t>t</a:t>
            </a:r>
            <a:r>
              <a:rPr lang="en-US" dirty="0"/>
              <a:t> minutes).</a:t>
            </a:r>
          </a:p>
          <a:p>
            <a:endParaRPr lang="en-US" sz="1800" dirty="0"/>
          </a:p>
          <a:p>
            <a:r>
              <a:rPr lang="en-US" dirty="0"/>
              <a:t>Assume a very simple model: X – one’s waiting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You know how long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of your friends waited: </a:t>
            </a:r>
            <a:r>
              <a:rPr lang="en-US" i="1" dirty="0">
                <a:solidFill>
                  <a:schemeClr val="bg1"/>
                </a:solidFill>
              </a:rPr>
              <a:t>T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, T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, …, T</a:t>
            </a:r>
            <a:r>
              <a:rPr lang="en-US" i="1" baseline="-25000" dirty="0">
                <a:solidFill>
                  <a:schemeClr val="bg1"/>
                </a:solidFill>
              </a:rPr>
              <a:t>N</a:t>
            </a:r>
            <a:br>
              <a:rPr lang="en-US" baseline="-25000" dirty="0">
                <a:solidFill>
                  <a:schemeClr val="bg1"/>
                </a:solidFill>
              </a:rPr>
            </a:br>
            <a:br>
              <a:rPr lang="en-US" baseline="-25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How to estimate the parameter t? -&gt; </a:t>
            </a:r>
            <a:r>
              <a:rPr lang="en-US" b="1" dirty="0">
                <a:solidFill>
                  <a:schemeClr val="bg1"/>
                </a:solidFill>
              </a:rPr>
              <a:t>Maximum likelihood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4CF5D27-9A69-4986-9F6C-7B7CB8A463F0}"/>
              </a:ext>
            </a:extLst>
          </p:cNvPr>
          <p:cNvGraphicFramePr>
            <a:graphicFrameLocks noGrp="1"/>
          </p:cNvGraphicFramePr>
          <p:nvPr/>
        </p:nvGraphicFramePr>
        <p:xfrm>
          <a:off x="1038225" y="372903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230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D6CB-4AC2-44EC-AFAD-CF0EB379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2CD4-6718-4308-911D-4662E24C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Let’s start with estimating the value of parameter </a:t>
            </a:r>
            <a:r>
              <a:rPr lang="en-US" i="1" dirty="0"/>
              <a:t>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(train come every </a:t>
            </a:r>
            <a:r>
              <a:rPr lang="en-US" i="1" dirty="0"/>
              <a:t>t</a:t>
            </a:r>
            <a:r>
              <a:rPr lang="en-US" dirty="0"/>
              <a:t> minutes).</a:t>
            </a:r>
          </a:p>
          <a:p>
            <a:endParaRPr lang="en-US" sz="1800" dirty="0"/>
          </a:p>
          <a:p>
            <a:r>
              <a:rPr lang="en-US" dirty="0"/>
              <a:t>Assume a very simple model: X – one’s waiting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You know how long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of your friends waited: </a:t>
            </a:r>
            <a:r>
              <a:rPr lang="en-US" i="1" dirty="0">
                <a:solidFill>
                  <a:schemeClr val="bg1"/>
                </a:solidFill>
              </a:rPr>
              <a:t>T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, T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, …, T</a:t>
            </a:r>
            <a:r>
              <a:rPr lang="en-US" i="1" baseline="-25000" dirty="0">
                <a:solidFill>
                  <a:schemeClr val="bg1"/>
                </a:solidFill>
              </a:rPr>
              <a:t>N</a:t>
            </a:r>
            <a:br>
              <a:rPr lang="en-US" baseline="-25000" dirty="0">
                <a:solidFill>
                  <a:schemeClr val="bg1"/>
                </a:solidFill>
              </a:rPr>
            </a:br>
            <a:br>
              <a:rPr lang="en-US" baseline="-250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How to estimate the parameter t? -&gt; </a:t>
            </a:r>
            <a:r>
              <a:rPr lang="en-US" b="1" dirty="0">
                <a:solidFill>
                  <a:schemeClr val="bg1"/>
                </a:solidFill>
              </a:rPr>
              <a:t>Maximum likelihood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4CF5D27-9A69-4986-9F6C-7B7CB8A463F0}"/>
              </a:ext>
            </a:extLst>
          </p:cNvPr>
          <p:cNvGraphicFramePr>
            <a:graphicFrameLocks noGrp="1"/>
          </p:cNvGraphicFramePr>
          <p:nvPr/>
        </p:nvGraphicFramePr>
        <p:xfrm>
          <a:off x="1038225" y="372903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9880F4-FADC-454F-B466-3C25E1EFC717}"/>
              </a:ext>
            </a:extLst>
          </p:cNvPr>
          <p:cNvSpPr txBox="1"/>
          <p:nvPr/>
        </p:nvSpPr>
        <p:spPr>
          <a:xfrm>
            <a:off x="7811560" y="433447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1403637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D6CB-4AC2-44EC-AFAD-CF0EB379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2CD4-6718-4308-911D-4662E24C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Let’s start with estimating the value of parameter </a:t>
            </a:r>
            <a:r>
              <a:rPr lang="en-US" i="1" dirty="0"/>
              <a:t>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(train come every </a:t>
            </a:r>
            <a:r>
              <a:rPr lang="en-US" i="1" dirty="0"/>
              <a:t>t</a:t>
            </a:r>
            <a:r>
              <a:rPr lang="en-US" dirty="0"/>
              <a:t> minutes).</a:t>
            </a:r>
          </a:p>
          <a:p>
            <a:endParaRPr lang="en-US" sz="1800" dirty="0"/>
          </a:p>
          <a:p>
            <a:r>
              <a:rPr lang="en-US" dirty="0"/>
              <a:t>Assume a very simple model: X – one’s waiting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know how long </a:t>
            </a:r>
            <a:r>
              <a:rPr lang="en-US" i="1" dirty="0"/>
              <a:t>N</a:t>
            </a:r>
            <a:r>
              <a:rPr lang="en-US" dirty="0"/>
              <a:t> of your friends waited: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…, T</a:t>
            </a:r>
            <a:r>
              <a:rPr lang="en-US" i="1" baseline="-25000" dirty="0"/>
              <a:t>N</a:t>
            </a:r>
            <a:br>
              <a:rPr lang="en-US" baseline="-25000" dirty="0"/>
            </a:br>
            <a:br>
              <a:rPr lang="en-US" baseline="-25000" dirty="0"/>
            </a:br>
            <a:r>
              <a:rPr lang="en-US" dirty="0"/>
              <a:t>How to estimate the parameter t? 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b="1" dirty="0">
                <a:solidFill>
                  <a:schemeClr val="bg1"/>
                </a:solidFill>
              </a:rPr>
              <a:t>Maximum likelihood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4CF5D27-9A69-4986-9F6C-7B7CB8A463F0}"/>
              </a:ext>
            </a:extLst>
          </p:cNvPr>
          <p:cNvGraphicFramePr>
            <a:graphicFrameLocks noGrp="1"/>
          </p:cNvGraphicFramePr>
          <p:nvPr/>
        </p:nvGraphicFramePr>
        <p:xfrm>
          <a:off x="1038225" y="372903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9880F4-FADC-454F-B466-3C25E1EFC717}"/>
              </a:ext>
            </a:extLst>
          </p:cNvPr>
          <p:cNvSpPr txBox="1"/>
          <p:nvPr/>
        </p:nvSpPr>
        <p:spPr>
          <a:xfrm>
            <a:off x="7811560" y="433447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1807583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D6CB-4AC2-44EC-AFAD-CF0EB379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2CD4-6718-4308-911D-4662E24C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Let’s start with estimating the value of parameter </a:t>
            </a:r>
            <a:r>
              <a:rPr lang="en-US" i="1" dirty="0"/>
              <a:t>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(train come every </a:t>
            </a:r>
            <a:r>
              <a:rPr lang="en-US" i="1" dirty="0"/>
              <a:t>t</a:t>
            </a:r>
            <a:r>
              <a:rPr lang="en-US" dirty="0"/>
              <a:t> minutes).</a:t>
            </a:r>
          </a:p>
          <a:p>
            <a:endParaRPr lang="en-US" sz="1800" dirty="0"/>
          </a:p>
          <a:p>
            <a:r>
              <a:rPr lang="en-US" dirty="0"/>
              <a:t>Assume a very simple model: X – one’s waiting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know how long </a:t>
            </a:r>
            <a:r>
              <a:rPr lang="en-US" i="1" dirty="0"/>
              <a:t>N</a:t>
            </a:r>
            <a:r>
              <a:rPr lang="en-US" dirty="0"/>
              <a:t> of your friends waited: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…, T</a:t>
            </a:r>
            <a:r>
              <a:rPr lang="en-US" i="1" baseline="-25000" dirty="0"/>
              <a:t>N</a:t>
            </a:r>
            <a:br>
              <a:rPr lang="en-US" baseline="-25000" dirty="0"/>
            </a:br>
            <a:br>
              <a:rPr lang="en-US" baseline="-25000" dirty="0"/>
            </a:br>
            <a:r>
              <a:rPr lang="en-US" dirty="0"/>
              <a:t>How to estimate the parameter t? -&gt; </a:t>
            </a:r>
            <a:r>
              <a:rPr lang="en-US" b="1" dirty="0"/>
              <a:t>Maximum likelihood </a:t>
            </a:r>
            <a:r>
              <a:rPr lang="en-US" b="1" dirty="0">
                <a:sym typeface="Wingdings" panose="05000000000000000000" pitchFamily="2" charset="2"/>
              </a:rPr>
              <a:t> </a:t>
            </a:r>
            <a:endParaRPr lang="en-US" b="1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4CF5D27-9A69-4986-9F6C-7B7CB8A46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66302"/>
              </p:ext>
            </p:extLst>
          </p:nvPr>
        </p:nvGraphicFramePr>
        <p:xfrm>
          <a:off x="1038225" y="372903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9880F4-FADC-454F-B466-3C25E1EFC717}"/>
              </a:ext>
            </a:extLst>
          </p:cNvPr>
          <p:cNvSpPr txBox="1"/>
          <p:nvPr/>
        </p:nvSpPr>
        <p:spPr>
          <a:xfrm>
            <a:off x="7811560" y="433447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1812276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218-0D2C-44D1-9D6F-58A8CAE0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48D8-D080-406F-ABCE-2E4FCB075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82300" cy="49466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sz="4000" dirty="0"/>
              </a:p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i="1" baseline="-25000" dirty="0"/>
              </a:p>
              <a:p>
                <a:pPr marL="0" indent="0" algn="ctr">
                  <a:buNone/>
                </a:pPr>
                <a:r>
                  <a:rPr lang="en-US" b="0" dirty="0"/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/>
                  <a:t> 	w</a:t>
                </a:r>
                <a:r>
                  <a:rPr lang="en-US" b="0" dirty="0" err="1"/>
                  <a:t>.r.t.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i="1" dirty="0"/>
              </a:p>
              <a:p>
                <a:pPr marL="0" indent="0" algn="ctr">
                  <a:buNone/>
                </a:pPr>
                <a:endParaRPr lang="en-US" sz="1800" b="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func>
                    </m:oMath>
                  </m:oMathPara>
                </a14:m>
                <a:endParaRPr lang="en-US" b="0" i="1" dirty="0"/>
              </a:p>
              <a:p>
                <a:pPr marL="0" indent="0" algn="ctr">
                  <a:buNone/>
                </a:pPr>
                <a:endParaRPr lang="en-US" sz="900" b="0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func>
                      </m:e>
                    </m:nary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chemeClr val="bg1"/>
                    </a:solidFill>
                  </a:rPr>
                  <a:t>decreasing function, need the smallest t possible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48D8-D080-406F-ABCE-2E4FCB075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82300" cy="4946650"/>
              </a:xfrm>
              <a:blipFill>
                <a:blip r:embed="rId2"/>
                <a:stretch>
                  <a:fillRect l="-11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9FA7A82-866F-41BC-9EAE-13BCB9E45BFD}"/>
              </a:ext>
            </a:extLst>
          </p:cNvPr>
          <p:cNvGraphicFramePr>
            <a:graphicFrameLocks noGrp="1"/>
          </p:cNvGraphicFramePr>
          <p:nvPr/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A1F838-EE08-4FB1-B21C-5A07381A07C3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2576545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218-0D2C-44D1-9D6F-58A8CAE0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48D8-D080-406F-ABCE-2E4FCB075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82300" cy="49466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sz="4000" dirty="0"/>
              </a:p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i="1" baseline="-25000" dirty="0"/>
              </a:p>
              <a:p>
                <a:pPr marL="0" indent="0" algn="ctr">
                  <a:buNone/>
                </a:pPr>
                <a:r>
                  <a:rPr lang="en-US" b="0" dirty="0"/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/>
                  <a:t> 	w</a:t>
                </a:r>
                <a:r>
                  <a:rPr lang="en-US" b="0" dirty="0" err="1"/>
                  <a:t>.r.t.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i="1" dirty="0"/>
              </a:p>
              <a:p>
                <a:pPr marL="0" indent="0" algn="ctr">
                  <a:buNone/>
                </a:pPr>
                <a:endParaRPr lang="en-US" sz="1800" b="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func>
                    </m:oMath>
                  </m:oMathPara>
                </a14:m>
                <a:endParaRPr lang="en-US" b="0" i="1" dirty="0"/>
              </a:p>
              <a:p>
                <a:pPr marL="0" indent="0" algn="ctr">
                  <a:buNone/>
                </a:pPr>
                <a:endParaRPr lang="en-US" sz="900" b="0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func>
                      </m:e>
                    </m:nary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chemeClr val="bg1"/>
                    </a:solidFill>
                  </a:rPr>
                  <a:t>decreasing function, need the smallest t possible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48D8-D080-406F-ABCE-2E4FCB075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82300" cy="4946650"/>
              </a:xfrm>
              <a:blipFill>
                <a:blip r:embed="rId2"/>
                <a:stretch>
                  <a:fillRect l="-11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9FA7A82-866F-41BC-9EAE-13BCB9E45BFD}"/>
              </a:ext>
            </a:extLst>
          </p:cNvPr>
          <p:cNvGraphicFramePr>
            <a:graphicFrameLocks noGrp="1"/>
          </p:cNvGraphicFramePr>
          <p:nvPr/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A1F838-EE08-4FB1-B21C-5A07381A07C3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3584559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218-0D2C-44D1-9D6F-58A8CAE0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48D8-D080-406F-ABCE-2E4FCB075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82300" cy="49466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sz="4000" dirty="0"/>
              </a:p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i="1" baseline="-25000" dirty="0"/>
              </a:p>
              <a:p>
                <a:pPr marL="0" indent="0" algn="ctr">
                  <a:buNone/>
                </a:pPr>
                <a:r>
                  <a:rPr lang="en-US" b="0" dirty="0"/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/>
                  <a:t> 	w</a:t>
                </a:r>
                <a:r>
                  <a:rPr lang="en-US" b="0" dirty="0" err="1"/>
                  <a:t>.r.t.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i="1" dirty="0"/>
              </a:p>
              <a:p>
                <a:pPr marL="0" indent="0" algn="ctr">
                  <a:buNone/>
                </a:pPr>
                <a:endParaRPr lang="en-US" sz="1800" b="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func>
                    </m:oMath>
                  </m:oMathPara>
                </a14:m>
                <a:endParaRPr lang="en-US" b="0" i="1" dirty="0"/>
              </a:p>
              <a:p>
                <a:pPr marL="0" indent="0" algn="ctr">
                  <a:buNone/>
                </a:pPr>
                <a:endParaRPr lang="en-US" sz="900" b="0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func>
                      </m:e>
                    </m:nary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chemeClr val="bg1"/>
                    </a:solidFill>
                  </a:rPr>
                  <a:t>decreasing function, need the smallest t possible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48D8-D080-406F-ABCE-2E4FCB075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82300" cy="4946650"/>
              </a:xfrm>
              <a:blipFill>
                <a:blip r:embed="rId2"/>
                <a:stretch>
                  <a:fillRect l="-11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9FA7A82-866F-41BC-9EAE-13BCB9E45BFD}"/>
              </a:ext>
            </a:extLst>
          </p:cNvPr>
          <p:cNvGraphicFramePr>
            <a:graphicFrameLocks noGrp="1"/>
          </p:cNvGraphicFramePr>
          <p:nvPr/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A1F838-EE08-4FB1-B21C-5A07381A07C3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3023972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218-0D2C-44D1-9D6F-58A8CAE0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48D8-D080-406F-ABCE-2E4FCB075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82300" cy="49466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sz="4000" dirty="0"/>
              </a:p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i="1" baseline="-25000" dirty="0"/>
              </a:p>
              <a:p>
                <a:pPr marL="0" indent="0" algn="ctr">
                  <a:buNone/>
                </a:pPr>
                <a:r>
                  <a:rPr lang="en-US" b="0" dirty="0"/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/>
                  <a:t> 	w</a:t>
                </a:r>
                <a:r>
                  <a:rPr lang="en-US" b="0" dirty="0" err="1"/>
                  <a:t>.r.t.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i="1" dirty="0"/>
              </a:p>
              <a:p>
                <a:pPr marL="0" indent="0" algn="ctr">
                  <a:buNone/>
                </a:pPr>
                <a:endParaRPr lang="en-US" sz="1800" b="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func>
                    </m:oMath>
                  </m:oMathPara>
                </a14:m>
                <a:endParaRPr lang="en-US" b="0" i="1" dirty="0"/>
              </a:p>
              <a:p>
                <a:pPr marL="0" indent="0" algn="ctr">
                  <a:buNone/>
                </a:pPr>
                <a:endParaRPr lang="en-US" sz="900" b="0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func>
                      </m:e>
                    </m:nary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chemeClr val="bg1"/>
                    </a:solidFill>
                  </a:rPr>
                  <a:t>decreasing function, need the smallest t possible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48D8-D080-406F-ABCE-2E4FCB075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82300" cy="4946650"/>
              </a:xfrm>
              <a:blipFill>
                <a:blip r:embed="rId2"/>
                <a:stretch>
                  <a:fillRect l="-11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9FA7A82-866F-41BC-9EAE-13BCB9E45BFD}"/>
              </a:ext>
            </a:extLst>
          </p:cNvPr>
          <p:cNvGraphicFramePr>
            <a:graphicFrameLocks noGrp="1"/>
          </p:cNvGraphicFramePr>
          <p:nvPr/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A1F838-EE08-4FB1-B21C-5A07381A07C3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113806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3AA-12E4-4615-9AA9-0F6F62C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REMARKS ON RANDOMIZED RESPONSE</a:t>
            </a:r>
            <a:endParaRPr lang="en-B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C3DE-95F6-4FAF-8EBE-1D92A524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people two questions:</a:t>
            </a:r>
          </a:p>
          <a:p>
            <a:endParaRPr lang="en-US" sz="1500" dirty="0"/>
          </a:p>
          <a:p>
            <a:pPr marL="0" indent="0" algn="ctr">
              <a:buNone/>
            </a:pPr>
            <a:r>
              <a:rPr lang="en-US" dirty="0"/>
              <a:t>50% of the cases:	</a:t>
            </a:r>
            <a:r>
              <a:rPr lang="en-US" b="1" dirty="0"/>
              <a:t>Q1</a:t>
            </a:r>
            <a:r>
              <a:rPr lang="en-US" dirty="0"/>
              <a:t> (embarrassing)</a:t>
            </a:r>
          </a:p>
          <a:p>
            <a:pPr marL="0" indent="0" algn="ctr">
              <a:buNone/>
            </a:pPr>
            <a:r>
              <a:rPr lang="en-US" dirty="0"/>
              <a:t>50% of the cases: 	Q2 (regular, answer is always YES)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>
                <a:solidFill>
                  <a:schemeClr val="bg1"/>
                </a:solidFill>
              </a:rPr>
              <a:t>Record responses 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…, X</a:t>
            </a:r>
            <a:r>
              <a:rPr lang="en-US" baseline="-25000" dirty="0">
                <a:solidFill>
                  <a:schemeClr val="bg1"/>
                </a:solidFill>
              </a:rPr>
              <a:t>100 </a:t>
            </a:r>
            <a:r>
              <a:rPr lang="en-US" dirty="0">
                <a:solidFill>
                  <a:schemeClr val="bg1"/>
                </a:solidFill>
              </a:rPr>
              <a:t>, 	X</a:t>
            </a:r>
            <a:r>
              <a:rPr lang="en-US" baseline="-25000" dirty="0">
                <a:solidFill>
                  <a:schemeClr val="bg1"/>
                </a:solidFill>
              </a:rPr>
              <a:t>i  </a:t>
            </a:r>
            <a:r>
              <a:rPr lang="en-US" dirty="0">
                <a:solidFill>
                  <a:schemeClr val="bg1"/>
                </a:solidFill>
              </a:rPr>
              <a:t>= 1 (YES) or 0 (NO) </a:t>
            </a:r>
          </a:p>
          <a:p>
            <a:endParaRPr lang="en-US" sz="1400" baseline="-25000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~ Bernoulli(q)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 = P(X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1) = P(YES) = P(YES|Q1)*P(Q1) + P(YES|Q2)*P(Q2) =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 	      = </a:t>
            </a:r>
            <a:r>
              <a:rPr lang="en-US" b="1" dirty="0">
                <a:solidFill>
                  <a:schemeClr val="bg1"/>
                </a:solidFill>
              </a:rPr>
              <a:t>P(YES|Q1)</a:t>
            </a:r>
            <a:r>
              <a:rPr lang="en-US" dirty="0">
                <a:solidFill>
                  <a:schemeClr val="bg1"/>
                </a:solidFill>
              </a:rPr>
              <a:t>*0.5 + 0.5*1 =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+ 0.5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560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218-0D2C-44D1-9D6F-58A8CAE0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48D8-D080-406F-ABCE-2E4FCB075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82300" cy="49466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sz="4000" dirty="0"/>
              </a:p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i="1" baseline="-25000" dirty="0"/>
              </a:p>
              <a:p>
                <a:pPr marL="0" indent="0" algn="ctr">
                  <a:buNone/>
                </a:pPr>
                <a:r>
                  <a:rPr lang="en-US" b="0" dirty="0"/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/>
                  <a:t> 	w</a:t>
                </a:r>
                <a:r>
                  <a:rPr lang="en-US" b="0" dirty="0" err="1"/>
                  <a:t>.r.t.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i="1" dirty="0"/>
              </a:p>
              <a:p>
                <a:pPr marL="0" indent="0" algn="ctr">
                  <a:buNone/>
                </a:pPr>
                <a:endParaRPr lang="en-US" sz="1800" b="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func>
                    </m:oMath>
                  </m:oMathPara>
                </a14:m>
                <a:endParaRPr lang="en-US" b="0" i="1" dirty="0"/>
              </a:p>
              <a:p>
                <a:pPr marL="0" indent="0" algn="ctr">
                  <a:buNone/>
                </a:pPr>
                <a:endParaRPr lang="en-US" sz="900" b="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/>
                  <a:t> </a:t>
                </a: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chemeClr val="bg1"/>
                    </a:solidFill>
                  </a:rPr>
                  <a:t>decreasing function, need the smallest t possible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48D8-D080-406F-ABCE-2E4FCB075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82300" cy="4946650"/>
              </a:xfrm>
              <a:blipFill>
                <a:blip r:embed="rId2"/>
                <a:stretch>
                  <a:fillRect l="-11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9FA7A82-866F-41BC-9EAE-13BCB9E45BFD}"/>
              </a:ext>
            </a:extLst>
          </p:cNvPr>
          <p:cNvGraphicFramePr>
            <a:graphicFrameLocks noGrp="1"/>
          </p:cNvGraphicFramePr>
          <p:nvPr/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A1F838-EE08-4FB1-B21C-5A07381A07C3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317090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218-0D2C-44D1-9D6F-58A8CAE0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48D8-D080-406F-ABCE-2E4FCB075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82300" cy="49466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sz="4000" dirty="0"/>
              </a:p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i="1" baseline="-25000" dirty="0"/>
              </a:p>
              <a:p>
                <a:pPr marL="0" indent="0" algn="ctr">
                  <a:buNone/>
                </a:pPr>
                <a:r>
                  <a:rPr lang="en-US" b="0" dirty="0"/>
                  <a:t>maximize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nary>
                  </m:oMath>
                </a14:m>
                <a:r>
                  <a:rPr lang="en-US" b="0" dirty="0"/>
                  <a:t> 	w</a:t>
                </a:r>
                <a:r>
                  <a:rPr lang="en-US" b="0" dirty="0" err="1"/>
                  <a:t>.r.t.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i="1" dirty="0"/>
              </a:p>
              <a:p>
                <a:pPr marL="0" indent="0" algn="ctr">
                  <a:buNone/>
                </a:pPr>
                <a:endParaRPr lang="en-US" sz="1800" b="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func>
                    </m:oMath>
                  </m:oMathPara>
                </a14:m>
                <a:endParaRPr lang="en-US" b="0" i="1" dirty="0"/>
              </a:p>
              <a:p>
                <a:pPr marL="0" indent="0" algn="ctr">
                  <a:buNone/>
                </a:pPr>
                <a:endParaRPr lang="en-US" sz="900" b="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/>
                  <a:t> </a:t>
                </a:r>
              </a:p>
              <a:p>
                <a:pPr marL="0" indent="0">
                  <a:buNone/>
                </a:pPr>
                <a:r>
                  <a:rPr lang="en-US" b="0" i="1" dirty="0"/>
                  <a:t>decreasing function, need the smallest t possible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A48D8-D080-406F-ABCE-2E4FCB075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82300" cy="4946650"/>
              </a:xfrm>
              <a:blipFill>
                <a:blip r:embed="rId2"/>
                <a:stretch>
                  <a:fillRect l="-11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9FA7A82-866F-41BC-9EAE-13BCB9E4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18543"/>
              </p:ext>
            </p:extLst>
          </p:nvPr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A1F838-EE08-4FB1-B21C-5A07381A07C3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2701504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F274-A664-4001-A318-821F50A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b="1" dirty="0"/>
              </a:p>
              <a:p>
                <a:r>
                  <a:rPr lang="en-US" b="1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long will you need to wait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i="1" dirty="0">
                    <a:solidFill>
                      <a:schemeClr val="bg1"/>
                    </a:solidFill>
                  </a:rPr>
                  <a:t>on average</a:t>
                </a:r>
                <a:r>
                  <a:rPr lang="en-US" dirty="0">
                    <a:solidFill>
                      <a:schemeClr val="bg1"/>
                    </a:solidFill>
                  </a:rPr>
                  <a:t>?</a:t>
                </a:r>
              </a:p>
              <a:p>
                <a:endParaRPr lang="en-US" sz="9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  <a:blipFill>
                <a:blip r:embed="rId2"/>
                <a:stretch>
                  <a:fillRect l="-1899" t="-365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E7CD7-BED8-4DC4-BB6E-31A07C8E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2876549"/>
            <a:ext cx="5467350" cy="38385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Example: your friends waited for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0, 2, 4, 5, 10, 0, 2, 1, 3, 1</a:t>
            </a:r>
            <a:r>
              <a:rPr lang="en-US" dirty="0">
                <a:solidFill>
                  <a:schemeClr val="bg1"/>
                </a:solidFill>
              </a:rPr>
              <a:t> minutes.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MLE: trains every 10 minutes</a:t>
            </a:r>
          </a:p>
          <a:p>
            <a:pPr algn="just"/>
            <a:endParaRPr lang="en-US" sz="1400" dirty="0"/>
          </a:p>
          <a:p>
            <a:r>
              <a:rPr lang="en-US" dirty="0">
                <a:solidFill>
                  <a:schemeClr val="bg1"/>
                </a:solidFill>
              </a:rPr>
              <a:t>Your friends waited on average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2.8 minutes</a:t>
            </a:r>
            <a:br>
              <a:rPr lang="en-US" dirty="0"/>
            </a:br>
            <a:br>
              <a:rPr lang="en-US" sz="1400" dirty="0"/>
            </a:b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You’ll have to wait 5 minutes</a:t>
            </a:r>
          </a:p>
          <a:p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6AD41E-51B1-405F-9765-CE278060B66B}"/>
              </a:ext>
            </a:extLst>
          </p:cNvPr>
          <p:cNvGraphicFramePr>
            <a:graphicFrameLocks noGrp="1"/>
          </p:cNvGraphicFramePr>
          <p:nvPr/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20E6F9-D30E-48CC-BEB4-D95AE6F4DE15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1751243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F274-A664-4001-A318-821F50A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b="1" dirty="0"/>
              </a:p>
              <a:p>
                <a:r>
                  <a:rPr lang="en-US" b="1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long will you need to wait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i="1" dirty="0">
                    <a:solidFill>
                      <a:schemeClr val="bg1"/>
                    </a:solidFill>
                  </a:rPr>
                  <a:t>on average</a:t>
                </a:r>
                <a:r>
                  <a:rPr lang="en-US" dirty="0">
                    <a:solidFill>
                      <a:schemeClr val="bg1"/>
                    </a:solidFill>
                  </a:rPr>
                  <a:t>?</a:t>
                </a:r>
              </a:p>
              <a:p>
                <a:endParaRPr lang="en-US" sz="9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  <a:blipFill>
                <a:blip r:embed="rId2"/>
                <a:stretch>
                  <a:fillRect l="-1899" t="-365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E7CD7-BED8-4DC4-BB6E-31A07C8E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2876549"/>
            <a:ext cx="5467350" cy="3838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 your friends waited for</a:t>
            </a:r>
            <a:br>
              <a:rPr lang="en-US" dirty="0"/>
            </a:br>
            <a:r>
              <a:rPr lang="en-US" i="1" dirty="0"/>
              <a:t>0, 2, 4, 5, 10, 0, 2, 1, 3, 1</a:t>
            </a:r>
            <a:r>
              <a:rPr lang="en-US" dirty="0"/>
              <a:t> minutes.</a:t>
            </a:r>
          </a:p>
          <a:p>
            <a:endParaRPr lang="en-US" sz="1400" dirty="0"/>
          </a:p>
          <a:p>
            <a:r>
              <a:rPr lang="en-US" dirty="0"/>
              <a:t>MLE: </a:t>
            </a:r>
            <a:r>
              <a:rPr lang="en-US" dirty="0">
                <a:solidFill>
                  <a:schemeClr val="bg1"/>
                </a:solidFill>
              </a:rPr>
              <a:t>trains every 10 minutes</a:t>
            </a:r>
          </a:p>
          <a:p>
            <a:pPr algn="just"/>
            <a:endParaRPr lang="en-US" sz="1400" dirty="0"/>
          </a:p>
          <a:p>
            <a:r>
              <a:rPr lang="en-US" dirty="0">
                <a:solidFill>
                  <a:schemeClr val="bg1"/>
                </a:solidFill>
              </a:rPr>
              <a:t>Your friends waited on average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2.8 minutes</a:t>
            </a:r>
            <a:br>
              <a:rPr lang="en-US" dirty="0"/>
            </a:br>
            <a:br>
              <a:rPr lang="en-US" sz="1400" dirty="0"/>
            </a:b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You’ll have to wait 5 minutes</a:t>
            </a:r>
          </a:p>
          <a:p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6AD41E-51B1-405F-9765-CE278060B66B}"/>
              </a:ext>
            </a:extLst>
          </p:cNvPr>
          <p:cNvGraphicFramePr>
            <a:graphicFrameLocks noGrp="1"/>
          </p:cNvGraphicFramePr>
          <p:nvPr/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20E6F9-D30E-48CC-BEB4-D95AE6F4DE15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3016534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F274-A664-4001-A318-821F50A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b="1" dirty="0"/>
              </a:p>
              <a:p>
                <a:r>
                  <a:rPr lang="en-US" b="1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long will you need to wait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i="1" dirty="0">
                    <a:solidFill>
                      <a:schemeClr val="bg1"/>
                    </a:solidFill>
                  </a:rPr>
                  <a:t>on average</a:t>
                </a:r>
                <a:r>
                  <a:rPr lang="en-US" dirty="0">
                    <a:solidFill>
                      <a:schemeClr val="bg1"/>
                    </a:solidFill>
                  </a:rPr>
                  <a:t>?</a:t>
                </a:r>
              </a:p>
              <a:p>
                <a:endParaRPr lang="en-US" sz="9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  <a:blipFill>
                <a:blip r:embed="rId2"/>
                <a:stretch>
                  <a:fillRect l="-1899" t="-365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E7CD7-BED8-4DC4-BB6E-31A07C8E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2876549"/>
            <a:ext cx="5467350" cy="3838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 your friends waited for</a:t>
            </a:r>
            <a:br>
              <a:rPr lang="en-US" dirty="0"/>
            </a:br>
            <a:r>
              <a:rPr lang="en-US" i="1" dirty="0"/>
              <a:t>0, 2, 4, 5, 10, 0, 2, 1, 3, 1</a:t>
            </a:r>
            <a:r>
              <a:rPr lang="en-US" dirty="0"/>
              <a:t> minutes.</a:t>
            </a:r>
          </a:p>
          <a:p>
            <a:endParaRPr lang="en-US" sz="1400" dirty="0"/>
          </a:p>
          <a:p>
            <a:r>
              <a:rPr lang="en-US" dirty="0"/>
              <a:t>MLE: trains every 10 minutes</a:t>
            </a:r>
          </a:p>
          <a:p>
            <a:pPr algn="just"/>
            <a:endParaRPr lang="en-US" sz="1400" dirty="0"/>
          </a:p>
          <a:p>
            <a:r>
              <a:rPr lang="en-US" dirty="0">
                <a:solidFill>
                  <a:schemeClr val="bg1"/>
                </a:solidFill>
              </a:rPr>
              <a:t>Your friends waited on average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2.8 minutes</a:t>
            </a:r>
            <a:br>
              <a:rPr lang="en-US" dirty="0"/>
            </a:br>
            <a:br>
              <a:rPr lang="en-US" sz="1400" dirty="0"/>
            </a:b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You’ll have to wait 5 minutes</a:t>
            </a:r>
          </a:p>
          <a:p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6AD41E-51B1-405F-9765-CE278060B66B}"/>
              </a:ext>
            </a:extLst>
          </p:cNvPr>
          <p:cNvGraphicFramePr>
            <a:graphicFrameLocks noGrp="1"/>
          </p:cNvGraphicFramePr>
          <p:nvPr/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20E6F9-D30E-48CC-BEB4-D95AE6F4DE15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33717465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F274-A664-4001-A318-821F50A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b="1" dirty="0"/>
              </a:p>
              <a:p>
                <a:r>
                  <a:rPr lang="en-US" b="1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long will you need to wait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i="1" dirty="0">
                    <a:solidFill>
                      <a:schemeClr val="bg1"/>
                    </a:solidFill>
                  </a:rPr>
                  <a:t>on average</a:t>
                </a:r>
                <a:r>
                  <a:rPr lang="en-US" dirty="0">
                    <a:solidFill>
                      <a:schemeClr val="bg1"/>
                    </a:solidFill>
                  </a:rPr>
                  <a:t>?</a:t>
                </a:r>
              </a:p>
              <a:p>
                <a:endParaRPr lang="en-US" sz="9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  <a:blipFill>
                <a:blip r:embed="rId2"/>
                <a:stretch>
                  <a:fillRect l="-1899" t="-365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E7CD7-BED8-4DC4-BB6E-31A07C8E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2876549"/>
            <a:ext cx="5467350" cy="3838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 your friends waited for</a:t>
            </a:r>
            <a:br>
              <a:rPr lang="en-US" dirty="0"/>
            </a:br>
            <a:r>
              <a:rPr lang="en-US" i="1" dirty="0"/>
              <a:t>0, 2, 4, 5, 10, 0, 2, 1, 3, 1</a:t>
            </a:r>
            <a:r>
              <a:rPr lang="en-US" dirty="0"/>
              <a:t> minutes.</a:t>
            </a:r>
          </a:p>
          <a:p>
            <a:endParaRPr lang="en-US" sz="1400" dirty="0"/>
          </a:p>
          <a:p>
            <a:r>
              <a:rPr lang="en-US" dirty="0"/>
              <a:t>MLE: trains every 10 minutes</a:t>
            </a:r>
          </a:p>
          <a:p>
            <a:pPr algn="just"/>
            <a:endParaRPr lang="en-US" sz="1400" dirty="0"/>
          </a:p>
          <a:p>
            <a:r>
              <a:rPr lang="en-US" dirty="0"/>
              <a:t>Your friends waited on average </a:t>
            </a:r>
            <a:br>
              <a:rPr lang="en-US" dirty="0"/>
            </a:br>
            <a:r>
              <a:rPr lang="en-US" dirty="0"/>
              <a:t>2.8 minutes</a:t>
            </a:r>
            <a:br>
              <a:rPr lang="en-US" dirty="0"/>
            </a:br>
            <a:br>
              <a:rPr lang="en-US" sz="1400" dirty="0"/>
            </a:b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You’ll have to wait 5 minutes</a:t>
            </a:r>
          </a:p>
          <a:p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6AD41E-51B1-405F-9765-CE278060B66B}"/>
              </a:ext>
            </a:extLst>
          </p:cNvPr>
          <p:cNvGraphicFramePr>
            <a:graphicFrameLocks noGrp="1"/>
          </p:cNvGraphicFramePr>
          <p:nvPr/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20E6F9-D30E-48CC-BEB4-D95AE6F4DE15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1709541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F274-A664-4001-A318-821F50A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b="1" dirty="0"/>
              </a:p>
              <a:p>
                <a:r>
                  <a:rPr lang="en-US" b="1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/>
                  <a:t>How long will you need to wait </a:t>
                </a:r>
                <a:br>
                  <a:rPr lang="en-US" dirty="0"/>
                </a:br>
                <a:r>
                  <a:rPr lang="en-US" i="1" dirty="0"/>
                  <a:t>on average</a:t>
                </a:r>
                <a:r>
                  <a:rPr lang="en-US" dirty="0"/>
                  <a:t>?</a:t>
                </a:r>
              </a:p>
              <a:p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  <a:blipFill>
                <a:blip r:embed="rId2"/>
                <a:stretch>
                  <a:fillRect l="-1899" t="-365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E7CD7-BED8-4DC4-BB6E-31A07C8E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2876549"/>
            <a:ext cx="5467350" cy="3838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 your friends waited for</a:t>
            </a:r>
            <a:br>
              <a:rPr lang="en-US" dirty="0"/>
            </a:br>
            <a:r>
              <a:rPr lang="en-US" i="1" dirty="0"/>
              <a:t>0, 2, 4, 5, 10, 0, 2, 1, 3, 1</a:t>
            </a:r>
            <a:r>
              <a:rPr lang="en-US" dirty="0"/>
              <a:t> minutes.</a:t>
            </a:r>
          </a:p>
          <a:p>
            <a:endParaRPr lang="en-US" sz="1400" dirty="0"/>
          </a:p>
          <a:p>
            <a:r>
              <a:rPr lang="en-US" dirty="0"/>
              <a:t>MLE: trains every 10 minutes</a:t>
            </a:r>
          </a:p>
          <a:p>
            <a:pPr algn="just"/>
            <a:endParaRPr lang="en-US" sz="1400" dirty="0"/>
          </a:p>
          <a:p>
            <a:r>
              <a:rPr lang="en-US" dirty="0"/>
              <a:t>Your friends waited on average </a:t>
            </a:r>
            <a:br>
              <a:rPr lang="en-US" dirty="0"/>
            </a:br>
            <a:r>
              <a:rPr lang="en-US" dirty="0"/>
              <a:t>2.8 minutes</a:t>
            </a:r>
            <a:br>
              <a:rPr lang="en-US" dirty="0"/>
            </a:br>
            <a:br>
              <a:rPr lang="en-US" sz="1400" dirty="0"/>
            </a:b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You’ll have to wait 5 minutes</a:t>
            </a:r>
          </a:p>
          <a:p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6AD41E-51B1-405F-9765-CE278060B66B}"/>
              </a:ext>
            </a:extLst>
          </p:cNvPr>
          <p:cNvGraphicFramePr>
            <a:graphicFrameLocks noGrp="1"/>
          </p:cNvGraphicFramePr>
          <p:nvPr/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20E6F9-D30E-48CC-BEB4-D95AE6F4DE15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1100217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F274-A664-4001-A318-821F50A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b="1" dirty="0"/>
              </a:p>
              <a:p>
                <a:r>
                  <a:rPr lang="en-US" b="1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/>
                  <a:t>How long will you need to wait </a:t>
                </a:r>
                <a:br>
                  <a:rPr lang="en-US" dirty="0"/>
                </a:br>
                <a:r>
                  <a:rPr lang="en-US" i="1" dirty="0"/>
                  <a:t>on average</a:t>
                </a:r>
                <a:r>
                  <a:rPr lang="en-US" dirty="0"/>
                  <a:t>?</a:t>
                </a:r>
              </a:p>
              <a:p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  <a:blipFill>
                <a:blip r:embed="rId2"/>
                <a:stretch>
                  <a:fillRect l="-1899" t="-365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E7CD7-BED8-4DC4-BB6E-31A07C8E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2876549"/>
            <a:ext cx="5467350" cy="3838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 your friends waited for</a:t>
            </a:r>
            <a:br>
              <a:rPr lang="en-US" dirty="0"/>
            </a:br>
            <a:r>
              <a:rPr lang="en-US" i="1" dirty="0"/>
              <a:t>0, 2, 4, 5, 10, 0, 2, 1, 3, 1</a:t>
            </a:r>
            <a:r>
              <a:rPr lang="en-US" dirty="0"/>
              <a:t> minutes.</a:t>
            </a:r>
          </a:p>
          <a:p>
            <a:endParaRPr lang="en-US" sz="1400" dirty="0"/>
          </a:p>
          <a:p>
            <a:r>
              <a:rPr lang="en-US" dirty="0"/>
              <a:t>MLE: trains every 10 minutes</a:t>
            </a:r>
          </a:p>
          <a:p>
            <a:pPr algn="just"/>
            <a:endParaRPr lang="en-US" sz="1400" dirty="0"/>
          </a:p>
          <a:p>
            <a:r>
              <a:rPr lang="en-US" dirty="0"/>
              <a:t>Your friends waited on average </a:t>
            </a:r>
            <a:br>
              <a:rPr lang="en-US" dirty="0"/>
            </a:br>
            <a:r>
              <a:rPr lang="en-US" dirty="0"/>
              <a:t>2.8 minutes</a:t>
            </a:r>
            <a:br>
              <a:rPr lang="en-US" dirty="0"/>
            </a:br>
            <a:br>
              <a:rPr lang="en-US" sz="1400" dirty="0"/>
            </a:b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You’ll have to wait 5 minutes</a:t>
            </a:r>
          </a:p>
          <a:p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6AD41E-51B1-405F-9765-CE278060B66B}"/>
              </a:ext>
            </a:extLst>
          </p:cNvPr>
          <p:cNvGraphicFramePr>
            <a:graphicFrameLocks noGrp="1"/>
          </p:cNvGraphicFramePr>
          <p:nvPr/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20E6F9-D30E-48CC-BEB4-D95AE6F4DE15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5146107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F274-A664-4001-A318-821F50A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b="1" dirty="0"/>
              </a:p>
              <a:p>
                <a:r>
                  <a:rPr lang="en-US" b="1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/>
                  <a:t>How long will you need to wait </a:t>
                </a:r>
                <a:br>
                  <a:rPr lang="en-US" dirty="0"/>
                </a:br>
                <a:r>
                  <a:rPr lang="en-US" i="1" dirty="0"/>
                  <a:t>on average</a:t>
                </a:r>
                <a:r>
                  <a:rPr lang="en-US" dirty="0"/>
                  <a:t>?</a:t>
                </a:r>
              </a:p>
              <a:p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  <a:blipFill>
                <a:blip r:embed="rId2"/>
                <a:stretch>
                  <a:fillRect l="-1899" t="-365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E7CD7-BED8-4DC4-BB6E-31A07C8E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2876549"/>
            <a:ext cx="5467350" cy="3838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 your friends waited for</a:t>
            </a:r>
            <a:br>
              <a:rPr lang="en-US" dirty="0"/>
            </a:br>
            <a:r>
              <a:rPr lang="en-US" i="1" dirty="0"/>
              <a:t>0, 2, 4, 5, 10, 0, 2, 1, 3, 1</a:t>
            </a:r>
            <a:r>
              <a:rPr lang="en-US" dirty="0"/>
              <a:t> minutes.</a:t>
            </a:r>
          </a:p>
          <a:p>
            <a:endParaRPr lang="en-US" sz="1400" dirty="0"/>
          </a:p>
          <a:p>
            <a:r>
              <a:rPr lang="en-US" dirty="0"/>
              <a:t>MLE: trains every 10 minutes</a:t>
            </a:r>
          </a:p>
          <a:p>
            <a:pPr algn="just"/>
            <a:endParaRPr lang="en-US" sz="1400" dirty="0"/>
          </a:p>
          <a:p>
            <a:r>
              <a:rPr lang="en-US" dirty="0"/>
              <a:t>Your friends waited on average </a:t>
            </a:r>
            <a:br>
              <a:rPr lang="en-US" dirty="0"/>
            </a:br>
            <a:r>
              <a:rPr lang="en-US" dirty="0"/>
              <a:t>2.8 minutes</a:t>
            </a:r>
            <a:br>
              <a:rPr lang="en-US" dirty="0"/>
            </a:br>
            <a:br>
              <a:rPr lang="en-US" sz="1400" dirty="0"/>
            </a:b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You’ll have to wait 5 minutes</a:t>
            </a:r>
          </a:p>
          <a:p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6AD41E-51B1-405F-9765-CE278060B66B}"/>
              </a:ext>
            </a:extLst>
          </p:cNvPr>
          <p:cNvGraphicFramePr>
            <a:graphicFrameLocks noGrp="1"/>
          </p:cNvGraphicFramePr>
          <p:nvPr/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20E6F9-D30E-48CC-BEB4-D95AE6F4DE15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40438062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F274-A664-4001-A318-821F50A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FOR A METRO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Your friends waited for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…, T</a:t>
                </a:r>
                <a:r>
                  <a:rPr lang="en-US" i="1" baseline="-25000" dirty="0"/>
                  <a:t>N</a:t>
                </a:r>
              </a:p>
              <a:p>
                <a:endParaRPr lang="en-US" sz="1050" b="1" dirty="0"/>
              </a:p>
              <a:p>
                <a:r>
                  <a:rPr lang="en-US" b="1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/>
                  <a:t>How long will you need to wait </a:t>
                </a:r>
                <a:br>
                  <a:rPr lang="en-US" dirty="0"/>
                </a:br>
                <a:r>
                  <a:rPr lang="en-US" i="1" dirty="0"/>
                  <a:t>on average</a:t>
                </a:r>
                <a:r>
                  <a:rPr lang="en-US" dirty="0"/>
                  <a:t>?</a:t>
                </a:r>
              </a:p>
              <a:p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527DB-B95D-4A4E-B6E1-36B81455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9100" y="2876547"/>
                <a:ext cx="5781675" cy="3838578"/>
              </a:xfrm>
              <a:blipFill>
                <a:blip r:embed="rId2"/>
                <a:stretch>
                  <a:fillRect l="-1899" t="-365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E7CD7-BED8-4DC4-BB6E-31A07C8E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2876549"/>
            <a:ext cx="5467350" cy="3838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 your friends waited for</a:t>
            </a:r>
            <a:br>
              <a:rPr lang="en-US" dirty="0"/>
            </a:br>
            <a:r>
              <a:rPr lang="en-US" i="1" dirty="0"/>
              <a:t>0, 2, 4, 5, 10, 0, 2, 1, 3, 1</a:t>
            </a:r>
            <a:r>
              <a:rPr lang="en-US" dirty="0"/>
              <a:t> minutes.</a:t>
            </a:r>
          </a:p>
          <a:p>
            <a:endParaRPr lang="en-US" sz="1400" dirty="0"/>
          </a:p>
          <a:p>
            <a:r>
              <a:rPr lang="en-US" dirty="0"/>
              <a:t>MLE: trains every 10 minutes</a:t>
            </a:r>
          </a:p>
          <a:p>
            <a:pPr algn="just"/>
            <a:endParaRPr lang="en-US" sz="1400" dirty="0"/>
          </a:p>
          <a:p>
            <a:r>
              <a:rPr lang="en-US" dirty="0"/>
              <a:t>Your friends waited on average </a:t>
            </a:r>
            <a:br>
              <a:rPr lang="en-US" dirty="0"/>
            </a:br>
            <a:r>
              <a:rPr lang="en-US" dirty="0"/>
              <a:t>2.8 minutes</a:t>
            </a:r>
            <a:br>
              <a:rPr lang="en-US" dirty="0"/>
            </a:br>
            <a:br>
              <a:rPr lang="en-US" sz="1400" dirty="0"/>
            </a:br>
            <a:endParaRPr lang="en-US" dirty="0"/>
          </a:p>
          <a:p>
            <a:r>
              <a:rPr lang="en-US" dirty="0"/>
              <a:t>You’ll have to wait 5 minutes</a:t>
            </a:r>
          </a:p>
          <a:p>
            <a:endParaRPr lang="en-B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6AD41E-51B1-405F-9765-CE278060B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82694"/>
              </p:ext>
            </p:extLst>
          </p:nvPr>
        </p:nvGraphicFramePr>
        <p:xfrm>
          <a:off x="2027765" y="1538288"/>
          <a:ext cx="677333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58512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76512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24013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7314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5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X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P(X)</a:t>
                      </a:r>
                      <a:endParaRPr lang="en-BE" sz="2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1/(t+1)</a:t>
                      </a:r>
                      <a:endParaRPr lang="en-BE" sz="2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24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20E6F9-D30E-48CC-BEB4-D95AE6F4DE15}"/>
              </a:ext>
            </a:extLst>
          </p:cNvPr>
          <p:cNvSpPr txBox="1"/>
          <p:nvPr/>
        </p:nvSpPr>
        <p:spPr>
          <a:xfrm>
            <a:off x="8801100" y="2143721"/>
            <a:ext cx="2552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… and 0 otherwise</a:t>
            </a:r>
            <a:endParaRPr lang="en-BE" sz="2200" i="1" dirty="0"/>
          </a:p>
        </p:txBody>
      </p:sp>
    </p:spTree>
    <p:extLst>
      <p:ext uri="{BB962C8B-B14F-4D97-AF65-F5344CB8AC3E}">
        <p14:creationId xmlns:p14="http://schemas.microsoft.com/office/powerpoint/2010/main" val="266471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3AA-12E4-4615-9AA9-0F6F62C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REMARKS ON RANDOMIZED RESPONSE</a:t>
            </a:r>
            <a:endParaRPr lang="en-B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C3DE-95F6-4FAF-8EBE-1D92A524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people two questions:</a:t>
            </a:r>
          </a:p>
          <a:p>
            <a:endParaRPr lang="en-US" sz="1500" dirty="0"/>
          </a:p>
          <a:p>
            <a:pPr marL="0" indent="0" algn="ctr">
              <a:buNone/>
            </a:pPr>
            <a:r>
              <a:rPr lang="en-US" dirty="0"/>
              <a:t>50% of the cases:	</a:t>
            </a:r>
            <a:r>
              <a:rPr lang="en-US" b="1" dirty="0"/>
              <a:t>Q1</a:t>
            </a:r>
            <a:r>
              <a:rPr lang="en-US" dirty="0"/>
              <a:t> (embarrassing)</a:t>
            </a:r>
          </a:p>
          <a:p>
            <a:pPr marL="0" indent="0" algn="ctr">
              <a:buNone/>
            </a:pPr>
            <a:r>
              <a:rPr lang="en-US" dirty="0"/>
              <a:t>50% of the cases: 	Q2 (regular, answer is always YES)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Record responses X</a:t>
            </a:r>
            <a:r>
              <a:rPr lang="en-US" baseline="-25000" dirty="0"/>
              <a:t>1</a:t>
            </a:r>
            <a:r>
              <a:rPr lang="en-US" dirty="0"/>
              <a:t>, …, X</a:t>
            </a:r>
            <a:r>
              <a:rPr lang="en-US" baseline="-25000" dirty="0"/>
              <a:t>100 </a:t>
            </a:r>
            <a:r>
              <a:rPr lang="en-US" dirty="0"/>
              <a:t>, 	X</a:t>
            </a:r>
            <a:r>
              <a:rPr lang="en-US" baseline="-25000" dirty="0"/>
              <a:t>i  </a:t>
            </a:r>
            <a:r>
              <a:rPr lang="en-US" dirty="0"/>
              <a:t>= 1 (YES) or 0 (NO) </a:t>
            </a:r>
          </a:p>
          <a:p>
            <a:endParaRPr lang="en-US" sz="1400" baseline="-25000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~ Bernoulli(q)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 = P(X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1) = P(YES) = P(YES|Q1)*P(Q1) + P(YES|Q2)*P(Q2) =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 	      = </a:t>
            </a:r>
            <a:r>
              <a:rPr lang="en-US" b="1" dirty="0">
                <a:solidFill>
                  <a:schemeClr val="bg1"/>
                </a:solidFill>
              </a:rPr>
              <a:t>P(YES|Q1)</a:t>
            </a:r>
            <a:r>
              <a:rPr lang="en-US" dirty="0">
                <a:solidFill>
                  <a:schemeClr val="bg1"/>
                </a:solidFill>
              </a:rPr>
              <a:t>*0.5 + 0.5*1 =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+ 0.5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275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ACE038-B63C-42ED-818A-5CAD1612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DISCRETE UNIFORM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50A8849-D999-4F28-A2D8-3D4E5547AE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57250" y="1825625"/>
                <a:ext cx="6000750" cy="47371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Takes values from 1 to n with equal probabilities:</a:t>
                </a:r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1≤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0,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just">
                  <a:buNone/>
                </a:pP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50A8849-D999-4F28-A2D8-3D4E5547A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57250" y="1825625"/>
                <a:ext cx="6000750" cy="4737100"/>
              </a:xfrm>
              <a:blipFill>
                <a:blip r:embed="rId2"/>
                <a:stretch>
                  <a:fillRect l="-1829" t="-2185" r="-20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214E8-7100-4DA9-A548-4ABE65CB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0875" y="1825625"/>
            <a:ext cx="4667249" cy="4351338"/>
          </a:xfrm>
        </p:spPr>
        <p:txBody>
          <a:bodyPr>
            <a:normAutofit/>
          </a:bodyPr>
          <a:lstStyle/>
          <a:p>
            <a:r>
              <a:rPr lang="en-US" b="1" dirty="0"/>
              <a:t>Typical example: </a:t>
            </a:r>
            <a:r>
              <a:rPr lang="en-US" i="1" dirty="0"/>
              <a:t>rolling a fair die</a:t>
            </a:r>
          </a:p>
          <a:p>
            <a:endParaRPr lang="en-US" i="1" dirty="0"/>
          </a:p>
          <a:p>
            <a:r>
              <a:rPr lang="en-US" dirty="0">
                <a:solidFill>
                  <a:schemeClr val="bg1"/>
                </a:solidFill>
              </a:rPr>
              <a:t>And if we roll two dice and consider a sum of the values we get?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01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ACE038-B63C-42ED-818A-5CAD1612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DISCRETE UNIFORM DISTRIBUTION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50A8849-D999-4F28-A2D8-3D4E5547AE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57250" y="1825625"/>
                <a:ext cx="6000750" cy="47371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Takes values from 1 to n with equal probabilities:</a:t>
                </a:r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just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50A8849-D999-4F28-A2D8-3D4E5547A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57250" y="1825625"/>
                <a:ext cx="6000750" cy="4737100"/>
              </a:xfrm>
              <a:blipFill>
                <a:blip r:embed="rId2"/>
                <a:stretch>
                  <a:fillRect l="-1829" t="-2185" r="-20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214E8-7100-4DA9-A548-4ABE65CB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0875" y="1825625"/>
            <a:ext cx="4667249" cy="4351338"/>
          </a:xfrm>
        </p:spPr>
        <p:txBody>
          <a:bodyPr>
            <a:normAutofit/>
          </a:bodyPr>
          <a:lstStyle/>
          <a:p>
            <a:r>
              <a:rPr lang="en-US" b="1" dirty="0"/>
              <a:t>Typical example: </a:t>
            </a:r>
            <a:r>
              <a:rPr lang="en-US" i="1" dirty="0"/>
              <a:t>rolling a fair die</a:t>
            </a:r>
          </a:p>
          <a:p>
            <a:endParaRPr lang="en-US" i="1" dirty="0"/>
          </a:p>
          <a:p>
            <a:r>
              <a:rPr lang="en-US" dirty="0">
                <a:solidFill>
                  <a:schemeClr val="bg1"/>
                </a:solidFill>
              </a:rPr>
              <a:t>And if we roll two dice and consider a sum of the values we get?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561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ACE038-B63C-42ED-818A-5CAD1612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DISCRETE UNIFORM DISTRIBUTION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50A8849-D999-4F28-A2D8-3D4E5547AE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57250" y="1825625"/>
                <a:ext cx="6000750" cy="47371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Takes values from 1 to n with equal probabilities:</a:t>
                </a:r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just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50A8849-D999-4F28-A2D8-3D4E5547A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57250" y="1825625"/>
                <a:ext cx="6000750" cy="4737100"/>
              </a:xfrm>
              <a:blipFill>
                <a:blip r:embed="rId2"/>
                <a:stretch>
                  <a:fillRect l="-1829" t="-2185" r="-20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214E8-7100-4DA9-A548-4ABE65CB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0875" y="1825625"/>
            <a:ext cx="4667249" cy="4351338"/>
          </a:xfrm>
        </p:spPr>
        <p:txBody>
          <a:bodyPr>
            <a:normAutofit/>
          </a:bodyPr>
          <a:lstStyle/>
          <a:p>
            <a:r>
              <a:rPr lang="en-US" b="1" dirty="0"/>
              <a:t>Typical example: </a:t>
            </a:r>
            <a:r>
              <a:rPr lang="en-US" i="1" dirty="0"/>
              <a:t>rolling a fair die</a:t>
            </a:r>
          </a:p>
          <a:p>
            <a:endParaRPr lang="en-US" i="1" dirty="0"/>
          </a:p>
          <a:p>
            <a:r>
              <a:rPr lang="en-US" dirty="0">
                <a:solidFill>
                  <a:schemeClr val="bg1"/>
                </a:solidFill>
              </a:rPr>
              <a:t>And if we roll two dice and consider a sum of the values we get?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746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ACE038-B63C-42ED-818A-5CAD1612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DISCRETE UNIFORM DISTRIBUTION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50A8849-D999-4F28-A2D8-3D4E5547AE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57250" y="1825625"/>
                <a:ext cx="6000750" cy="47371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Takes values from 1 to n with equal probabilities:</a:t>
                </a:r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just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50A8849-D999-4F28-A2D8-3D4E5547A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57250" y="1825625"/>
                <a:ext cx="6000750" cy="4737100"/>
              </a:xfrm>
              <a:blipFill>
                <a:blip r:embed="rId2"/>
                <a:stretch>
                  <a:fillRect l="-1829" t="-2185" r="-20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214E8-7100-4DA9-A548-4ABE65CB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0875" y="1825625"/>
            <a:ext cx="4667249" cy="4351338"/>
          </a:xfrm>
        </p:spPr>
        <p:txBody>
          <a:bodyPr>
            <a:normAutofit/>
          </a:bodyPr>
          <a:lstStyle/>
          <a:p>
            <a:r>
              <a:rPr lang="en-US" b="1" dirty="0"/>
              <a:t>Typical example: </a:t>
            </a:r>
            <a:r>
              <a:rPr lang="en-US" i="1" dirty="0"/>
              <a:t>rolling a fair die</a:t>
            </a:r>
          </a:p>
          <a:p>
            <a:endParaRPr lang="en-US" i="1" dirty="0"/>
          </a:p>
          <a:p>
            <a:r>
              <a:rPr lang="en-US" dirty="0"/>
              <a:t>And if we roll two dice and consider a sum of the values we get?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226075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74C6C-4390-4D2B-BBCC-DF63471EA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LOOKING </a:t>
            </a:r>
            <a:br>
              <a:rPr lang="en-US" b="1" dirty="0"/>
            </a:br>
            <a:r>
              <a:rPr lang="en-US" b="1" dirty="0"/>
              <a:t>FOR A BETTER MODEL</a:t>
            </a:r>
            <a:endParaRPr lang="en-BE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592843A-39AF-4F6B-87CC-6A767E025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5584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B056F9-086C-41E0-A707-BB7A6F79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 NEED A BETTER MODEL</a:t>
            </a:r>
            <a:endParaRPr lang="en-BE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BB2314-B1EB-4670-B1FF-EBF85434D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model used in the previous example was too simple:</a:t>
            </a:r>
            <a:br>
              <a:rPr lang="en-US" dirty="0"/>
            </a:br>
            <a:r>
              <a:rPr lang="en-US" dirty="0"/>
              <a:t>waiting time can be not just </a:t>
            </a:r>
            <a:r>
              <a:rPr lang="en-US" i="1" dirty="0"/>
              <a:t>0, 1, 2, … t</a:t>
            </a:r>
            <a:r>
              <a:rPr lang="en-US" dirty="0"/>
              <a:t> minutes.</a:t>
            </a:r>
          </a:p>
          <a:p>
            <a:pPr algn="just"/>
            <a:endParaRPr lang="en-US" sz="1400" dirty="0"/>
          </a:p>
          <a:p>
            <a:pPr algn="just"/>
            <a:r>
              <a:rPr lang="en-US" dirty="0"/>
              <a:t>We need a distribution that takes </a:t>
            </a:r>
            <a:r>
              <a:rPr lang="en-US" i="1" dirty="0"/>
              <a:t>more</a:t>
            </a:r>
            <a:r>
              <a:rPr lang="en-US" dirty="0"/>
              <a:t> values.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chemeClr val="bg1"/>
                </a:solidFill>
              </a:rPr>
              <a:t>In fact, we need out random variable to take </a:t>
            </a:r>
            <a:r>
              <a:rPr lang="en-US" i="1" dirty="0">
                <a:solidFill>
                  <a:schemeClr val="bg1"/>
                </a:solidFill>
              </a:rPr>
              <a:t>infinite</a:t>
            </a:r>
            <a:r>
              <a:rPr lang="en-US" dirty="0">
                <a:solidFill>
                  <a:schemeClr val="bg1"/>
                </a:solidFill>
              </a:rPr>
              <a:t> number of values…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13028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B056F9-086C-41E0-A707-BB7A6F79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 NEED A BETTER MODEL</a:t>
            </a:r>
            <a:endParaRPr lang="en-BE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BB2314-B1EB-4670-B1FF-EBF85434D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model used in the previous example was too simple:</a:t>
            </a:r>
            <a:br>
              <a:rPr lang="en-US" dirty="0"/>
            </a:br>
            <a:r>
              <a:rPr lang="en-US" dirty="0"/>
              <a:t>waiting time can be not just </a:t>
            </a:r>
            <a:r>
              <a:rPr lang="en-US" i="1" dirty="0"/>
              <a:t>0, 1, 2, … t</a:t>
            </a:r>
            <a:r>
              <a:rPr lang="en-US" dirty="0"/>
              <a:t> minutes.</a:t>
            </a:r>
          </a:p>
          <a:p>
            <a:pPr algn="just"/>
            <a:endParaRPr lang="en-US" sz="1400" dirty="0"/>
          </a:p>
          <a:p>
            <a:pPr algn="just"/>
            <a:r>
              <a:rPr lang="en-US" dirty="0"/>
              <a:t>We need a distribution that takes </a:t>
            </a:r>
            <a:r>
              <a:rPr lang="en-US" i="1" dirty="0"/>
              <a:t>more</a:t>
            </a:r>
            <a:r>
              <a:rPr lang="en-US" dirty="0"/>
              <a:t> values.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fact, we need out random variable to take </a:t>
            </a:r>
            <a:r>
              <a:rPr lang="en-US" i="1" dirty="0"/>
              <a:t>infinite</a:t>
            </a:r>
            <a:r>
              <a:rPr lang="en-US" dirty="0"/>
              <a:t> number of values…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697617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D6A-A145-426B-8CA0-70476141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KINDS OF ‘INFINITE’</a:t>
            </a:r>
            <a:endParaRPr lang="en-BE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559EF4-37F8-4EB9-B63F-C5FAC64B0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FINITE SET OF VALUES</a:t>
            </a:r>
            <a:endParaRPr lang="en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26873A-12B7-4B93-9F3D-1A2672C93C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~ Bernoulli(p)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 values</a:t>
            </a:r>
          </a:p>
          <a:p>
            <a:pPr lvl="1"/>
            <a:endParaRPr lang="en-US" dirty="0"/>
          </a:p>
          <a:p>
            <a:r>
              <a:rPr lang="en-US" dirty="0"/>
              <a:t>X ~ Bi(n, p)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n+1 values</a:t>
            </a:r>
          </a:p>
          <a:p>
            <a:pPr lvl="1"/>
            <a:endParaRPr lang="en-US" dirty="0"/>
          </a:p>
          <a:p>
            <a:r>
              <a:rPr lang="en-US" dirty="0"/>
              <a:t>X ~ Uniform discrete (k)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 (or k+1 as in our example) values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AC45FF-EF12-4D64-B007-E5F634C6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INFINITE SET OF VALUES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F141F86-3E3A-435F-82E1-87FB48622C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X ~ Po(</a:t>
            </a:r>
            <a:r>
              <a:rPr lang="el-GR" dirty="0">
                <a:solidFill>
                  <a:schemeClr val="bg1"/>
                </a:solidFill>
              </a:rPr>
              <a:t>λ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0, 1, 2, 3,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countable set of values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uncountably many values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783167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D6A-A145-426B-8CA0-70476141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KINDS OF ‘INFINITE’</a:t>
            </a:r>
            <a:endParaRPr lang="en-BE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559EF4-37F8-4EB9-B63F-C5FAC64B0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FINITE SET OF VALUES</a:t>
            </a:r>
            <a:endParaRPr lang="en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26873A-12B7-4B93-9F3D-1A2672C93C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~ Bernoulli(p)</a:t>
            </a:r>
          </a:p>
          <a:p>
            <a:pPr lvl="1"/>
            <a:r>
              <a:rPr lang="en-US" dirty="0"/>
              <a:t>2 values</a:t>
            </a:r>
          </a:p>
          <a:p>
            <a:pPr lvl="1"/>
            <a:endParaRPr lang="en-US" dirty="0"/>
          </a:p>
          <a:p>
            <a:r>
              <a:rPr lang="en-US" dirty="0"/>
              <a:t>X ~ Bi(n, p)</a:t>
            </a:r>
          </a:p>
          <a:p>
            <a:pPr lvl="1"/>
            <a:r>
              <a:rPr lang="en-US" dirty="0"/>
              <a:t>n+1 values</a:t>
            </a:r>
          </a:p>
          <a:p>
            <a:pPr lvl="1"/>
            <a:endParaRPr lang="en-US" dirty="0"/>
          </a:p>
          <a:p>
            <a:r>
              <a:rPr lang="en-US" dirty="0"/>
              <a:t>X ~ Uniform discrete (k)</a:t>
            </a:r>
          </a:p>
          <a:p>
            <a:pPr lvl="1"/>
            <a:r>
              <a:rPr lang="en-US" dirty="0"/>
              <a:t>k (or k+1 as in our example) values</a:t>
            </a:r>
            <a:endParaRPr lang="en-B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AC45FF-EF12-4D64-B007-E5F634C6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INFINITE SET OF VALUES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F141F86-3E3A-435F-82E1-87FB48622C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X ~ Po(</a:t>
            </a:r>
            <a:r>
              <a:rPr lang="el-GR" dirty="0">
                <a:solidFill>
                  <a:schemeClr val="bg1"/>
                </a:solidFill>
              </a:rPr>
              <a:t>λ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0, 1, 2, 3,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countable set of values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uncountably many values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42493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D6A-A145-426B-8CA0-70476141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KINDS OF ‘INFINITE’</a:t>
            </a:r>
            <a:endParaRPr lang="en-BE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559EF4-37F8-4EB9-B63F-C5FAC64B0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FINITE SET OF VALUES</a:t>
            </a:r>
            <a:endParaRPr lang="en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26873A-12B7-4B93-9F3D-1A2672C93C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~ Bernoulli(p)</a:t>
            </a:r>
          </a:p>
          <a:p>
            <a:pPr lvl="1"/>
            <a:r>
              <a:rPr lang="en-US" dirty="0"/>
              <a:t>2 values</a:t>
            </a:r>
          </a:p>
          <a:p>
            <a:pPr lvl="1"/>
            <a:endParaRPr lang="en-US" dirty="0"/>
          </a:p>
          <a:p>
            <a:r>
              <a:rPr lang="en-US" dirty="0"/>
              <a:t>X ~ Bi(n, p)</a:t>
            </a:r>
          </a:p>
          <a:p>
            <a:pPr lvl="1"/>
            <a:r>
              <a:rPr lang="en-US" dirty="0"/>
              <a:t>n+1 values</a:t>
            </a:r>
          </a:p>
          <a:p>
            <a:pPr lvl="1"/>
            <a:endParaRPr lang="en-US" dirty="0"/>
          </a:p>
          <a:p>
            <a:r>
              <a:rPr lang="en-US" dirty="0"/>
              <a:t>X ~ Uniform discrete (k)</a:t>
            </a:r>
          </a:p>
          <a:p>
            <a:pPr lvl="1"/>
            <a:r>
              <a:rPr lang="en-US" dirty="0"/>
              <a:t>k (or k+1 as in our example) values</a:t>
            </a:r>
            <a:endParaRPr lang="en-B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AC45FF-EF12-4D64-B007-E5F634C6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INFINITE SET OF VALUES</a:t>
            </a:r>
            <a:endParaRPr lang="en-B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F141F86-3E3A-435F-82E1-87FB48622C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~ Po(</a:t>
            </a:r>
            <a:r>
              <a:rPr lang="el-GR" dirty="0"/>
              <a:t>λ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0, 1, 2, 3, …</a:t>
            </a:r>
          </a:p>
          <a:p>
            <a:pPr lvl="1"/>
            <a:r>
              <a:rPr lang="en-US" dirty="0"/>
              <a:t>countable set of values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uncountably many values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7028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3AA-12E4-4615-9AA9-0F6F62C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REMARKS ON RANDOMIZED RESPONSE</a:t>
            </a:r>
            <a:endParaRPr lang="en-B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C3DE-95F6-4FAF-8EBE-1D92A524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people two questions:</a:t>
            </a:r>
          </a:p>
          <a:p>
            <a:endParaRPr lang="en-US" sz="1500" dirty="0"/>
          </a:p>
          <a:p>
            <a:pPr marL="0" indent="0" algn="ctr">
              <a:buNone/>
            </a:pPr>
            <a:r>
              <a:rPr lang="en-US" dirty="0"/>
              <a:t>50% of the cases:	</a:t>
            </a:r>
            <a:r>
              <a:rPr lang="en-US" b="1" dirty="0"/>
              <a:t>Q1</a:t>
            </a:r>
            <a:r>
              <a:rPr lang="en-US" dirty="0"/>
              <a:t> (embarrassing)</a:t>
            </a:r>
          </a:p>
          <a:p>
            <a:pPr marL="0" indent="0" algn="ctr">
              <a:buNone/>
            </a:pPr>
            <a:r>
              <a:rPr lang="en-US" dirty="0"/>
              <a:t>50% of the cases: 	Q2 (regular, answer is always YES)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Record responses X</a:t>
            </a:r>
            <a:r>
              <a:rPr lang="en-US" baseline="-25000" dirty="0"/>
              <a:t>1</a:t>
            </a:r>
            <a:r>
              <a:rPr lang="en-US" dirty="0"/>
              <a:t>, …, X</a:t>
            </a:r>
            <a:r>
              <a:rPr lang="en-US" baseline="-25000" dirty="0"/>
              <a:t>100 </a:t>
            </a:r>
            <a:r>
              <a:rPr lang="en-US" dirty="0"/>
              <a:t>, 	X</a:t>
            </a:r>
            <a:r>
              <a:rPr lang="en-US" baseline="-25000" dirty="0"/>
              <a:t>i  </a:t>
            </a:r>
            <a:r>
              <a:rPr lang="en-US" dirty="0"/>
              <a:t>= 1 (YES) or 0 (NO) </a:t>
            </a:r>
          </a:p>
          <a:p>
            <a:endParaRPr lang="en-US" sz="1400" baseline="-25000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~ Bernoulli(q)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q = P(X</a:t>
            </a:r>
            <a:r>
              <a:rPr lang="en-US" baseline="-25000" dirty="0"/>
              <a:t>i</a:t>
            </a:r>
            <a:r>
              <a:rPr lang="en-US" dirty="0"/>
              <a:t> = 1) = P(YES) = </a:t>
            </a:r>
            <a:r>
              <a:rPr lang="en-US" dirty="0">
                <a:solidFill>
                  <a:schemeClr val="bg1"/>
                </a:solidFill>
              </a:rPr>
              <a:t>P(YES|Q1)*P(Q1) + P(YES|Q2)*P(Q2) =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 	      = </a:t>
            </a:r>
            <a:r>
              <a:rPr lang="en-US" b="1" dirty="0">
                <a:solidFill>
                  <a:schemeClr val="bg1"/>
                </a:solidFill>
              </a:rPr>
              <a:t>P(YES|Q1)</a:t>
            </a:r>
            <a:r>
              <a:rPr lang="en-US" dirty="0">
                <a:solidFill>
                  <a:schemeClr val="bg1"/>
                </a:solidFill>
              </a:rPr>
              <a:t>*0.5 + 0.5*1 =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+ 0.5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153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D6A-A145-426B-8CA0-70476141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KINDS OF ‘INFINITE’</a:t>
            </a:r>
            <a:endParaRPr lang="en-BE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559EF4-37F8-4EB9-B63F-C5FAC64B0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FINITE SET OF VALUES</a:t>
            </a:r>
            <a:endParaRPr lang="en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26873A-12B7-4B93-9F3D-1A2672C93C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~ Bernoulli(p)</a:t>
            </a:r>
          </a:p>
          <a:p>
            <a:pPr lvl="1"/>
            <a:r>
              <a:rPr lang="en-US" dirty="0"/>
              <a:t>2 values</a:t>
            </a:r>
          </a:p>
          <a:p>
            <a:pPr lvl="1"/>
            <a:endParaRPr lang="en-US" dirty="0"/>
          </a:p>
          <a:p>
            <a:r>
              <a:rPr lang="en-US" dirty="0"/>
              <a:t>X ~ Bi(n, p)</a:t>
            </a:r>
          </a:p>
          <a:p>
            <a:pPr lvl="1"/>
            <a:r>
              <a:rPr lang="en-US" dirty="0"/>
              <a:t>n+1 values</a:t>
            </a:r>
          </a:p>
          <a:p>
            <a:pPr lvl="1"/>
            <a:endParaRPr lang="en-US" dirty="0"/>
          </a:p>
          <a:p>
            <a:r>
              <a:rPr lang="en-US" dirty="0"/>
              <a:t>X ~ Uniform discrete (k)</a:t>
            </a:r>
          </a:p>
          <a:p>
            <a:pPr lvl="1"/>
            <a:r>
              <a:rPr lang="en-US" dirty="0"/>
              <a:t>k (or k+1 as in our example) values</a:t>
            </a:r>
            <a:endParaRPr lang="en-B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AC45FF-EF12-4D64-B007-E5F634C6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INFINITE SET OF VALUES</a:t>
            </a:r>
            <a:endParaRPr lang="en-B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F141F86-3E3A-435F-82E1-87FB48622C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~ Po(</a:t>
            </a:r>
            <a:r>
              <a:rPr lang="el-GR" dirty="0"/>
              <a:t>λ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0, 1, 2, 3, …</a:t>
            </a:r>
          </a:p>
          <a:p>
            <a:pPr lvl="1"/>
            <a:r>
              <a:rPr lang="en-US" dirty="0"/>
              <a:t>countable set of values</a:t>
            </a:r>
          </a:p>
          <a:p>
            <a:pPr lvl="1"/>
            <a:endParaRPr lang="en-US" dirty="0"/>
          </a:p>
          <a:p>
            <a:r>
              <a:rPr lang="en-US" dirty="0"/>
              <a:t>?</a:t>
            </a:r>
          </a:p>
          <a:p>
            <a:pPr lvl="1"/>
            <a:r>
              <a:rPr lang="en-US" dirty="0"/>
              <a:t>uncountably many values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577356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D6A-A145-426B-8CA0-70476141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KINDS OF ‘INFINITE’</a:t>
            </a:r>
            <a:endParaRPr lang="en-BE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559EF4-37F8-4EB9-B63F-C5FAC64B0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FINITE SET OF VALUES</a:t>
            </a:r>
            <a:endParaRPr lang="en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26873A-12B7-4B93-9F3D-1A2672C93C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~ Bernoulli(p)</a:t>
            </a:r>
          </a:p>
          <a:p>
            <a:pPr lvl="1"/>
            <a:r>
              <a:rPr lang="en-US" dirty="0"/>
              <a:t>2 values</a:t>
            </a:r>
          </a:p>
          <a:p>
            <a:pPr lvl="1"/>
            <a:endParaRPr lang="en-US" dirty="0"/>
          </a:p>
          <a:p>
            <a:r>
              <a:rPr lang="en-US" dirty="0"/>
              <a:t>X ~ Bi(n, p)</a:t>
            </a:r>
          </a:p>
          <a:p>
            <a:pPr lvl="1"/>
            <a:r>
              <a:rPr lang="en-US" dirty="0"/>
              <a:t>n+1 values</a:t>
            </a:r>
          </a:p>
          <a:p>
            <a:pPr lvl="1"/>
            <a:endParaRPr lang="en-US" dirty="0"/>
          </a:p>
          <a:p>
            <a:r>
              <a:rPr lang="en-US" dirty="0"/>
              <a:t>X ~ Uniform discrete (k)</a:t>
            </a:r>
          </a:p>
          <a:p>
            <a:pPr lvl="1"/>
            <a:r>
              <a:rPr lang="en-US" dirty="0"/>
              <a:t>k (or k+1 as in our example) values</a:t>
            </a:r>
            <a:endParaRPr lang="en-B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AC45FF-EF12-4D64-B007-E5F634C6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INFINITE SET OF VALUES</a:t>
            </a:r>
            <a:endParaRPr lang="en-B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F141F86-3E3A-435F-82E1-87FB48622C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~ Po(</a:t>
            </a:r>
            <a:r>
              <a:rPr lang="el-GR" dirty="0"/>
              <a:t>λ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0, 1, 2, 3, …</a:t>
            </a:r>
          </a:p>
          <a:p>
            <a:pPr lvl="1"/>
            <a:r>
              <a:rPr lang="en-US" dirty="0"/>
              <a:t>countable set of values</a:t>
            </a:r>
          </a:p>
          <a:p>
            <a:pPr lvl="1"/>
            <a:endParaRPr lang="en-US" dirty="0"/>
          </a:p>
          <a:p>
            <a:r>
              <a:rPr lang="en-US" b="1" dirty="0"/>
              <a:t>Continuous distributions</a:t>
            </a:r>
          </a:p>
          <a:p>
            <a:pPr lvl="1"/>
            <a:r>
              <a:rPr lang="en-US" dirty="0"/>
              <a:t>uncountably many values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7448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C8A69F-2115-4DA6-A8F2-AFF30B0E8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CONTINUOUS UNIFORM DISTRIBUTION</a:t>
            </a:r>
            <a:endParaRPr lang="en-BE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1053E57-81E0-45D3-AEEE-188B5A41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07338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99099F-A4E5-4E30-B07F-5D733CA0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2A0B5-F7EC-4870-80C4-C302606B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want to model a random variable X that takes </a:t>
            </a:r>
            <a:r>
              <a:rPr lang="en-US" i="1" dirty="0"/>
              <a:t>any</a:t>
            </a:r>
            <a:r>
              <a:rPr lang="en-US" dirty="0"/>
              <a:t> value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with equal probability.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chemeClr val="bg1"/>
                </a:solidFill>
              </a:rPr>
              <a:t>For example, let </a:t>
            </a:r>
            <a:r>
              <a:rPr lang="en-US" i="1" dirty="0">
                <a:solidFill>
                  <a:schemeClr val="bg1"/>
                </a:solidFill>
              </a:rPr>
              <a:t>a = 0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i="1" dirty="0">
                <a:solidFill>
                  <a:schemeClr val="bg1"/>
                </a:solidFill>
              </a:rPr>
              <a:t>b = 10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chemeClr val="bg1"/>
                </a:solidFill>
              </a:rPr>
              <a:t>What’s the expected value of such a variable?</a:t>
            </a:r>
            <a:r>
              <a:rPr lang="en-US" dirty="0"/>
              <a:t>	</a:t>
            </a:r>
            <a:r>
              <a:rPr lang="en-US" b="1" spc="-150" dirty="0">
                <a:solidFill>
                  <a:schemeClr val="bg1"/>
                </a:solidFill>
              </a:rPr>
              <a:t>E(X) = (10 - 0)/2 = 5</a:t>
            </a:r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487161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99099F-A4E5-4E30-B07F-5D733CA0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2A0B5-F7EC-4870-80C4-C302606B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want to model a random variable X that takes </a:t>
            </a:r>
            <a:r>
              <a:rPr lang="en-US" i="1" dirty="0"/>
              <a:t>any</a:t>
            </a:r>
            <a:r>
              <a:rPr lang="en-US" dirty="0"/>
              <a:t> value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with equal probability.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let </a:t>
            </a:r>
            <a:r>
              <a:rPr lang="en-US" i="1" dirty="0"/>
              <a:t>a = 0 </a:t>
            </a:r>
            <a:r>
              <a:rPr lang="en-US" dirty="0"/>
              <a:t>and </a:t>
            </a:r>
            <a:r>
              <a:rPr lang="en-US" i="1" dirty="0"/>
              <a:t>b = 10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chemeClr val="bg1"/>
                </a:solidFill>
              </a:rPr>
              <a:t>What’s the expected value of such a variable?</a:t>
            </a:r>
            <a:r>
              <a:rPr lang="en-US" dirty="0"/>
              <a:t>	</a:t>
            </a:r>
            <a:r>
              <a:rPr lang="en-US" b="1" spc="-150" dirty="0">
                <a:solidFill>
                  <a:schemeClr val="bg1"/>
                </a:solidFill>
              </a:rPr>
              <a:t>E(X) = (10 - 0)/2 = 5</a:t>
            </a:r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endParaRPr lang="en-US" sz="11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AEA170-A2F9-41BD-B28B-50E7BDED44DD}"/>
              </a:ext>
            </a:extLst>
          </p:cNvPr>
          <p:cNvGrpSpPr/>
          <p:nvPr/>
        </p:nvGrpSpPr>
        <p:grpSpPr>
          <a:xfrm>
            <a:off x="3469284" y="4297363"/>
            <a:ext cx="5253432" cy="575171"/>
            <a:chOff x="6233915" y="3887788"/>
            <a:chExt cx="5253432" cy="5751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1F8DDC0-F582-4DB5-AF23-0DF1C252EF6E}"/>
                </a:ext>
              </a:extLst>
            </p:cNvPr>
            <p:cNvGrpSpPr/>
            <p:nvPr/>
          </p:nvGrpSpPr>
          <p:grpSpPr>
            <a:xfrm>
              <a:off x="6410326" y="3887788"/>
              <a:ext cx="4857748" cy="113506"/>
              <a:chOff x="6172200" y="3934619"/>
              <a:chExt cx="5248275" cy="13335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AAD42D6-F991-4BD2-B370-AC44EB8CC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2200" y="4001294"/>
                <a:ext cx="5181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685807-AA92-40E1-9C8B-4A98CDF40DB6}"/>
                  </a:ext>
                </a:extLst>
              </p:cNvPr>
              <p:cNvSpPr/>
              <p:nvPr/>
            </p:nvSpPr>
            <p:spPr>
              <a:xfrm>
                <a:off x="6172200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094D688-BD65-4CDC-922B-B00651100049}"/>
                  </a:ext>
                </a:extLst>
              </p:cNvPr>
              <p:cNvSpPr/>
              <p:nvPr/>
            </p:nvSpPr>
            <p:spPr>
              <a:xfrm>
                <a:off x="11287125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44D485-CEC0-4B5D-B472-EA2448F6CBC6}"/>
                </a:ext>
              </a:extLst>
            </p:cNvPr>
            <p:cNvSpPr txBox="1"/>
            <p:nvPr/>
          </p:nvSpPr>
          <p:spPr>
            <a:xfrm>
              <a:off x="6233915" y="4001294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0</a:t>
              </a:r>
              <a:endParaRPr lang="en-BE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33A863-5816-448E-8188-3D9BAD02A358}"/>
                </a:ext>
              </a:extLst>
            </p:cNvPr>
            <p:cNvSpPr txBox="1"/>
            <p:nvPr/>
          </p:nvSpPr>
          <p:spPr>
            <a:xfrm>
              <a:off x="10925372" y="4001294"/>
              <a:ext cx="561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10</a:t>
              </a:r>
              <a:endParaRPr lang="en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863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99099F-A4E5-4E30-B07F-5D733CA0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2A0B5-F7EC-4870-80C4-C302606B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want to model a random variable X that takes </a:t>
            </a:r>
            <a:r>
              <a:rPr lang="en-US" i="1" dirty="0"/>
              <a:t>any</a:t>
            </a:r>
            <a:r>
              <a:rPr lang="en-US" dirty="0"/>
              <a:t> value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with equal probability.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let </a:t>
            </a:r>
            <a:r>
              <a:rPr lang="en-US" i="1" dirty="0"/>
              <a:t>a = 0 </a:t>
            </a:r>
            <a:r>
              <a:rPr lang="en-US" dirty="0"/>
              <a:t>and </a:t>
            </a:r>
            <a:r>
              <a:rPr lang="en-US" i="1" dirty="0"/>
              <a:t>b = 10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What’s the expected value of such a variable?	</a:t>
            </a:r>
            <a:r>
              <a:rPr lang="en-US" b="1" spc="-150" dirty="0">
                <a:solidFill>
                  <a:schemeClr val="bg1"/>
                </a:solidFill>
              </a:rPr>
              <a:t>E(X) = (10 - 0)/2 = 5</a:t>
            </a:r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endParaRPr lang="en-US" sz="11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AEA170-A2F9-41BD-B28B-50E7BDED44DD}"/>
              </a:ext>
            </a:extLst>
          </p:cNvPr>
          <p:cNvGrpSpPr/>
          <p:nvPr/>
        </p:nvGrpSpPr>
        <p:grpSpPr>
          <a:xfrm>
            <a:off x="3469284" y="4297363"/>
            <a:ext cx="5253432" cy="575171"/>
            <a:chOff x="6233915" y="3887788"/>
            <a:chExt cx="5253432" cy="5751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1F8DDC0-F582-4DB5-AF23-0DF1C252EF6E}"/>
                </a:ext>
              </a:extLst>
            </p:cNvPr>
            <p:cNvGrpSpPr/>
            <p:nvPr/>
          </p:nvGrpSpPr>
          <p:grpSpPr>
            <a:xfrm>
              <a:off x="6410326" y="3887788"/>
              <a:ext cx="4857748" cy="113506"/>
              <a:chOff x="6172200" y="3934619"/>
              <a:chExt cx="5248275" cy="13335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AAD42D6-F991-4BD2-B370-AC44EB8CC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2200" y="4001294"/>
                <a:ext cx="5181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685807-AA92-40E1-9C8B-4A98CDF40DB6}"/>
                  </a:ext>
                </a:extLst>
              </p:cNvPr>
              <p:cNvSpPr/>
              <p:nvPr/>
            </p:nvSpPr>
            <p:spPr>
              <a:xfrm>
                <a:off x="6172200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094D688-BD65-4CDC-922B-B00651100049}"/>
                  </a:ext>
                </a:extLst>
              </p:cNvPr>
              <p:cNvSpPr/>
              <p:nvPr/>
            </p:nvSpPr>
            <p:spPr>
              <a:xfrm>
                <a:off x="11287125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44D485-CEC0-4B5D-B472-EA2448F6CBC6}"/>
                </a:ext>
              </a:extLst>
            </p:cNvPr>
            <p:cNvSpPr txBox="1"/>
            <p:nvPr/>
          </p:nvSpPr>
          <p:spPr>
            <a:xfrm>
              <a:off x="6233915" y="4001294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0</a:t>
              </a:r>
              <a:endParaRPr lang="en-BE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33A863-5816-448E-8188-3D9BAD02A358}"/>
                </a:ext>
              </a:extLst>
            </p:cNvPr>
            <p:cNvSpPr txBox="1"/>
            <p:nvPr/>
          </p:nvSpPr>
          <p:spPr>
            <a:xfrm>
              <a:off x="10925372" y="4001294"/>
              <a:ext cx="561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10</a:t>
              </a:r>
              <a:endParaRPr lang="en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20059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99099F-A4E5-4E30-B07F-5D733CA0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2A0B5-F7EC-4870-80C4-C302606B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want to model a random variable X that takes </a:t>
            </a:r>
            <a:r>
              <a:rPr lang="en-US" i="1" dirty="0"/>
              <a:t>any</a:t>
            </a:r>
            <a:r>
              <a:rPr lang="en-US" dirty="0"/>
              <a:t> value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with equal probability.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let </a:t>
            </a:r>
            <a:r>
              <a:rPr lang="en-US" i="1" dirty="0"/>
              <a:t>a = 0 </a:t>
            </a:r>
            <a:r>
              <a:rPr lang="en-US" dirty="0"/>
              <a:t>and </a:t>
            </a:r>
            <a:r>
              <a:rPr lang="en-US" i="1" dirty="0"/>
              <a:t>b = 10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What’s the expected value of such a variable?	</a:t>
            </a:r>
            <a:r>
              <a:rPr lang="en-US" b="1" spc="-150" dirty="0">
                <a:solidFill>
                  <a:schemeClr val="accent6">
                    <a:lumMod val="75000"/>
                  </a:schemeClr>
                </a:solidFill>
              </a:rPr>
              <a:t>E(X) = (10 - 0)/2 = 5</a:t>
            </a:r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endParaRPr lang="en-US" sz="11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AEA170-A2F9-41BD-B28B-50E7BDED44DD}"/>
              </a:ext>
            </a:extLst>
          </p:cNvPr>
          <p:cNvGrpSpPr/>
          <p:nvPr/>
        </p:nvGrpSpPr>
        <p:grpSpPr>
          <a:xfrm>
            <a:off x="3469284" y="4297363"/>
            <a:ext cx="5253432" cy="575171"/>
            <a:chOff x="6233915" y="3887788"/>
            <a:chExt cx="5253432" cy="5751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1F8DDC0-F582-4DB5-AF23-0DF1C252EF6E}"/>
                </a:ext>
              </a:extLst>
            </p:cNvPr>
            <p:cNvGrpSpPr/>
            <p:nvPr/>
          </p:nvGrpSpPr>
          <p:grpSpPr>
            <a:xfrm>
              <a:off x="6410326" y="3887788"/>
              <a:ext cx="4857748" cy="113506"/>
              <a:chOff x="6172200" y="3934619"/>
              <a:chExt cx="5248275" cy="13335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AAD42D6-F991-4BD2-B370-AC44EB8CC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2200" y="4001294"/>
                <a:ext cx="5181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685807-AA92-40E1-9C8B-4A98CDF40DB6}"/>
                  </a:ext>
                </a:extLst>
              </p:cNvPr>
              <p:cNvSpPr/>
              <p:nvPr/>
            </p:nvSpPr>
            <p:spPr>
              <a:xfrm>
                <a:off x="6172200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094D688-BD65-4CDC-922B-B00651100049}"/>
                  </a:ext>
                </a:extLst>
              </p:cNvPr>
              <p:cNvSpPr/>
              <p:nvPr/>
            </p:nvSpPr>
            <p:spPr>
              <a:xfrm>
                <a:off x="11287125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44D485-CEC0-4B5D-B472-EA2448F6CBC6}"/>
                </a:ext>
              </a:extLst>
            </p:cNvPr>
            <p:cNvSpPr txBox="1"/>
            <p:nvPr/>
          </p:nvSpPr>
          <p:spPr>
            <a:xfrm>
              <a:off x="6233915" y="4001294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0</a:t>
              </a:r>
              <a:endParaRPr lang="en-BE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33A863-5816-448E-8188-3D9BAD02A358}"/>
                </a:ext>
              </a:extLst>
            </p:cNvPr>
            <p:cNvSpPr txBox="1"/>
            <p:nvPr/>
          </p:nvSpPr>
          <p:spPr>
            <a:xfrm>
              <a:off x="10925372" y="4001294"/>
              <a:ext cx="561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10</a:t>
              </a:r>
              <a:endParaRPr lang="en-BE" sz="24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8C4988BF-9796-4957-AE1B-CC5DCA8A46E4}"/>
              </a:ext>
            </a:extLst>
          </p:cNvPr>
          <p:cNvSpPr/>
          <p:nvPr/>
        </p:nvSpPr>
        <p:spPr>
          <a:xfrm>
            <a:off x="5971857" y="4259660"/>
            <a:ext cx="205424" cy="1889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6085E-87B4-410A-AC30-69B787A5D25D}"/>
              </a:ext>
            </a:extLst>
          </p:cNvPr>
          <p:cNvSpPr txBox="1"/>
          <p:nvPr/>
        </p:nvSpPr>
        <p:spPr>
          <a:xfrm>
            <a:off x="5836445" y="4448572"/>
            <a:ext cx="47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BE" sz="2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247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>
            <a:off x="6472039" y="3887788"/>
            <a:ext cx="2324895" cy="113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5)?</a:t>
                </a:r>
              </a:p>
              <a:p>
                <a:endParaRPr lang="en-US" dirty="0"/>
              </a:p>
              <a:p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5) = </a:t>
                </a:r>
                <a:r>
                  <a:rPr lang="en-US" dirty="0">
                    <a:solidFill>
                      <a:schemeClr val="bg1"/>
                    </a:solidFill>
                  </a:rPr>
                  <a:t>(5 - 0) / (10 - 0) =</a:t>
                </a:r>
              </a:p>
              <a:p>
                <a:pPr marL="0" indent="0">
                  <a:buNone/>
                </a:pPr>
                <a:br>
                  <a:rPr lang="en-US" sz="500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	       = 0.5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8758039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D363F0-9A06-4656-85E8-1B0031A4524F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08A514-ACEC-446E-9DA4-2E9DA8D7F266}"/>
                </a:ext>
              </a:extLst>
            </p:cNvPr>
            <p:cNvSpPr txBox="1"/>
            <p:nvPr/>
          </p:nvSpPr>
          <p:spPr>
            <a:xfrm>
              <a:off x="858162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  <a:endParaRPr lang="en-BE" sz="2400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CEF160-B7E3-4CBB-823E-46F6444A6C90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E4FD62C-48E4-43B6-9FEC-EB3436293714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113506"/>
                <a:chOff x="5981607" y="3934619"/>
                <a:chExt cx="5675769" cy="13335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D5B362F-847B-4A3F-92B6-A5594DDBA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7" y="4001295"/>
                  <a:ext cx="56757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1EDEF81-A22F-4A3A-8055-72543E8A3FE1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EB4E314-B5A9-4F5A-913D-D60A8DC34C52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23EE1F-02B4-490E-BA42-A53B3F8A518D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C6743F-B61C-437A-9215-18405DCB6913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0333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>
            <a:off x="6472039" y="3887788"/>
            <a:ext cx="2324895" cy="113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5)?</a:t>
                </a:r>
              </a:p>
              <a:p>
                <a:endParaRPr lang="en-US" dirty="0"/>
              </a:p>
              <a:p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5) = (5 - 0) / (10 - 0) =</a:t>
                </a:r>
              </a:p>
              <a:p>
                <a:pPr marL="0" indent="0">
                  <a:buNone/>
                </a:pPr>
                <a:br>
                  <a:rPr lang="en-US" sz="500" dirty="0"/>
                </a:br>
                <a:r>
                  <a:rPr lang="en-US" dirty="0"/>
                  <a:t>	       = 0.5</a:t>
                </a:r>
                <a:endParaRPr lang="en-BE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8758039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D363F0-9A06-4656-85E8-1B0031A4524F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08A514-ACEC-446E-9DA4-2E9DA8D7F266}"/>
                </a:ext>
              </a:extLst>
            </p:cNvPr>
            <p:cNvSpPr txBox="1"/>
            <p:nvPr/>
          </p:nvSpPr>
          <p:spPr>
            <a:xfrm>
              <a:off x="858162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  <a:endParaRPr lang="en-BE" sz="2400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CEF160-B7E3-4CBB-823E-46F6444A6C90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E4FD62C-48E4-43B6-9FEC-EB3436293714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113506"/>
                <a:chOff x="5981607" y="3934619"/>
                <a:chExt cx="5675769" cy="13335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D5B362F-847B-4A3F-92B6-A5594DDBA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7" y="4001295"/>
                  <a:ext cx="56757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1EDEF81-A22F-4A3A-8055-72543E8A3FE1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EB4E314-B5A9-4F5A-913D-D60A8DC34C52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23EE1F-02B4-490E-BA42-A53B3F8A518D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C6743F-B61C-437A-9215-18405DCB6913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7426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>
            <a:off x="6472040" y="3887788"/>
            <a:ext cx="1557536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3)?</a:t>
                </a:r>
              </a:p>
              <a:p>
                <a:endParaRPr lang="en-US" dirty="0"/>
              </a:p>
              <a:p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 = </a:t>
                </a:r>
                <a:r>
                  <a:rPr lang="en-US" dirty="0">
                    <a:solidFill>
                      <a:schemeClr val="bg1"/>
                    </a:solidFill>
                  </a:rPr>
                  <a:t>(3 - 0) / (10 - 0) =</a:t>
                </a:r>
              </a:p>
              <a:p>
                <a:pPr marL="0" indent="0">
                  <a:buNone/>
                </a:pPr>
                <a:br>
                  <a:rPr lang="en-US" sz="500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	       = 0.3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7967862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B92564-2F9D-44BF-85BD-CD708A6FC25E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E3F075-3F52-4CF3-A268-D319EFAC171D}"/>
                </a:ext>
              </a:extLst>
            </p:cNvPr>
            <p:cNvSpPr txBox="1"/>
            <p:nvPr/>
          </p:nvSpPr>
          <p:spPr>
            <a:xfrm>
              <a:off x="780057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  <a:endParaRPr lang="en-BE" sz="2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7B497B-D0D3-4CA9-B6CC-E031BE9260DF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FAF18C2-2C61-47B8-B2C2-58FB43D275C7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113506"/>
                <a:chOff x="5981606" y="3934619"/>
                <a:chExt cx="5675769" cy="13335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301EBA4-B733-4D94-BD02-0F368CD84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6" y="4001295"/>
                  <a:ext cx="56757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5D800E-A6E9-4A72-9227-B59C2014629A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3407A5F-C453-4D59-9936-4F2277716C6B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0575AA-5B42-4229-9284-110FC63B4E80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D57FBD-9FF9-4EE6-9531-1D75BEAE30B8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40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3AA-12E4-4615-9AA9-0F6F62C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REMARKS ON RANDOMIZED RESPONSE</a:t>
            </a:r>
            <a:endParaRPr lang="en-B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C3DE-95F6-4FAF-8EBE-1D92A524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people two questions:</a:t>
            </a:r>
          </a:p>
          <a:p>
            <a:endParaRPr lang="en-US" sz="1500" dirty="0"/>
          </a:p>
          <a:p>
            <a:pPr marL="0" indent="0" algn="ctr">
              <a:buNone/>
            </a:pPr>
            <a:r>
              <a:rPr lang="en-US" dirty="0"/>
              <a:t>50% of the cases:	</a:t>
            </a:r>
            <a:r>
              <a:rPr lang="en-US" b="1" dirty="0"/>
              <a:t>Q1</a:t>
            </a:r>
            <a:r>
              <a:rPr lang="en-US" dirty="0"/>
              <a:t> (embarrassing)</a:t>
            </a:r>
          </a:p>
          <a:p>
            <a:pPr marL="0" indent="0" algn="ctr">
              <a:buNone/>
            </a:pPr>
            <a:r>
              <a:rPr lang="en-US" dirty="0"/>
              <a:t>50% of the cases: 	Q2 (regular, answer is always YES)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Record responses X</a:t>
            </a:r>
            <a:r>
              <a:rPr lang="en-US" baseline="-25000" dirty="0"/>
              <a:t>1</a:t>
            </a:r>
            <a:r>
              <a:rPr lang="en-US" dirty="0"/>
              <a:t>, …, X</a:t>
            </a:r>
            <a:r>
              <a:rPr lang="en-US" baseline="-25000" dirty="0"/>
              <a:t>100 </a:t>
            </a:r>
            <a:r>
              <a:rPr lang="en-US" dirty="0"/>
              <a:t>, 	X</a:t>
            </a:r>
            <a:r>
              <a:rPr lang="en-US" baseline="-25000" dirty="0"/>
              <a:t>i  </a:t>
            </a:r>
            <a:r>
              <a:rPr lang="en-US" dirty="0"/>
              <a:t>= 1 (YES) or 0 (NO) </a:t>
            </a:r>
          </a:p>
          <a:p>
            <a:endParaRPr lang="en-US" sz="1400" baseline="-25000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~ Bernoulli(q)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q = P(X</a:t>
            </a:r>
            <a:r>
              <a:rPr lang="en-US" baseline="-25000" dirty="0"/>
              <a:t>i</a:t>
            </a:r>
            <a:r>
              <a:rPr lang="en-US" dirty="0"/>
              <a:t> = 1) = P(YES) = P(YES|Q1)*P(Q1) + P(YES|Q2)*P(Q2) = </a:t>
            </a:r>
          </a:p>
          <a:p>
            <a:pPr marL="0" indent="0">
              <a:buNone/>
            </a:pPr>
            <a:r>
              <a:rPr lang="en-US" dirty="0"/>
              <a:t>		 	      = </a:t>
            </a:r>
            <a:r>
              <a:rPr lang="en-US" b="1" dirty="0">
                <a:solidFill>
                  <a:schemeClr val="bg1"/>
                </a:solidFill>
              </a:rPr>
              <a:t>P(YES|Q1)</a:t>
            </a:r>
            <a:r>
              <a:rPr lang="en-US" dirty="0">
                <a:solidFill>
                  <a:schemeClr val="bg1"/>
                </a:solidFill>
              </a:rPr>
              <a:t>*0.5 + 0.5*1 =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+ 0.5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878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>
            <a:off x="6472040" y="3887788"/>
            <a:ext cx="1557536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3)?</a:t>
                </a:r>
              </a:p>
              <a:p>
                <a:endParaRPr lang="en-US" dirty="0"/>
              </a:p>
              <a:p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 = (3 - 0) / (10 - 0) =</a:t>
                </a:r>
              </a:p>
              <a:p>
                <a:pPr marL="0" indent="0">
                  <a:buNone/>
                </a:pPr>
                <a:br>
                  <a:rPr lang="en-US" sz="500" dirty="0"/>
                </a:br>
                <a:r>
                  <a:rPr lang="en-US" dirty="0"/>
                  <a:t>	       = 0.3</a:t>
                </a:r>
                <a:endParaRPr lang="en-BE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7967862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B92564-2F9D-44BF-85BD-CD708A6FC25E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E3F075-3F52-4CF3-A268-D319EFAC171D}"/>
                </a:ext>
              </a:extLst>
            </p:cNvPr>
            <p:cNvSpPr txBox="1"/>
            <p:nvPr/>
          </p:nvSpPr>
          <p:spPr>
            <a:xfrm>
              <a:off x="780057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  <a:endParaRPr lang="en-BE" sz="2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7B497B-D0D3-4CA9-B6CC-E031BE9260DF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FAF18C2-2C61-47B8-B2C2-58FB43D275C7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113506"/>
                <a:chOff x="5981606" y="3934619"/>
                <a:chExt cx="5675769" cy="13335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301EBA4-B733-4D94-BD02-0F368CD84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6" y="4001295"/>
                  <a:ext cx="56757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5D800E-A6E9-4A72-9227-B59C2014629A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3407A5F-C453-4D59-9936-4F2277716C6B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0575AA-5B42-4229-9284-110FC63B4E80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D57FBD-9FF9-4EE6-9531-1D75BEAE30B8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64081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-1)?</a:t>
                </a:r>
              </a:p>
              <a:p>
                <a:endParaRPr lang="en-US" dirty="0"/>
              </a:p>
              <a:p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-1) = </a:t>
                </a:r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2748360-1FC9-42B7-BB8C-4F126075863E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D2EC813-6378-48A3-B70F-EEEB8071C984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113506"/>
              <a:chOff x="5981606" y="3934619"/>
              <a:chExt cx="5675769" cy="13335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64A9539-3A93-4C69-B283-2E1E3301A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1606" y="4001295"/>
                <a:ext cx="56757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AD27B44-AB29-4DDA-8832-9792480B76BD}"/>
                  </a:ext>
                </a:extLst>
              </p:cNvPr>
              <p:cNvSpPr/>
              <p:nvPr/>
            </p:nvSpPr>
            <p:spPr>
              <a:xfrm>
                <a:off x="6172200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F31CAC0-D1C4-4868-BB23-73F009D7D93D}"/>
                  </a:ext>
                </a:extLst>
              </p:cNvPr>
              <p:cNvSpPr/>
              <p:nvPr/>
            </p:nvSpPr>
            <p:spPr>
              <a:xfrm>
                <a:off x="11287125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2656E0-A7DD-4E90-94E8-D771D6F2765C}"/>
                </a:ext>
              </a:extLst>
            </p:cNvPr>
            <p:cNvSpPr txBox="1"/>
            <p:nvPr/>
          </p:nvSpPr>
          <p:spPr>
            <a:xfrm>
              <a:off x="6233915" y="4001294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0</a:t>
              </a:r>
              <a:endParaRPr lang="en-BE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167E85-4EF2-43AA-917F-06234562BE5A}"/>
                </a:ext>
              </a:extLst>
            </p:cNvPr>
            <p:cNvSpPr txBox="1"/>
            <p:nvPr/>
          </p:nvSpPr>
          <p:spPr>
            <a:xfrm>
              <a:off x="10925372" y="4001294"/>
              <a:ext cx="561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10</a:t>
              </a:r>
              <a:endParaRPr lang="en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6786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-1)?</a:t>
                </a:r>
              </a:p>
              <a:p>
                <a:endParaRPr lang="en-US" dirty="0"/>
              </a:p>
              <a:p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-1) = 0</a:t>
                </a:r>
                <a:endParaRPr lang="en-BE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2748360-1FC9-42B7-BB8C-4F126075863E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D2EC813-6378-48A3-B70F-EEEB8071C984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113506"/>
              <a:chOff x="5981606" y="3934619"/>
              <a:chExt cx="5675769" cy="13335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64A9539-3A93-4C69-B283-2E1E3301A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1606" y="4001295"/>
                <a:ext cx="56757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AD27B44-AB29-4DDA-8832-9792480B76BD}"/>
                  </a:ext>
                </a:extLst>
              </p:cNvPr>
              <p:cNvSpPr/>
              <p:nvPr/>
            </p:nvSpPr>
            <p:spPr>
              <a:xfrm>
                <a:off x="6172200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F31CAC0-D1C4-4868-BB23-73F009D7D93D}"/>
                  </a:ext>
                </a:extLst>
              </p:cNvPr>
              <p:cNvSpPr/>
              <p:nvPr/>
            </p:nvSpPr>
            <p:spPr>
              <a:xfrm>
                <a:off x="11287125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2656E0-A7DD-4E90-94E8-D771D6F2765C}"/>
                </a:ext>
              </a:extLst>
            </p:cNvPr>
            <p:cNvSpPr txBox="1"/>
            <p:nvPr/>
          </p:nvSpPr>
          <p:spPr>
            <a:xfrm>
              <a:off x="6233915" y="4001294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0</a:t>
              </a:r>
              <a:endParaRPr lang="en-BE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167E85-4EF2-43AA-917F-06234562BE5A}"/>
                </a:ext>
              </a:extLst>
            </p:cNvPr>
            <p:cNvSpPr txBox="1"/>
            <p:nvPr/>
          </p:nvSpPr>
          <p:spPr>
            <a:xfrm>
              <a:off x="10925372" y="4001294"/>
              <a:ext cx="561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10</a:t>
              </a:r>
              <a:endParaRPr lang="en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15604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15)?</a:t>
                </a:r>
              </a:p>
              <a:p>
                <a:endParaRPr lang="en-US" dirty="0"/>
              </a:p>
              <a:p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15) = </a:t>
                </a:r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E456462-C048-448A-9E7D-AD71619E2BDA}"/>
              </a:ext>
            </a:extLst>
          </p:cNvPr>
          <p:cNvSpPr/>
          <p:nvPr/>
        </p:nvSpPr>
        <p:spPr>
          <a:xfrm>
            <a:off x="6472039" y="3887788"/>
            <a:ext cx="4776986" cy="1127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3DC24A-AB64-4A6B-9FD0-8A8E3041CFE3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584A21-4655-4A1D-9EEE-572D35C60308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113506"/>
              <a:chOff x="5981606" y="3934619"/>
              <a:chExt cx="5675769" cy="13335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E522640-82E1-4797-8BDE-7D0314AC9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1606" y="4001295"/>
                <a:ext cx="56757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E6EEDC5-2D13-4260-BA70-B5B3315B6DC7}"/>
                  </a:ext>
                </a:extLst>
              </p:cNvPr>
              <p:cNvSpPr/>
              <p:nvPr/>
            </p:nvSpPr>
            <p:spPr>
              <a:xfrm>
                <a:off x="6172200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5CCEC0D-28B4-4394-8934-87B5CE092292}"/>
                  </a:ext>
                </a:extLst>
              </p:cNvPr>
              <p:cNvSpPr/>
              <p:nvPr/>
            </p:nvSpPr>
            <p:spPr>
              <a:xfrm>
                <a:off x="11287125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0804A5-27C1-4594-A1FD-523919E21232}"/>
                </a:ext>
              </a:extLst>
            </p:cNvPr>
            <p:cNvSpPr txBox="1"/>
            <p:nvPr/>
          </p:nvSpPr>
          <p:spPr>
            <a:xfrm>
              <a:off x="6233915" y="4001294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0</a:t>
              </a:r>
              <a:endParaRPr lang="en-BE" sz="2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AF602B-2BBC-4DFA-9A9A-10FFF375DCD5}"/>
                </a:ext>
              </a:extLst>
            </p:cNvPr>
            <p:cNvSpPr txBox="1"/>
            <p:nvPr/>
          </p:nvSpPr>
          <p:spPr>
            <a:xfrm>
              <a:off x="10925372" y="4001294"/>
              <a:ext cx="561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10</a:t>
              </a:r>
              <a:endParaRPr lang="en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5360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15)?</a:t>
                </a:r>
              </a:p>
              <a:p>
                <a:endParaRPr lang="en-US" dirty="0"/>
              </a:p>
              <a:p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15) = 1</a:t>
                </a:r>
                <a:endParaRPr lang="en-BE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E456462-C048-448A-9E7D-AD71619E2BDA}"/>
              </a:ext>
            </a:extLst>
          </p:cNvPr>
          <p:cNvSpPr/>
          <p:nvPr/>
        </p:nvSpPr>
        <p:spPr>
          <a:xfrm>
            <a:off x="6472039" y="3887788"/>
            <a:ext cx="4776986" cy="1127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3DC24A-AB64-4A6B-9FD0-8A8E3041CFE3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584A21-4655-4A1D-9EEE-572D35C60308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113506"/>
              <a:chOff x="5981606" y="3934619"/>
              <a:chExt cx="5675769" cy="13335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E522640-82E1-4797-8BDE-7D0314AC9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1606" y="4001295"/>
                <a:ext cx="56757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E6EEDC5-2D13-4260-BA70-B5B3315B6DC7}"/>
                  </a:ext>
                </a:extLst>
              </p:cNvPr>
              <p:cNvSpPr/>
              <p:nvPr/>
            </p:nvSpPr>
            <p:spPr>
              <a:xfrm>
                <a:off x="6172200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5CCEC0D-28B4-4394-8934-87B5CE092292}"/>
                  </a:ext>
                </a:extLst>
              </p:cNvPr>
              <p:cNvSpPr/>
              <p:nvPr/>
            </p:nvSpPr>
            <p:spPr>
              <a:xfrm>
                <a:off x="11287125" y="3934619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0804A5-27C1-4594-A1FD-523919E21232}"/>
                </a:ext>
              </a:extLst>
            </p:cNvPr>
            <p:cNvSpPr txBox="1"/>
            <p:nvPr/>
          </p:nvSpPr>
          <p:spPr>
            <a:xfrm>
              <a:off x="6233915" y="4001294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0</a:t>
              </a:r>
              <a:endParaRPr lang="en-BE" sz="2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AF602B-2BBC-4DFA-9A9A-10FFF375DCD5}"/>
                </a:ext>
              </a:extLst>
            </p:cNvPr>
            <p:cNvSpPr txBox="1"/>
            <p:nvPr/>
          </p:nvSpPr>
          <p:spPr>
            <a:xfrm>
              <a:off x="10925372" y="4001294"/>
              <a:ext cx="561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10</a:t>
              </a:r>
              <a:endParaRPr lang="en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20436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F3B6-F356-467F-BB22-D73A732A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2FC9-34B5-449A-8DD9-83F8D71246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CUMULATIVE DISTRIBUTION FUNCTION (CDF):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1" dirty="0"/>
                  <a:t>F(x) = P(X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/>
                  <a:t> x)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Uniform distribution: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2FC9-34B5-449A-8DD9-83F8D7124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8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2111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F3B6-F356-467F-BB22-D73A732A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2FC9-34B5-449A-8DD9-83F8D71246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CUMULATIVE DISTRIBUTION FUNCTION (CDF):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1" dirty="0"/>
                  <a:t>F(x) = P(X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/>
                  <a:t> x)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Uniform distribution: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2FC9-34B5-449A-8DD9-83F8D7124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8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6D79CD3-59AF-4741-A617-45D401ECD19C}"/>
              </a:ext>
            </a:extLst>
          </p:cNvPr>
          <p:cNvGrpSpPr/>
          <p:nvPr/>
        </p:nvGrpSpPr>
        <p:grpSpPr>
          <a:xfrm>
            <a:off x="6684372" y="4586082"/>
            <a:ext cx="5073619" cy="595809"/>
            <a:chOff x="6460435" y="3333752"/>
            <a:chExt cx="5073619" cy="595809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26BDCF4-4C9C-44FF-A535-8E71B90BEF0C}"/>
                </a:ext>
              </a:extLst>
            </p:cNvPr>
            <p:cNvSpPr/>
            <p:nvPr/>
          </p:nvSpPr>
          <p:spPr>
            <a:xfrm>
              <a:off x="6671923" y="333578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5A9BACE-7F7D-4C07-8F96-5BE8D6289D01}"/>
                </a:ext>
              </a:extLst>
            </p:cNvPr>
            <p:cNvGrpSpPr/>
            <p:nvPr/>
          </p:nvGrpSpPr>
          <p:grpSpPr>
            <a:xfrm>
              <a:off x="6540357" y="3333752"/>
              <a:ext cx="4375291" cy="595809"/>
              <a:chOff x="5772021" y="3887788"/>
              <a:chExt cx="5496054" cy="57517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A5853F-C30F-473F-81D0-E20B2A00BBAF}"/>
                  </a:ext>
                </a:extLst>
              </p:cNvPr>
              <p:cNvSpPr txBox="1"/>
              <p:nvPr/>
            </p:nvSpPr>
            <p:spPr>
              <a:xfrm>
                <a:off x="5772021" y="397840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endParaRPr lang="en-BE" sz="2400" i="1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144B9F2-3780-4AD1-8525-96AFE98BECA7}"/>
                  </a:ext>
                </a:extLst>
              </p:cNvPr>
              <p:cNvGrpSpPr/>
              <p:nvPr/>
            </p:nvGrpSpPr>
            <p:grpSpPr>
              <a:xfrm>
                <a:off x="6410327" y="3887788"/>
                <a:ext cx="4857748" cy="575171"/>
                <a:chOff x="6410327" y="3887788"/>
                <a:chExt cx="4857748" cy="575171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317520EC-EF22-4494-A689-3341032502F1}"/>
                    </a:ext>
                  </a:extLst>
                </p:cNvPr>
                <p:cNvGrpSpPr/>
                <p:nvPr/>
              </p:nvGrpSpPr>
              <p:grpSpPr>
                <a:xfrm>
                  <a:off x="6410327" y="3887788"/>
                  <a:ext cx="4857748" cy="113506"/>
                  <a:chOff x="6172200" y="3934619"/>
                  <a:chExt cx="5248275" cy="133350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7CC91776-1FE7-4734-8C1B-D9902E603343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CAF95800-21E6-4191-A157-FFE39C732297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910038F-0EBA-4686-A725-C7BFC90FD2B7}"/>
                    </a:ext>
                  </a:extLst>
                </p:cNvPr>
                <p:cNvSpPr txBox="1"/>
                <p:nvPr/>
              </p:nvSpPr>
              <p:spPr>
                <a:xfrm>
                  <a:off x="67292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</a:t>
                  </a:r>
                  <a:endParaRPr lang="en-BE" sz="2400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A73E6A7-A39C-48C4-A6F8-336199B9C561}"/>
                    </a:ext>
                  </a:extLst>
                </p:cNvPr>
                <p:cNvSpPr txBox="1"/>
                <p:nvPr/>
              </p:nvSpPr>
              <p:spPr>
                <a:xfrm>
                  <a:off x="1048722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</a:t>
                  </a:r>
                  <a:endParaRPr lang="en-BE" sz="2400" dirty="0"/>
                </a:p>
              </p:txBody>
            </p:sp>
          </p:grp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C99C41E-3705-4A77-882B-63001C4F66A7}"/>
                </a:ext>
              </a:extLst>
            </p:cNvPr>
            <p:cNvCxnSpPr>
              <a:cxnSpLocks/>
            </p:cNvCxnSpPr>
            <p:nvPr/>
          </p:nvCxnSpPr>
          <p:spPr>
            <a:xfrm>
              <a:off x="6460435" y="3392541"/>
              <a:ext cx="5073619" cy="4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44739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F3B6-F356-467F-BB22-D73A732A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2FC9-34B5-449A-8DD9-83F8D71246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CUMULATIVE DISTRIBUTION FUNCTION (CDF):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1" dirty="0"/>
                  <a:t>F(x) = P(X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/>
                  <a:t> x)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Uniform distribution: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2FC9-34B5-449A-8DD9-83F8D7124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8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7DB85049-1F15-41D9-88BD-3B29BEC09AC3}"/>
              </a:ext>
            </a:extLst>
          </p:cNvPr>
          <p:cNvGrpSpPr/>
          <p:nvPr/>
        </p:nvGrpSpPr>
        <p:grpSpPr>
          <a:xfrm>
            <a:off x="6684372" y="5226553"/>
            <a:ext cx="5073619" cy="595809"/>
            <a:chOff x="6341712" y="5162550"/>
            <a:chExt cx="5073619" cy="59580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CE6851-6D1B-471F-902C-639CC4489204}"/>
                </a:ext>
              </a:extLst>
            </p:cNvPr>
            <p:cNvSpPr/>
            <p:nvPr/>
          </p:nvSpPr>
          <p:spPr>
            <a:xfrm>
              <a:off x="6982443" y="5183187"/>
              <a:ext cx="1814491" cy="113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C59DB46-D3A3-432F-B210-0DF6B4EB64F8}"/>
                </a:ext>
              </a:extLst>
            </p:cNvPr>
            <p:cNvSpPr/>
            <p:nvPr/>
          </p:nvSpPr>
          <p:spPr>
            <a:xfrm>
              <a:off x="8758039" y="518318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1B7C4DB-2431-4A61-8F16-3F7733A2C999}"/>
                </a:ext>
              </a:extLst>
            </p:cNvPr>
            <p:cNvGrpSpPr/>
            <p:nvPr/>
          </p:nvGrpSpPr>
          <p:grpSpPr>
            <a:xfrm>
              <a:off x="6341712" y="5162550"/>
              <a:ext cx="5073619" cy="595809"/>
              <a:chOff x="5689998" y="3887788"/>
              <a:chExt cx="6373263" cy="575171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4947457-0178-4E1C-9A16-4064C792315A}"/>
                  </a:ext>
                </a:extLst>
              </p:cNvPr>
              <p:cNvSpPr txBox="1"/>
              <p:nvPr/>
            </p:nvSpPr>
            <p:spPr>
              <a:xfrm>
                <a:off x="8581628" y="400129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endParaRPr lang="en-BE" sz="2400" i="1" dirty="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CF941F1-56D6-4F25-A261-3784FAA7E146}"/>
                  </a:ext>
                </a:extLst>
              </p:cNvPr>
              <p:cNvGrpSpPr/>
              <p:nvPr/>
            </p:nvGrpSpPr>
            <p:grpSpPr>
              <a:xfrm>
                <a:off x="5689998" y="3887788"/>
                <a:ext cx="6373263" cy="575171"/>
                <a:chOff x="5689998" y="3887788"/>
                <a:chExt cx="6373263" cy="57517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5E2BF24B-2682-4547-AC4B-5C6681F9E4FA}"/>
                    </a:ext>
                  </a:extLst>
                </p:cNvPr>
                <p:cNvGrpSpPr/>
                <p:nvPr/>
              </p:nvGrpSpPr>
              <p:grpSpPr>
                <a:xfrm>
                  <a:off x="5689998" y="3887788"/>
                  <a:ext cx="6373263" cy="113506"/>
                  <a:chOff x="5393963" y="3934619"/>
                  <a:chExt cx="6885626" cy="133350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C96B414-0C3F-40B7-9EE5-0F80AD259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93963" y="4001293"/>
                    <a:ext cx="6885626" cy="2109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F4716930-26F0-4051-B46A-20DD1296CB40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EB77B71E-CBA8-407F-8ED4-EC10B8A9F268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450A2A2-B99B-4A8B-9540-CA398924AC5A}"/>
                    </a:ext>
                  </a:extLst>
                </p:cNvPr>
                <p:cNvSpPr txBox="1"/>
                <p:nvPr/>
              </p:nvSpPr>
              <p:spPr>
                <a:xfrm>
                  <a:off x="67292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</a:t>
                  </a:r>
                  <a:endParaRPr lang="en-BE" sz="2400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1DA5638-BCB6-4F99-95A0-057C84743E15}"/>
                    </a:ext>
                  </a:extLst>
                </p:cNvPr>
                <p:cNvSpPr txBox="1"/>
                <p:nvPr/>
              </p:nvSpPr>
              <p:spPr>
                <a:xfrm>
                  <a:off x="1048722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</a:t>
                  </a:r>
                  <a:endParaRPr lang="en-BE" sz="2400" dirty="0"/>
                </a:p>
              </p:txBody>
            </p:sp>
          </p:grp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6D79CD3-59AF-4741-A617-45D401ECD19C}"/>
              </a:ext>
            </a:extLst>
          </p:cNvPr>
          <p:cNvGrpSpPr/>
          <p:nvPr/>
        </p:nvGrpSpPr>
        <p:grpSpPr>
          <a:xfrm>
            <a:off x="6684372" y="4586082"/>
            <a:ext cx="5073619" cy="595809"/>
            <a:chOff x="6460435" y="3333752"/>
            <a:chExt cx="5073619" cy="595809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26BDCF4-4C9C-44FF-A535-8E71B90BEF0C}"/>
                </a:ext>
              </a:extLst>
            </p:cNvPr>
            <p:cNvSpPr/>
            <p:nvPr/>
          </p:nvSpPr>
          <p:spPr>
            <a:xfrm>
              <a:off x="6671923" y="333578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5A9BACE-7F7D-4C07-8F96-5BE8D6289D01}"/>
                </a:ext>
              </a:extLst>
            </p:cNvPr>
            <p:cNvGrpSpPr/>
            <p:nvPr/>
          </p:nvGrpSpPr>
          <p:grpSpPr>
            <a:xfrm>
              <a:off x="6540357" y="3333752"/>
              <a:ext cx="4375291" cy="595809"/>
              <a:chOff x="5772021" y="3887788"/>
              <a:chExt cx="5496054" cy="57517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A5853F-C30F-473F-81D0-E20B2A00BBAF}"/>
                  </a:ext>
                </a:extLst>
              </p:cNvPr>
              <p:cNvSpPr txBox="1"/>
              <p:nvPr/>
            </p:nvSpPr>
            <p:spPr>
              <a:xfrm>
                <a:off x="5772021" y="397840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endParaRPr lang="en-BE" sz="2400" i="1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144B9F2-3780-4AD1-8525-96AFE98BECA7}"/>
                  </a:ext>
                </a:extLst>
              </p:cNvPr>
              <p:cNvGrpSpPr/>
              <p:nvPr/>
            </p:nvGrpSpPr>
            <p:grpSpPr>
              <a:xfrm>
                <a:off x="6410327" y="3887788"/>
                <a:ext cx="4857748" cy="575171"/>
                <a:chOff x="6410327" y="3887788"/>
                <a:chExt cx="4857748" cy="575171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317520EC-EF22-4494-A689-3341032502F1}"/>
                    </a:ext>
                  </a:extLst>
                </p:cNvPr>
                <p:cNvGrpSpPr/>
                <p:nvPr/>
              </p:nvGrpSpPr>
              <p:grpSpPr>
                <a:xfrm>
                  <a:off x="6410327" y="3887788"/>
                  <a:ext cx="4857748" cy="113506"/>
                  <a:chOff x="6172200" y="3934619"/>
                  <a:chExt cx="5248275" cy="133350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7CC91776-1FE7-4734-8C1B-D9902E603343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CAF95800-21E6-4191-A157-FFE39C732297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910038F-0EBA-4686-A725-C7BFC90FD2B7}"/>
                    </a:ext>
                  </a:extLst>
                </p:cNvPr>
                <p:cNvSpPr txBox="1"/>
                <p:nvPr/>
              </p:nvSpPr>
              <p:spPr>
                <a:xfrm>
                  <a:off x="67292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</a:t>
                  </a:r>
                  <a:endParaRPr lang="en-BE" sz="2400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A73E6A7-A39C-48C4-A6F8-336199B9C561}"/>
                    </a:ext>
                  </a:extLst>
                </p:cNvPr>
                <p:cNvSpPr txBox="1"/>
                <p:nvPr/>
              </p:nvSpPr>
              <p:spPr>
                <a:xfrm>
                  <a:off x="1048722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</a:t>
                  </a:r>
                  <a:endParaRPr lang="en-BE" sz="2400" dirty="0"/>
                </a:p>
              </p:txBody>
            </p:sp>
          </p:grp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C99C41E-3705-4A77-882B-63001C4F66A7}"/>
                </a:ext>
              </a:extLst>
            </p:cNvPr>
            <p:cNvCxnSpPr>
              <a:cxnSpLocks/>
            </p:cNvCxnSpPr>
            <p:nvPr/>
          </p:nvCxnSpPr>
          <p:spPr>
            <a:xfrm>
              <a:off x="6460435" y="3392541"/>
              <a:ext cx="5073619" cy="4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15803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F3B6-F356-467F-BB22-D73A732A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2FC9-34B5-449A-8DD9-83F8D71246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CUMULATIVE DISTRIBUTION FUNCTION (CDF):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1" dirty="0"/>
                  <a:t>F(x) = P(X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/>
                  <a:t> x)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Uniform distribution: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2FC9-34B5-449A-8DD9-83F8D7124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8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7DB85049-1F15-41D9-88BD-3B29BEC09AC3}"/>
              </a:ext>
            </a:extLst>
          </p:cNvPr>
          <p:cNvGrpSpPr/>
          <p:nvPr/>
        </p:nvGrpSpPr>
        <p:grpSpPr>
          <a:xfrm>
            <a:off x="6684372" y="5226553"/>
            <a:ext cx="5073619" cy="595809"/>
            <a:chOff x="6341712" y="5162550"/>
            <a:chExt cx="5073619" cy="59580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CE6851-6D1B-471F-902C-639CC4489204}"/>
                </a:ext>
              </a:extLst>
            </p:cNvPr>
            <p:cNvSpPr/>
            <p:nvPr/>
          </p:nvSpPr>
          <p:spPr>
            <a:xfrm>
              <a:off x="6982443" y="5183187"/>
              <a:ext cx="1814491" cy="113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C59DB46-D3A3-432F-B210-0DF6B4EB64F8}"/>
                </a:ext>
              </a:extLst>
            </p:cNvPr>
            <p:cNvSpPr/>
            <p:nvPr/>
          </p:nvSpPr>
          <p:spPr>
            <a:xfrm>
              <a:off x="8758039" y="518318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1B7C4DB-2431-4A61-8F16-3F7733A2C999}"/>
                </a:ext>
              </a:extLst>
            </p:cNvPr>
            <p:cNvGrpSpPr/>
            <p:nvPr/>
          </p:nvGrpSpPr>
          <p:grpSpPr>
            <a:xfrm>
              <a:off x="6341712" y="5162550"/>
              <a:ext cx="5073619" cy="595809"/>
              <a:chOff x="5689998" y="3887788"/>
              <a:chExt cx="6373263" cy="575171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4947457-0178-4E1C-9A16-4064C792315A}"/>
                  </a:ext>
                </a:extLst>
              </p:cNvPr>
              <p:cNvSpPr txBox="1"/>
              <p:nvPr/>
            </p:nvSpPr>
            <p:spPr>
              <a:xfrm>
                <a:off x="8581628" y="400129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endParaRPr lang="en-BE" sz="2400" i="1" dirty="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CF941F1-56D6-4F25-A261-3784FAA7E146}"/>
                  </a:ext>
                </a:extLst>
              </p:cNvPr>
              <p:cNvGrpSpPr/>
              <p:nvPr/>
            </p:nvGrpSpPr>
            <p:grpSpPr>
              <a:xfrm>
                <a:off x="5689998" y="3887788"/>
                <a:ext cx="6373263" cy="575171"/>
                <a:chOff x="5689998" y="3887788"/>
                <a:chExt cx="6373263" cy="57517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5E2BF24B-2682-4547-AC4B-5C6681F9E4FA}"/>
                    </a:ext>
                  </a:extLst>
                </p:cNvPr>
                <p:cNvGrpSpPr/>
                <p:nvPr/>
              </p:nvGrpSpPr>
              <p:grpSpPr>
                <a:xfrm>
                  <a:off x="5689998" y="3887788"/>
                  <a:ext cx="6373263" cy="113506"/>
                  <a:chOff x="5393963" y="3934619"/>
                  <a:chExt cx="6885626" cy="133350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C96B414-0C3F-40B7-9EE5-0F80AD259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93963" y="4001293"/>
                    <a:ext cx="6885626" cy="2109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F4716930-26F0-4051-B46A-20DD1296CB40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EB77B71E-CBA8-407F-8ED4-EC10B8A9F268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450A2A2-B99B-4A8B-9540-CA398924AC5A}"/>
                    </a:ext>
                  </a:extLst>
                </p:cNvPr>
                <p:cNvSpPr txBox="1"/>
                <p:nvPr/>
              </p:nvSpPr>
              <p:spPr>
                <a:xfrm>
                  <a:off x="67292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</a:t>
                  </a:r>
                  <a:endParaRPr lang="en-BE" sz="2400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1DA5638-BCB6-4F99-95A0-057C84743E15}"/>
                    </a:ext>
                  </a:extLst>
                </p:cNvPr>
                <p:cNvSpPr txBox="1"/>
                <p:nvPr/>
              </p:nvSpPr>
              <p:spPr>
                <a:xfrm>
                  <a:off x="1048722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</a:t>
                  </a:r>
                  <a:endParaRPr lang="en-BE" sz="2400" dirty="0"/>
                </a:p>
              </p:txBody>
            </p:sp>
          </p:grp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6D79CD3-59AF-4741-A617-45D401ECD19C}"/>
              </a:ext>
            </a:extLst>
          </p:cNvPr>
          <p:cNvGrpSpPr/>
          <p:nvPr/>
        </p:nvGrpSpPr>
        <p:grpSpPr>
          <a:xfrm>
            <a:off x="6684372" y="4586082"/>
            <a:ext cx="5073619" cy="595809"/>
            <a:chOff x="6460435" y="3333752"/>
            <a:chExt cx="5073619" cy="595809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26BDCF4-4C9C-44FF-A535-8E71B90BEF0C}"/>
                </a:ext>
              </a:extLst>
            </p:cNvPr>
            <p:cNvSpPr/>
            <p:nvPr/>
          </p:nvSpPr>
          <p:spPr>
            <a:xfrm>
              <a:off x="6671923" y="333578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5A9BACE-7F7D-4C07-8F96-5BE8D6289D01}"/>
                </a:ext>
              </a:extLst>
            </p:cNvPr>
            <p:cNvGrpSpPr/>
            <p:nvPr/>
          </p:nvGrpSpPr>
          <p:grpSpPr>
            <a:xfrm>
              <a:off x="6540357" y="3333752"/>
              <a:ext cx="4375291" cy="595809"/>
              <a:chOff x="5772021" y="3887788"/>
              <a:chExt cx="5496054" cy="57517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A5853F-C30F-473F-81D0-E20B2A00BBAF}"/>
                  </a:ext>
                </a:extLst>
              </p:cNvPr>
              <p:cNvSpPr txBox="1"/>
              <p:nvPr/>
            </p:nvSpPr>
            <p:spPr>
              <a:xfrm>
                <a:off x="5772021" y="397840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endParaRPr lang="en-BE" sz="2400" i="1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144B9F2-3780-4AD1-8525-96AFE98BECA7}"/>
                  </a:ext>
                </a:extLst>
              </p:cNvPr>
              <p:cNvGrpSpPr/>
              <p:nvPr/>
            </p:nvGrpSpPr>
            <p:grpSpPr>
              <a:xfrm>
                <a:off x="6410327" y="3887788"/>
                <a:ext cx="4857748" cy="575171"/>
                <a:chOff x="6410327" y="3887788"/>
                <a:chExt cx="4857748" cy="575171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317520EC-EF22-4494-A689-3341032502F1}"/>
                    </a:ext>
                  </a:extLst>
                </p:cNvPr>
                <p:cNvGrpSpPr/>
                <p:nvPr/>
              </p:nvGrpSpPr>
              <p:grpSpPr>
                <a:xfrm>
                  <a:off x="6410327" y="3887788"/>
                  <a:ext cx="4857748" cy="113506"/>
                  <a:chOff x="6172200" y="3934619"/>
                  <a:chExt cx="5248275" cy="133350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7CC91776-1FE7-4734-8C1B-D9902E603343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CAF95800-21E6-4191-A157-FFE39C732297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910038F-0EBA-4686-A725-C7BFC90FD2B7}"/>
                    </a:ext>
                  </a:extLst>
                </p:cNvPr>
                <p:cNvSpPr txBox="1"/>
                <p:nvPr/>
              </p:nvSpPr>
              <p:spPr>
                <a:xfrm>
                  <a:off x="67292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</a:t>
                  </a:r>
                  <a:endParaRPr lang="en-BE" sz="2400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A73E6A7-A39C-48C4-A6F8-336199B9C561}"/>
                    </a:ext>
                  </a:extLst>
                </p:cNvPr>
                <p:cNvSpPr txBox="1"/>
                <p:nvPr/>
              </p:nvSpPr>
              <p:spPr>
                <a:xfrm>
                  <a:off x="1048722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</a:t>
                  </a:r>
                  <a:endParaRPr lang="en-BE" sz="2400" dirty="0"/>
                </a:p>
              </p:txBody>
            </p:sp>
          </p:grp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C99C41E-3705-4A77-882B-63001C4F66A7}"/>
                </a:ext>
              </a:extLst>
            </p:cNvPr>
            <p:cNvCxnSpPr>
              <a:cxnSpLocks/>
            </p:cNvCxnSpPr>
            <p:nvPr/>
          </p:nvCxnSpPr>
          <p:spPr>
            <a:xfrm>
              <a:off x="6460435" y="3392541"/>
              <a:ext cx="5073619" cy="4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8740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F3B6-F356-467F-BB22-D73A732A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2FC9-34B5-449A-8DD9-83F8D71246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CUMULATIVE DISTRIBUTION FUNCTION (CDF):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1" dirty="0"/>
                  <a:t>F(x) = P(X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/>
                  <a:t> x)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Uniform distribution: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2FC9-34B5-449A-8DD9-83F8D7124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8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7DB85049-1F15-41D9-88BD-3B29BEC09AC3}"/>
              </a:ext>
            </a:extLst>
          </p:cNvPr>
          <p:cNvGrpSpPr/>
          <p:nvPr/>
        </p:nvGrpSpPr>
        <p:grpSpPr>
          <a:xfrm>
            <a:off x="6684372" y="5226553"/>
            <a:ext cx="5073619" cy="595809"/>
            <a:chOff x="6341712" y="5162550"/>
            <a:chExt cx="5073619" cy="59580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CE6851-6D1B-471F-902C-639CC4489204}"/>
                </a:ext>
              </a:extLst>
            </p:cNvPr>
            <p:cNvSpPr/>
            <p:nvPr/>
          </p:nvSpPr>
          <p:spPr>
            <a:xfrm>
              <a:off x="6982443" y="5183187"/>
              <a:ext cx="1814491" cy="113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C59DB46-D3A3-432F-B210-0DF6B4EB64F8}"/>
                </a:ext>
              </a:extLst>
            </p:cNvPr>
            <p:cNvSpPr/>
            <p:nvPr/>
          </p:nvSpPr>
          <p:spPr>
            <a:xfrm>
              <a:off x="8758039" y="518318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1B7C4DB-2431-4A61-8F16-3F7733A2C999}"/>
                </a:ext>
              </a:extLst>
            </p:cNvPr>
            <p:cNvGrpSpPr/>
            <p:nvPr/>
          </p:nvGrpSpPr>
          <p:grpSpPr>
            <a:xfrm>
              <a:off x="6341712" y="5162550"/>
              <a:ext cx="5073619" cy="595809"/>
              <a:chOff x="5689998" y="3887788"/>
              <a:chExt cx="6373263" cy="575171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4947457-0178-4E1C-9A16-4064C792315A}"/>
                  </a:ext>
                </a:extLst>
              </p:cNvPr>
              <p:cNvSpPr txBox="1"/>
              <p:nvPr/>
            </p:nvSpPr>
            <p:spPr>
              <a:xfrm>
                <a:off x="8581628" y="400129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endParaRPr lang="en-BE" sz="2400" i="1" dirty="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CF941F1-56D6-4F25-A261-3784FAA7E146}"/>
                  </a:ext>
                </a:extLst>
              </p:cNvPr>
              <p:cNvGrpSpPr/>
              <p:nvPr/>
            </p:nvGrpSpPr>
            <p:grpSpPr>
              <a:xfrm>
                <a:off x="5689998" y="3887788"/>
                <a:ext cx="6373263" cy="575171"/>
                <a:chOff x="5689998" y="3887788"/>
                <a:chExt cx="6373263" cy="57517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5E2BF24B-2682-4547-AC4B-5C6681F9E4FA}"/>
                    </a:ext>
                  </a:extLst>
                </p:cNvPr>
                <p:cNvGrpSpPr/>
                <p:nvPr/>
              </p:nvGrpSpPr>
              <p:grpSpPr>
                <a:xfrm>
                  <a:off x="5689998" y="3887788"/>
                  <a:ext cx="6373263" cy="113506"/>
                  <a:chOff x="5393963" y="3934619"/>
                  <a:chExt cx="6885626" cy="133350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C96B414-0C3F-40B7-9EE5-0F80AD259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93963" y="4001293"/>
                    <a:ext cx="6885626" cy="2109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F4716930-26F0-4051-B46A-20DD1296CB40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EB77B71E-CBA8-407F-8ED4-EC10B8A9F268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450A2A2-B99B-4A8B-9540-CA398924AC5A}"/>
                    </a:ext>
                  </a:extLst>
                </p:cNvPr>
                <p:cNvSpPr txBox="1"/>
                <p:nvPr/>
              </p:nvSpPr>
              <p:spPr>
                <a:xfrm>
                  <a:off x="67292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</a:t>
                  </a:r>
                  <a:endParaRPr lang="en-BE" sz="2400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1DA5638-BCB6-4F99-95A0-057C84743E15}"/>
                    </a:ext>
                  </a:extLst>
                </p:cNvPr>
                <p:cNvSpPr txBox="1"/>
                <p:nvPr/>
              </p:nvSpPr>
              <p:spPr>
                <a:xfrm>
                  <a:off x="1048722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</a:t>
                  </a:r>
                  <a:endParaRPr lang="en-BE" sz="2400" dirty="0"/>
                </a:p>
              </p:txBody>
            </p:sp>
          </p:grpSp>
        </p:grp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43142CB8-C3B6-4156-A2FC-7109800D38AA}"/>
              </a:ext>
            </a:extLst>
          </p:cNvPr>
          <p:cNvSpPr/>
          <p:nvPr/>
        </p:nvSpPr>
        <p:spPr>
          <a:xfrm>
            <a:off x="7325103" y="5960081"/>
            <a:ext cx="3799857" cy="113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88765EE-E0B4-4C66-95D1-82C6B04EC9B5}"/>
              </a:ext>
            </a:extLst>
          </p:cNvPr>
          <p:cNvSpPr/>
          <p:nvPr/>
        </p:nvSpPr>
        <p:spPr>
          <a:xfrm>
            <a:off x="11436324" y="5950261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EE41857-D521-4000-8F20-5B6EFE9BBA05}"/>
              </a:ext>
            </a:extLst>
          </p:cNvPr>
          <p:cNvGrpSpPr/>
          <p:nvPr/>
        </p:nvGrpSpPr>
        <p:grpSpPr>
          <a:xfrm>
            <a:off x="7257810" y="5939443"/>
            <a:ext cx="4402451" cy="595809"/>
            <a:chOff x="6410327" y="3887788"/>
            <a:chExt cx="5530170" cy="57517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50DA59-3773-4DC5-8A37-0E14286CB1A2}"/>
                </a:ext>
              </a:extLst>
            </p:cNvPr>
            <p:cNvSpPr txBox="1"/>
            <p:nvPr/>
          </p:nvSpPr>
          <p:spPr>
            <a:xfrm>
              <a:off x="11464249" y="3964514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endParaRPr lang="en-BE" sz="2400" i="1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5C64D53-6E75-4E1E-8B82-5FEBDF840787}"/>
                </a:ext>
              </a:extLst>
            </p:cNvPr>
            <p:cNvGrpSpPr/>
            <p:nvPr/>
          </p:nvGrpSpPr>
          <p:grpSpPr>
            <a:xfrm>
              <a:off x="6410327" y="3887788"/>
              <a:ext cx="4857748" cy="575171"/>
              <a:chOff x="6410327" y="3887788"/>
              <a:chExt cx="4857748" cy="575171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EB18CF0-399A-4434-B2E8-A68282AC2C74}"/>
                  </a:ext>
                </a:extLst>
              </p:cNvPr>
              <p:cNvGrpSpPr/>
              <p:nvPr/>
            </p:nvGrpSpPr>
            <p:grpSpPr>
              <a:xfrm>
                <a:off x="6410327" y="3887788"/>
                <a:ext cx="4857748" cy="113506"/>
                <a:chOff x="6172200" y="3934619"/>
                <a:chExt cx="5248275" cy="133350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48813CC-3D61-42FE-B872-5E9732A463AF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817C3352-D420-40AC-9440-CA937B6F73F6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92A61AE-2938-4C94-8473-FF73A3380557}"/>
                  </a:ext>
                </a:extLst>
              </p:cNvPr>
              <p:cNvSpPr txBox="1"/>
              <p:nvPr/>
            </p:nvSpPr>
            <p:spPr>
              <a:xfrm>
                <a:off x="67292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</a:t>
                </a:r>
                <a:endParaRPr lang="en-BE" sz="24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F5BD2A-AF9E-4544-94D5-CEEDB30DE4D7}"/>
                  </a:ext>
                </a:extLst>
              </p:cNvPr>
              <p:cNvSpPr txBox="1"/>
              <p:nvPr/>
            </p:nvSpPr>
            <p:spPr>
              <a:xfrm>
                <a:off x="1048722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b</a:t>
                </a:r>
                <a:endParaRPr lang="en-BE" sz="2400" dirty="0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6D79CD3-59AF-4741-A617-45D401ECD19C}"/>
              </a:ext>
            </a:extLst>
          </p:cNvPr>
          <p:cNvGrpSpPr/>
          <p:nvPr/>
        </p:nvGrpSpPr>
        <p:grpSpPr>
          <a:xfrm>
            <a:off x="6684372" y="4586082"/>
            <a:ext cx="5073619" cy="595809"/>
            <a:chOff x="6460435" y="3333752"/>
            <a:chExt cx="5073619" cy="595809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26BDCF4-4C9C-44FF-A535-8E71B90BEF0C}"/>
                </a:ext>
              </a:extLst>
            </p:cNvPr>
            <p:cNvSpPr/>
            <p:nvPr/>
          </p:nvSpPr>
          <p:spPr>
            <a:xfrm>
              <a:off x="6671923" y="333578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5A9BACE-7F7D-4C07-8F96-5BE8D6289D01}"/>
                </a:ext>
              </a:extLst>
            </p:cNvPr>
            <p:cNvGrpSpPr/>
            <p:nvPr/>
          </p:nvGrpSpPr>
          <p:grpSpPr>
            <a:xfrm>
              <a:off x="6540357" y="3333752"/>
              <a:ext cx="4375291" cy="595809"/>
              <a:chOff x="5772021" y="3887788"/>
              <a:chExt cx="5496054" cy="57517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A5853F-C30F-473F-81D0-E20B2A00BBAF}"/>
                  </a:ext>
                </a:extLst>
              </p:cNvPr>
              <p:cNvSpPr txBox="1"/>
              <p:nvPr/>
            </p:nvSpPr>
            <p:spPr>
              <a:xfrm>
                <a:off x="5772021" y="397840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endParaRPr lang="en-BE" sz="2400" i="1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144B9F2-3780-4AD1-8525-96AFE98BECA7}"/>
                  </a:ext>
                </a:extLst>
              </p:cNvPr>
              <p:cNvGrpSpPr/>
              <p:nvPr/>
            </p:nvGrpSpPr>
            <p:grpSpPr>
              <a:xfrm>
                <a:off x="6410327" y="3887788"/>
                <a:ext cx="4857748" cy="575171"/>
                <a:chOff x="6410327" y="3887788"/>
                <a:chExt cx="4857748" cy="575171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317520EC-EF22-4494-A689-3341032502F1}"/>
                    </a:ext>
                  </a:extLst>
                </p:cNvPr>
                <p:cNvGrpSpPr/>
                <p:nvPr/>
              </p:nvGrpSpPr>
              <p:grpSpPr>
                <a:xfrm>
                  <a:off x="6410327" y="3887788"/>
                  <a:ext cx="4857748" cy="113506"/>
                  <a:chOff x="6172200" y="3934619"/>
                  <a:chExt cx="5248275" cy="133350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7CC91776-1FE7-4734-8C1B-D9902E603343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CAF95800-21E6-4191-A157-FFE39C732297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910038F-0EBA-4686-A725-C7BFC90FD2B7}"/>
                    </a:ext>
                  </a:extLst>
                </p:cNvPr>
                <p:cNvSpPr txBox="1"/>
                <p:nvPr/>
              </p:nvSpPr>
              <p:spPr>
                <a:xfrm>
                  <a:off x="67292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</a:t>
                  </a:r>
                  <a:endParaRPr lang="en-BE" sz="2400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A73E6A7-A39C-48C4-A6F8-336199B9C561}"/>
                    </a:ext>
                  </a:extLst>
                </p:cNvPr>
                <p:cNvSpPr txBox="1"/>
                <p:nvPr/>
              </p:nvSpPr>
              <p:spPr>
                <a:xfrm>
                  <a:off x="1048722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</a:t>
                  </a:r>
                  <a:endParaRPr lang="en-BE" sz="2400" dirty="0"/>
                </a:p>
              </p:txBody>
            </p:sp>
          </p:grp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C99C41E-3705-4A77-882B-63001C4F66A7}"/>
                </a:ext>
              </a:extLst>
            </p:cNvPr>
            <p:cNvCxnSpPr>
              <a:cxnSpLocks/>
            </p:cNvCxnSpPr>
            <p:nvPr/>
          </p:nvCxnSpPr>
          <p:spPr>
            <a:xfrm>
              <a:off x="6460435" y="3392541"/>
              <a:ext cx="5073619" cy="4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EE7685A-13F7-4A24-A1C6-095F1D679AA3}"/>
              </a:ext>
            </a:extLst>
          </p:cNvPr>
          <p:cNvCxnSpPr>
            <a:cxnSpLocks/>
          </p:cNvCxnSpPr>
          <p:nvPr/>
        </p:nvCxnSpPr>
        <p:spPr>
          <a:xfrm>
            <a:off x="6684372" y="6013354"/>
            <a:ext cx="5073619" cy="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1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3AA-12E4-4615-9AA9-0F6F62C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REMARKS ON RANDOMIZED RESPONSE</a:t>
            </a:r>
            <a:endParaRPr lang="en-B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C3DE-95F6-4FAF-8EBE-1D92A524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people two questions:</a:t>
            </a:r>
          </a:p>
          <a:p>
            <a:endParaRPr lang="en-US" sz="1500" dirty="0"/>
          </a:p>
          <a:p>
            <a:pPr marL="0" indent="0" algn="ctr">
              <a:buNone/>
            </a:pPr>
            <a:r>
              <a:rPr lang="en-US" dirty="0"/>
              <a:t>50% of the cases:	</a:t>
            </a:r>
            <a:r>
              <a:rPr lang="en-US" b="1" dirty="0"/>
              <a:t>Q1</a:t>
            </a:r>
            <a:r>
              <a:rPr lang="en-US" dirty="0"/>
              <a:t> (embarrassing)</a:t>
            </a:r>
          </a:p>
          <a:p>
            <a:pPr marL="0" indent="0" algn="ctr">
              <a:buNone/>
            </a:pPr>
            <a:r>
              <a:rPr lang="en-US" dirty="0"/>
              <a:t>50% of the cases: 	Q2 (regular, answer is always YES)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Record responses X</a:t>
            </a:r>
            <a:r>
              <a:rPr lang="en-US" baseline="-25000" dirty="0"/>
              <a:t>1</a:t>
            </a:r>
            <a:r>
              <a:rPr lang="en-US" dirty="0"/>
              <a:t>, …, X</a:t>
            </a:r>
            <a:r>
              <a:rPr lang="en-US" baseline="-25000" dirty="0"/>
              <a:t>100 </a:t>
            </a:r>
            <a:r>
              <a:rPr lang="en-US" dirty="0"/>
              <a:t>, 	X</a:t>
            </a:r>
            <a:r>
              <a:rPr lang="en-US" baseline="-25000" dirty="0"/>
              <a:t>i  </a:t>
            </a:r>
            <a:r>
              <a:rPr lang="en-US" dirty="0"/>
              <a:t>= 1 (YES) or 0 (NO) </a:t>
            </a:r>
          </a:p>
          <a:p>
            <a:endParaRPr lang="en-US" sz="1400" baseline="-25000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~ Bernoulli(q)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q = P(X</a:t>
            </a:r>
            <a:r>
              <a:rPr lang="en-US" baseline="-25000" dirty="0"/>
              <a:t>i</a:t>
            </a:r>
            <a:r>
              <a:rPr lang="en-US" dirty="0"/>
              <a:t> = 1) = P(YES) = P(YES|Q1)*P(Q1) + P(YES|Q2)*P(Q2) = </a:t>
            </a:r>
          </a:p>
          <a:p>
            <a:pPr marL="0" indent="0">
              <a:buNone/>
            </a:pPr>
            <a:r>
              <a:rPr lang="en-US" dirty="0"/>
              <a:t>		 	      = </a:t>
            </a:r>
            <a:r>
              <a:rPr lang="en-US" b="1" dirty="0"/>
              <a:t>P(YES|Q1)</a:t>
            </a:r>
            <a:r>
              <a:rPr lang="en-US" dirty="0"/>
              <a:t>*0.5 + 0.5*1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+ 0.5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645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F3B6-F356-467F-BB22-D73A732A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2FC9-34B5-449A-8DD9-83F8D71246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CUMULATIVE DISTRIBUTION FUNCTION (CDF):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1" dirty="0"/>
                  <a:t>F(x) = P(X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/>
                  <a:t> x)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Uniform distribution: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A2FC9-34B5-449A-8DD9-83F8D7124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8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7DB85049-1F15-41D9-88BD-3B29BEC09AC3}"/>
              </a:ext>
            </a:extLst>
          </p:cNvPr>
          <p:cNvGrpSpPr/>
          <p:nvPr/>
        </p:nvGrpSpPr>
        <p:grpSpPr>
          <a:xfrm>
            <a:off x="6684372" y="5226553"/>
            <a:ext cx="5073619" cy="595809"/>
            <a:chOff x="6341712" y="5162550"/>
            <a:chExt cx="5073619" cy="59580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CE6851-6D1B-471F-902C-639CC4489204}"/>
                </a:ext>
              </a:extLst>
            </p:cNvPr>
            <p:cNvSpPr/>
            <p:nvPr/>
          </p:nvSpPr>
          <p:spPr>
            <a:xfrm>
              <a:off x="6982443" y="5183187"/>
              <a:ext cx="1814491" cy="1135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C59DB46-D3A3-432F-B210-0DF6B4EB64F8}"/>
                </a:ext>
              </a:extLst>
            </p:cNvPr>
            <p:cNvSpPr/>
            <p:nvPr/>
          </p:nvSpPr>
          <p:spPr>
            <a:xfrm>
              <a:off x="8758039" y="518318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1B7C4DB-2431-4A61-8F16-3F7733A2C999}"/>
                </a:ext>
              </a:extLst>
            </p:cNvPr>
            <p:cNvGrpSpPr/>
            <p:nvPr/>
          </p:nvGrpSpPr>
          <p:grpSpPr>
            <a:xfrm>
              <a:off x="6341712" y="5162550"/>
              <a:ext cx="5073619" cy="595809"/>
              <a:chOff x="5689998" y="3887788"/>
              <a:chExt cx="6373263" cy="575171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4947457-0178-4E1C-9A16-4064C792315A}"/>
                  </a:ext>
                </a:extLst>
              </p:cNvPr>
              <p:cNvSpPr txBox="1"/>
              <p:nvPr/>
            </p:nvSpPr>
            <p:spPr>
              <a:xfrm>
                <a:off x="8581628" y="400129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endParaRPr lang="en-BE" sz="2400" i="1" dirty="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CF941F1-56D6-4F25-A261-3784FAA7E146}"/>
                  </a:ext>
                </a:extLst>
              </p:cNvPr>
              <p:cNvGrpSpPr/>
              <p:nvPr/>
            </p:nvGrpSpPr>
            <p:grpSpPr>
              <a:xfrm>
                <a:off x="5689998" y="3887788"/>
                <a:ext cx="6373263" cy="575171"/>
                <a:chOff x="5689998" y="3887788"/>
                <a:chExt cx="6373263" cy="57517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5E2BF24B-2682-4547-AC4B-5C6681F9E4FA}"/>
                    </a:ext>
                  </a:extLst>
                </p:cNvPr>
                <p:cNvGrpSpPr/>
                <p:nvPr/>
              </p:nvGrpSpPr>
              <p:grpSpPr>
                <a:xfrm>
                  <a:off x="5689998" y="3887788"/>
                  <a:ext cx="6373263" cy="113506"/>
                  <a:chOff x="5393963" y="3934619"/>
                  <a:chExt cx="6885626" cy="133350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C96B414-0C3F-40B7-9EE5-0F80AD259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93963" y="4001293"/>
                    <a:ext cx="6885626" cy="2109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F4716930-26F0-4051-B46A-20DD1296CB40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EB77B71E-CBA8-407F-8ED4-EC10B8A9F268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450A2A2-B99B-4A8B-9540-CA398924AC5A}"/>
                    </a:ext>
                  </a:extLst>
                </p:cNvPr>
                <p:cNvSpPr txBox="1"/>
                <p:nvPr/>
              </p:nvSpPr>
              <p:spPr>
                <a:xfrm>
                  <a:off x="67292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</a:t>
                  </a:r>
                  <a:endParaRPr lang="en-BE" sz="2400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1DA5638-BCB6-4F99-95A0-057C84743E15}"/>
                    </a:ext>
                  </a:extLst>
                </p:cNvPr>
                <p:cNvSpPr txBox="1"/>
                <p:nvPr/>
              </p:nvSpPr>
              <p:spPr>
                <a:xfrm>
                  <a:off x="1048722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</a:t>
                  </a:r>
                  <a:endParaRPr lang="en-BE" sz="2400" dirty="0"/>
                </a:p>
              </p:txBody>
            </p:sp>
          </p:grpSp>
        </p:grp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43142CB8-C3B6-4156-A2FC-7109800D38AA}"/>
              </a:ext>
            </a:extLst>
          </p:cNvPr>
          <p:cNvSpPr/>
          <p:nvPr/>
        </p:nvSpPr>
        <p:spPr>
          <a:xfrm>
            <a:off x="7325103" y="5960081"/>
            <a:ext cx="3799857" cy="113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88765EE-E0B4-4C66-95D1-82C6B04EC9B5}"/>
              </a:ext>
            </a:extLst>
          </p:cNvPr>
          <p:cNvSpPr/>
          <p:nvPr/>
        </p:nvSpPr>
        <p:spPr>
          <a:xfrm>
            <a:off x="11436324" y="5950261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EE41857-D521-4000-8F20-5B6EFE9BBA05}"/>
              </a:ext>
            </a:extLst>
          </p:cNvPr>
          <p:cNvGrpSpPr/>
          <p:nvPr/>
        </p:nvGrpSpPr>
        <p:grpSpPr>
          <a:xfrm>
            <a:off x="7257810" y="5939443"/>
            <a:ext cx="4402451" cy="595809"/>
            <a:chOff x="6410327" y="3887788"/>
            <a:chExt cx="5530170" cy="57517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50DA59-3773-4DC5-8A37-0E14286CB1A2}"/>
                </a:ext>
              </a:extLst>
            </p:cNvPr>
            <p:cNvSpPr txBox="1"/>
            <p:nvPr/>
          </p:nvSpPr>
          <p:spPr>
            <a:xfrm>
              <a:off x="11464249" y="3964514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endParaRPr lang="en-BE" sz="2400" i="1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5C64D53-6E75-4E1E-8B82-5FEBDF840787}"/>
                </a:ext>
              </a:extLst>
            </p:cNvPr>
            <p:cNvGrpSpPr/>
            <p:nvPr/>
          </p:nvGrpSpPr>
          <p:grpSpPr>
            <a:xfrm>
              <a:off x="6410327" y="3887788"/>
              <a:ext cx="4857748" cy="575171"/>
              <a:chOff x="6410327" y="3887788"/>
              <a:chExt cx="4857748" cy="575171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EB18CF0-399A-4434-B2E8-A68282AC2C74}"/>
                  </a:ext>
                </a:extLst>
              </p:cNvPr>
              <p:cNvGrpSpPr/>
              <p:nvPr/>
            </p:nvGrpSpPr>
            <p:grpSpPr>
              <a:xfrm>
                <a:off x="6410327" y="3887788"/>
                <a:ext cx="4857748" cy="113506"/>
                <a:chOff x="6172200" y="3934619"/>
                <a:chExt cx="5248275" cy="133350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48813CC-3D61-42FE-B872-5E9732A463AF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817C3352-D420-40AC-9440-CA937B6F73F6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92A61AE-2938-4C94-8473-FF73A3380557}"/>
                  </a:ext>
                </a:extLst>
              </p:cNvPr>
              <p:cNvSpPr txBox="1"/>
              <p:nvPr/>
            </p:nvSpPr>
            <p:spPr>
              <a:xfrm>
                <a:off x="67292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</a:t>
                </a:r>
                <a:endParaRPr lang="en-BE" sz="24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F5BD2A-AF9E-4544-94D5-CEEDB30DE4D7}"/>
                  </a:ext>
                </a:extLst>
              </p:cNvPr>
              <p:cNvSpPr txBox="1"/>
              <p:nvPr/>
            </p:nvSpPr>
            <p:spPr>
              <a:xfrm>
                <a:off x="1048722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b</a:t>
                </a:r>
                <a:endParaRPr lang="en-BE" sz="2400" dirty="0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6D79CD3-59AF-4741-A617-45D401ECD19C}"/>
              </a:ext>
            </a:extLst>
          </p:cNvPr>
          <p:cNvGrpSpPr/>
          <p:nvPr/>
        </p:nvGrpSpPr>
        <p:grpSpPr>
          <a:xfrm>
            <a:off x="6684372" y="4586082"/>
            <a:ext cx="5073619" cy="595809"/>
            <a:chOff x="6460435" y="3333752"/>
            <a:chExt cx="5073619" cy="595809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26BDCF4-4C9C-44FF-A535-8E71B90BEF0C}"/>
                </a:ext>
              </a:extLst>
            </p:cNvPr>
            <p:cNvSpPr/>
            <p:nvPr/>
          </p:nvSpPr>
          <p:spPr>
            <a:xfrm>
              <a:off x="6671923" y="3335788"/>
              <a:ext cx="123427" cy="1135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5A9BACE-7F7D-4C07-8F96-5BE8D6289D01}"/>
                </a:ext>
              </a:extLst>
            </p:cNvPr>
            <p:cNvGrpSpPr/>
            <p:nvPr/>
          </p:nvGrpSpPr>
          <p:grpSpPr>
            <a:xfrm>
              <a:off x="6540357" y="3333752"/>
              <a:ext cx="4375291" cy="595809"/>
              <a:chOff x="5772021" y="3887788"/>
              <a:chExt cx="5496054" cy="57517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A5853F-C30F-473F-81D0-E20B2A00BBAF}"/>
                  </a:ext>
                </a:extLst>
              </p:cNvPr>
              <p:cNvSpPr txBox="1"/>
              <p:nvPr/>
            </p:nvSpPr>
            <p:spPr>
              <a:xfrm>
                <a:off x="5772021" y="3978403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endParaRPr lang="en-BE" sz="2400" i="1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144B9F2-3780-4AD1-8525-96AFE98BECA7}"/>
                  </a:ext>
                </a:extLst>
              </p:cNvPr>
              <p:cNvGrpSpPr/>
              <p:nvPr/>
            </p:nvGrpSpPr>
            <p:grpSpPr>
              <a:xfrm>
                <a:off x="6410327" y="3887788"/>
                <a:ext cx="4857748" cy="575171"/>
                <a:chOff x="6410327" y="3887788"/>
                <a:chExt cx="4857748" cy="575171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317520EC-EF22-4494-A689-3341032502F1}"/>
                    </a:ext>
                  </a:extLst>
                </p:cNvPr>
                <p:cNvGrpSpPr/>
                <p:nvPr/>
              </p:nvGrpSpPr>
              <p:grpSpPr>
                <a:xfrm>
                  <a:off x="6410327" y="3887788"/>
                  <a:ext cx="4857748" cy="113506"/>
                  <a:chOff x="6172200" y="3934619"/>
                  <a:chExt cx="5248275" cy="133350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7CC91776-1FE7-4734-8C1B-D9902E603343}"/>
                      </a:ext>
                    </a:extLst>
                  </p:cNvPr>
                  <p:cNvSpPr/>
                  <p:nvPr/>
                </p:nvSpPr>
                <p:spPr>
                  <a:xfrm>
                    <a:off x="6172200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CAF95800-21E6-4191-A157-FFE39C732297}"/>
                      </a:ext>
                    </a:extLst>
                  </p:cNvPr>
                  <p:cNvSpPr/>
                  <p:nvPr/>
                </p:nvSpPr>
                <p:spPr>
                  <a:xfrm>
                    <a:off x="11287125" y="3934619"/>
                    <a:ext cx="133350" cy="13335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E"/>
                  </a:p>
                </p:txBody>
              </p: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910038F-0EBA-4686-A725-C7BFC90FD2B7}"/>
                    </a:ext>
                  </a:extLst>
                </p:cNvPr>
                <p:cNvSpPr txBox="1"/>
                <p:nvPr/>
              </p:nvSpPr>
              <p:spPr>
                <a:xfrm>
                  <a:off x="6729215" y="4001294"/>
                  <a:ext cx="476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</a:t>
                  </a:r>
                  <a:endParaRPr lang="en-BE" sz="2400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A73E6A7-A39C-48C4-A6F8-336199B9C561}"/>
                    </a:ext>
                  </a:extLst>
                </p:cNvPr>
                <p:cNvSpPr txBox="1"/>
                <p:nvPr/>
              </p:nvSpPr>
              <p:spPr>
                <a:xfrm>
                  <a:off x="10487222" y="4001294"/>
                  <a:ext cx="5619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</a:t>
                  </a:r>
                  <a:endParaRPr lang="en-BE" sz="2400" dirty="0"/>
                </a:p>
              </p:txBody>
            </p:sp>
          </p:grp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C99C41E-3705-4A77-882B-63001C4F66A7}"/>
                </a:ext>
              </a:extLst>
            </p:cNvPr>
            <p:cNvCxnSpPr>
              <a:cxnSpLocks/>
            </p:cNvCxnSpPr>
            <p:nvPr/>
          </p:nvCxnSpPr>
          <p:spPr>
            <a:xfrm>
              <a:off x="6460435" y="3392541"/>
              <a:ext cx="5073619" cy="4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EE7685A-13F7-4A24-A1C6-095F1D679AA3}"/>
              </a:ext>
            </a:extLst>
          </p:cNvPr>
          <p:cNvCxnSpPr>
            <a:cxnSpLocks/>
          </p:cNvCxnSpPr>
          <p:nvPr/>
        </p:nvCxnSpPr>
        <p:spPr>
          <a:xfrm>
            <a:off x="6684372" y="6013354"/>
            <a:ext cx="5073619" cy="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77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3D26C-59B6-488A-8DD5-81F23F35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CDF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130CC6A-0A91-4AAA-9C1C-B2CA1FF7F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Cumulative Distribution Function: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1" dirty="0"/>
                  <a:t>F(x) = P(X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/>
                  <a:t> x)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Which basic properties such a function has?</a:t>
                </a:r>
              </a:p>
              <a:p>
                <a:pPr lvl="1"/>
                <a:r>
                  <a:rPr lang="en-US" sz="2800" dirty="0">
                    <a:solidFill>
                      <a:schemeClr val="bg1"/>
                    </a:solidFill>
                  </a:rPr>
                  <a:t>0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F(x)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1</a:t>
                </a:r>
              </a:p>
              <a:p>
                <a:pPr lvl="1"/>
                <a:r>
                  <a:rPr lang="en-US" sz="2800" dirty="0">
                    <a:solidFill>
                      <a:schemeClr val="bg1"/>
                    </a:solidFill>
                  </a:rPr>
                  <a:t>F(x) is non-decreasing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CDF defines a continuous distribution!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130CC6A-0A91-4AAA-9C1C-B2CA1FF7F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8732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3D26C-59B6-488A-8DD5-81F23F35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CDF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130CC6A-0A91-4AAA-9C1C-B2CA1FF7F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Cumulative Distribution Function: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1" dirty="0"/>
                  <a:t>F(x) = P(X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/>
                  <a:t> x)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Which basic properties such a function has?</a:t>
                </a:r>
              </a:p>
              <a:p>
                <a:pPr lvl="1"/>
                <a:r>
                  <a:rPr lang="en-US" sz="2800" dirty="0"/>
                  <a:t>0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F(x)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1</a:t>
                </a:r>
              </a:p>
              <a:p>
                <a:pPr lvl="1"/>
                <a:r>
                  <a:rPr lang="en-US" sz="2800" dirty="0"/>
                  <a:t>F(x) is non-decreasing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CDF defines a continuous distribution!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130CC6A-0A91-4AAA-9C1C-B2CA1FF7F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8738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3D26C-59B6-488A-8DD5-81F23F35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CDF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130CC6A-0A91-4AAA-9C1C-B2CA1FF7F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Cumulative Distribution Function: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:r>
                  <a:rPr lang="en-US" b="1" dirty="0"/>
                  <a:t>F(x) = P(X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/>
                  <a:t> x)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Which basic properties such a function has?</a:t>
                </a:r>
              </a:p>
              <a:p>
                <a:pPr lvl="1"/>
                <a:r>
                  <a:rPr lang="en-US" sz="2800" dirty="0"/>
                  <a:t>0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F(x)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1</a:t>
                </a:r>
              </a:p>
              <a:p>
                <a:pPr lvl="1"/>
                <a:r>
                  <a:rPr lang="en-US" sz="2800" dirty="0"/>
                  <a:t>F(x) is non-decreasing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CDF defines a continuous distribution!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130CC6A-0A91-4AAA-9C1C-B2CA1FF7F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1989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P(X &gt; 7)?</a:t>
                </a:r>
              </a:p>
              <a:p>
                <a:endParaRPr lang="en-US" dirty="0"/>
              </a:p>
              <a:p>
                <a:r>
                  <a:rPr lang="en-US" dirty="0"/>
                  <a:t>P(X &gt; 7) = </a:t>
                </a:r>
                <a:r>
                  <a:rPr lang="en-US" dirty="0">
                    <a:solidFill>
                      <a:schemeClr val="bg1"/>
                    </a:solidFill>
                  </a:rPr>
                  <a:t>1 – P(X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7) =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       = 1 – F(7) =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       = 1 – (7 - 0)/(10 - 0) =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       = 1 – 0.7 = 0.3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5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6203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B7DB15-EBDA-4711-A46F-767CAAD6993B}"/>
              </a:ext>
            </a:extLst>
          </p:cNvPr>
          <p:cNvSpPr/>
          <p:nvPr/>
        </p:nvSpPr>
        <p:spPr>
          <a:xfrm>
            <a:off x="6505178" y="3876675"/>
            <a:ext cx="3091062" cy="134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>
            <a:off x="9624815" y="3887788"/>
            <a:ext cx="1557536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P(X &gt; 7)?</a:t>
                </a:r>
              </a:p>
              <a:p>
                <a:endParaRPr lang="en-US" dirty="0"/>
              </a:p>
              <a:p>
                <a:r>
                  <a:rPr lang="en-US" dirty="0"/>
                  <a:t>P(X &gt; 7) = 1 – 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 = </a:t>
                </a:r>
              </a:p>
              <a:p>
                <a:pPr marL="0" indent="0">
                  <a:buNone/>
                </a:pPr>
                <a:r>
                  <a:rPr lang="en-US" dirty="0"/>
                  <a:t>	       </a:t>
                </a:r>
                <a:r>
                  <a:rPr lang="en-US" dirty="0">
                    <a:solidFill>
                      <a:schemeClr val="bg1"/>
                    </a:solidFill>
                  </a:rPr>
                  <a:t>= 1 – F(7) = </a:t>
                </a:r>
              </a:p>
              <a:p>
                <a:pPr marL="0" indent="0">
                  <a:buNone/>
                </a:pPr>
                <a:r>
                  <a:rPr lang="en-US" dirty="0"/>
                  <a:t>	      </a:t>
                </a:r>
                <a:r>
                  <a:rPr lang="en-US" dirty="0">
                    <a:solidFill>
                      <a:schemeClr val="bg1"/>
                    </a:solidFill>
                  </a:rPr>
                  <a:t> = 1 – (7 - 0)/(10 - 0) =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       = 1 – 0.7 = 0.3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5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9563101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9C96554-D9ED-4DC8-9F74-A39A9FCA63EA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F366B3-670A-4FB3-9C16-856CF1B4105B}"/>
                </a:ext>
              </a:extLst>
            </p:cNvPr>
            <p:cNvSpPr txBox="1"/>
            <p:nvPr/>
          </p:nvSpPr>
          <p:spPr>
            <a:xfrm>
              <a:off x="940077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  <a:endParaRPr lang="en-BE" sz="2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CE6220D-991E-442D-B4C2-D06361553A3E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1C95A82-D5E7-443B-9B99-EF2FB646ABD9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186560" cy="113506"/>
                <a:chOff x="5981607" y="3934619"/>
                <a:chExt cx="5603521" cy="133350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6377AD10-7CAA-41A0-8A26-4A83A5380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7" y="4001295"/>
                  <a:ext cx="560352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81F96CB-0E66-45F2-9E5C-60E07DECCAD3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2168576-D5F0-4042-B59A-C4C4D082E855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A3392E-0E29-45E8-AD21-999DD52EE5A3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3756C35-84D4-4FCB-AB0C-4F6A614364DB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98015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B7DB15-EBDA-4711-A46F-767CAAD6993B}"/>
              </a:ext>
            </a:extLst>
          </p:cNvPr>
          <p:cNvSpPr/>
          <p:nvPr/>
        </p:nvSpPr>
        <p:spPr>
          <a:xfrm>
            <a:off x="6505178" y="3876675"/>
            <a:ext cx="3091062" cy="134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>
            <a:off x="9624815" y="3887788"/>
            <a:ext cx="1557536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P(X &gt; 7)?</a:t>
                </a:r>
              </a:p>
              <a:p>
                <a:endParaRPr lang="en-US" dirty="0"/>
              </a:p>
              <a:p>
                <a:r>
                  <a:rPr lang="en-US" dirty="0"/>
                  <a:t>P(X &gt; 7) = 1 – 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 = </a:t>
                </a:r>
              </a:p>
              <a:p>
                <a:pPr marL="0" indent="0">
                  <a:buNone/>
                </a:pPr>
                <a:r>
                  <a:rPr lang="en-US" dirty="0"/>
                  <a:t>	       = 1 –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F(7)</a:t>
                </a:r>
                <a:r>
                  <a:rPr lang="en-US" dirty="0"/>
                  <a:t> = </a:t>
                </a:r>
              </a:p>
              <a:p>
                <a:pPr marL="0" indent="0">
                  <a:buNone/>
                </a:pPr>
                <a:r>
                  <a:rPr lang="en-US" dirty="0"/>
                  <a:t>	      </a:t>
                </a:r>
                <a:r>
                  <a:rPr lang="en-US" dirty="0">
                    <a:solidFill>
                      <a:schemeClr val="bg1"/>
                    </a:solidFill>
                  </a:rPr>
                  <a:t> = 1 – (7 - 0)/(10 - 0) =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       = 1 – 0.7 = 0.3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5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9563101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9C96554-D9ED-4DC8-9F74-A39A9FCA63EA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F366B3-670A-4FB3-9C16-856CF1B4105B}"/>
                </a:ext>
              </a:extLst>
            </p:cNvPr>
            <p:cNvSpPr txBox="1"/>
            <p:nvPr/>
          </p:nvSpPr>
          <p:spPr>
            <a:xfrm>
              <a:off x="940077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  <a:endParaRPr lang="en-BE" sz="2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CE6220D-991E-442D-B4C2-D06361553A3E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1C95A82-D5E7-443B-9B99-EF2FB646ABD9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186560" cy="113506"/>
                <a:chOff x="5981607" y="3934619"/>
                <a:chExt cx="5603521" cy="133350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6377AD10-7CAA-41A0-8A26-4A83A5380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7" y="4001295"/>
                  <a:ext cx="560352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81F96CB-0E66-45F2-9E5C-60E07DECCAD3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2168576-D5F0-4042-B59A-C4C4D082E855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A3392E-0E29-45E8-AD21-999DD52EE5A3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3756C35-84D4-4FCB-AB0C-4F6A614364DB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5452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B7DB15-EBDA-4711-A46F-767CAAD6993B}"/>
              </a:ext>
            </a:extLst>
          </p:cNvPr>
          <p:cNvSpPr/>
          <p:nvPr/>
        </p:nvSpPr>
        <p:spPr>
          <a:xfrm>
            <a:off x="6505178" y="3876675"/>
            <a:ext cx="3091062" cy="134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>
            <a:off x="9624815" y="3887788"/>
            <a:ext cx="1557536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P(X &gt; 7)?</a:t>
                </a:r>
              </a:p>
              <a:p>
                <a:endParaRPr lang="en-US" dirty="0"/>
              </a:p>
              <a:p>
                <a:r>
                  <a:rPr lang="en-US" dirty="0"/>
                  <a:t>P(X &gt; 7) = 1 – P(X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 = </a:t>
                </a:r>
              </a:p>
              <a:p>
                <a:pPr marL="0" indent="0">
                  <a:buNone/>
                </a:pPr>
                <a:r>
                  <a:rPr lang="en-US" dirty="0"/>
                  <a:t>	       = 1 –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F(7)</a:t>
                </a:r>
                <a:r>
                  <a:rPr lang="en-US" dirty="0"/>
                  <a:t> = </a:t>
                </a:r>
              </a:p>
              <a:p>
                <a:pPr marL="0" indent="0">
                  <a:buNone/>
                </a:pPr>
                <a:r>
                  <a:rPr lang="en-US" dirty="0"/>
                  <a:t>	       = 1 – (7 - 0)/(10 - 0) = </a:t>
                </a:r>
              </a:p>
              <a:p>
                <a:pPr marL="0" indent="0">
                  <a:buNone/>
                </a:pPr>
                <a:r>
                  <a:rPr lang="en-US" dirty="0"/>
                  <a:t>	       = 1 – 0.7 = 0.3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5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9563101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9C96554-D9ED-4DC8-9F74-A39A9FCA63EA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F366B3-670A-4FB3-9C16-856CF1B4105B}"/>
                </a:ext>
              </a:extLst>
            </p:cNvPr>
            <p:cNvSpPr txBox="1"/>
            <p:nvPr/>
          </p:nvSpPr>
          <p:spPr>
            <a:xfrm>
              <a:off x="940077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  <a:endParaRPr lang="en-BE" sz="2400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CE6220D-991E-442D-B4C2-D06361553A3E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1C95A82-D5E7-443B-9B99-EF2FB646ABD9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186560" cy="113506"/>
                <a:chOff x="5981607" y="3934619"/>
                <a:chExt cx="5603521" cy="133350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6377AD10-7CAA-41A0-8A26-4A83A5380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7" y="4001295"/>
                  <a:ext cx="560352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81F96CB-0E66-45F2-9E5C-60E07DECCAD3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2168576-D5F0-4042-B59A-C4C4D082E855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A3392E-0E29-45E8-AD21-999DD52EE5A3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3756C35-84D4-4FCB-AB0C-4F6A614364DB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9503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>
            <a:off x="7762875" y="3897313"/>
            <a:ext cx="1861939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205218" cy="49561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7)?</a:t>
                </a:r>
              </a:p>
              <a:p>
                <a:endParaRPr lang="en-US" dirty="0"/>
              </a:p>
              <a:p>
                <a:r>
                  <a:rPr lang="en-US" dirty="0"/>
                  <a:t>P(3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 = </a:t>
                </a:r>
                <a:r>
                  <a:rPr lang="en-US" dirty="0">
                    <a:solidFill>
                      <a:schemeClr val="bg1"/>
                    </a:solidFill>
                  </a:rPr>
                  <a:t>(7 – 3)/(10 - 0) =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              = 0.4 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In terms of CDF: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P(3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7) 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P(X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7) – P(X</a:t>
                </a:r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3)=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F(7) – F(3)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205218" cy="4956174"/>
              </a:xfrm>
              <a:blipFill>
                <a:blip r:embed="rId2"/>
                <a:stretch>
                  <a:fillRect l="-2342" t="-2091" r="-39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9563101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050555-1B14-4777-8FA5-F46A1B0D3C40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82F47F-527F-4432-B466-7EF848661535}"/>
                </a:ext>
              </a:extLst>
            </p:cNvPr>
            <p:cNvSpPr txBox="1"/>
            <p:nvPr/>
          </p:nvSpPr>
          <p:spPr>
            <a:xfrm>
              <a:off x="940077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  <a:endParaRPr lang="en-BE" sz="2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503E8B-CBF8-4E53-841D-34B7EB3D27CB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CB8B5E7-3760-4FF3-9084-A760E0A26678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113506"/>
                <a:chOff x="5981607" y="3934619"/>
                <a:chExt cx="5675769" cy="13335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6E6934B-9F4D-4583-9F00-05BE2F813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7" y="4001295"/>
                  <a:ext cx="56757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06EDAAB-7896-4839-BF5B-A465053303B9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1E92D0F-F91B-4257-AED5-68CE3F9CCBB1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367138-E9C1-4580-BA56-C6C4C5A1CB06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7D3863-EB85-45F1-A5A3-BBC40F0EBF54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112FB45-1A2B-4E31-A3CB-FB68BED1665D}"/>
              </a:ext>
            </a:extLst>
          </p:cNvPr>
          <p:cNvSpPr/>
          <p:nvPr/>
        </p:nvSpPr>
        <p:spPr>
          <a:xfrm>
            <a:off x="7701358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0543D9-6528-4980-8782-85CE6A0A0A7C}"/>
              </a:ext>
            </a:extLst>
          </p:cNvPr>
          <p:cNvSpPr txBox="1"/>
          <p:nvPr/>
        </p:nvSpPr>
        <p:spPr>
          <a:xfrm>
            <a:off x="7519992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5595160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9DC7B5-C041-4186-8EA6-603D39EF4ED9}"/>
              </a:ext>
            </a:extLst>
          </p:cNvPr>
          <p:cNvSpPr/>
          <p:nvPr/>
        </p:nvSpPr>
        <p:spPr>
          <a:xfrm>
            <a:off x="7762875" y="3897313"/>
            <a:ext cx="1861939" cy="113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10BFA-65ED-43F8-94B7-CC2AC045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DISTRIBUTION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205218" cy="49561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What’s the probability</a:t>
                </a:r>
                <a:br>
                  <a:rPr lang="en-US" dirty="0"/>
                </a:br>
                <a:r>
                  <a:rPr lang="en-US" dirty="0"/>
                  <a:t>P(3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7)?</a:t>
                </a:r>
              </a:p>
              <a:p>
                <a:endParaRPr lang="en-US" dirty="0"/>
              </a:p>
              <a:p>
                <a:r>
                  <a:rPr lang="en-US" dirty="0"/>
                  <a:t>P(3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7) = (7 – 3)/(10 - 0) = </a:t>
                </a:r>
              </a:p>
              <a:p>
                <a:pPr marL="0" indent="0">
                  <a:buNone/>
                </a:pPr>
                <a:r>
                  <a:rPr lang="en-US" dirty="0"/>
                  <a:t>	              = 0.4 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In terms of CDF: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P(3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7) =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P(X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7) – P(X</a:t>
                </a:r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3)=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= F(7) – F(3)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F12892-8C6B-4A93-847E-B2B2C8A0B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205218" cy="4956174"/>
              </a:xfrm>
              <a:blipFill>
                <a:blip r:embed="rId2"/>
                <a:stretch>
                  <a:fillRect l="-2342" t="-2091" r="-39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124774C-47CF-4ED2-A998-DB773A4CDE57}"/>
              </a:ext>
            </a:extLst>
          </p:cNvPr>
          <p:cNvSpPr/>
          <p:nvPr/>
        </p:nvSpPr>
        <p:spPr>
          <a:xfrm>
            <a:off x="9563101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050555-1B14-4777-8FA5-F46A1B0D3C40}"/>
              </a:ext>
            </a:extLst>
          </p:cNvPr>
          <p:cNvGrpSpPr/>
          <p:nvPr/>
        </p:nvGrpSpPr>
        <p:grpSpPr>
          <a:xfrm>
            <a:off x="6233915" y="3867150"/>
            <a:ext cx="5253432" cy="595809"/>
            <a:chOff x="6233915" y="3887788"/>
            <a:chExt cx="5253432" cy="57517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82F47F-527F-4432-B466-7EF848661535}"/>
                </a:ext>
              </a:extLst>
            </p:cNvPr>
            <p:cNvSpPr txBox="1"/>
            <p:nvPr/>
          </p:nvSpPr>
          <p:spPr>
            <a:xfrm>
              <a:off x="9400778" y="4001293"/>
              <a:ext cx="476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  <a:endParaRPr lang="en-BE" sz="2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503E8B-CBF8-4E53-841D-34B7EB3D27CB}"/>
                </a:ext>
              </a:extLst>
            </p:cNvPr>
            <p:cNvGrpSpPr/>
            <p:nvPr/>
          </p:nvGrpSpPr>
          <p:grpSpPr>
            <a:xfrm>
              <a:off x="6233915" y="3887788"/>
              <a:ext cx="5253432" cy="575171"/>
              <a:chOff x="6233915" y="3887788"/>
              <a:chExt cx="5253432" cy="57517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CB8B5E7-3760-4FF3-9084-A760E0A26678}"/>
                  </a:ext>
                </a:extLst>
              </p:cNvPr>
              <p:cNvGrpSpPr/>
              <p:nvPr/>
            </p:nvGrpSpPr>
            <p:grpSpPr>
              <a:xfrm>
                <a:off x="6233915" y="3887788"/>
                <a:ext cx="5253432" cy="113506"/>
                <a:chOff x="5981607" y="3934619"/>
                <a:chExt cx="5675769" cy="13335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6E6934B-9F4D-4583-9F00-05BE2F813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07" y="4001295"/>
                  <a:ext cx="56757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06EDAAB-7896-4839-BF5B-A465053303B9}"/>
                    </a:ext>
                  </a:extLst>
                </p:cNvPr>
                <p:cNvSpPr/>
                <p:nvPr/>
              </p:nvSpPr>
              <p:spPr>
                <a:xfrm>
                  <a:off x="6172200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1E92D0F-F91B-4257-AED5-68CE3F9CCBB1}"/>
                    </a:ext>
                  </a:extLst>
                </p:cNvPr>
                <p:cNvSpPr/>
                <p:nvPr/>
              </p:nvSpPr>
              <p:spPr>
                <a:xfrm>
                  <a:off x="11287125" y="3934619"/>
                  <a:ext cx="133350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367138-E9C1-4580-BA56-C6C4C5A1CB06}"/>
                  </a:ext>
                </a:extLst>
              </p:cNvPr>
              <p:cNvSpPr txBox="1"/>
              <p:nvPr/>
            </p:nvSpPr>
            <p:spPr>
              <a:xfrm>
                <a:off x="6233915" y="4001294"/>
                <a:ext cx="47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</a:t>
                </a:r>
                <a:endParaRPr lang="en-BE" sz="2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7D3863-EB85-45F1-A5A3-BBC40F0EBF54}"/>
                  </a:ext>
                </a:extLst>
              </p:cNvPr>
              <p:cNvSpPr txBox="1"/>
              <p:nvPr/>
            </p:nvSpPr>
            <p:spPr>
              <a:xfrm>
                <a:off x="10925372" y="4001294"/>
                <a:ext cx="56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10</a:t>
                </a:r>
                <a:endParaRPr lang="en-BE" sz="2400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112FB45-1A2B-4E31-A3CB-FB68BED1665D}"/>
              </a:ext>
            </a:extLst>
          </p:cNvPr>
          <p:cNvSpPr/>
          <p:nvPr/>
        </p:nvSpPr>
        <p:spPr>
          <a:xfrm>
            <a:off x="7701358" y="3887788"/>
            <a:ext cx="123427" cy="113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0543D9-6528-4980-8782-85CE6A0A0A7C}"/>
              </a:ext>
            </a:extLst>
          </p:cNvPr>
          <p:cNvSpPr txBox="1"/>
          <p:nvPr/>
        </p:nvSpPr>
        <p:spPr>
          <a:xfrm>
            <a:off x="7519992" y="3997774"/>
            <a:ext cx="476248" cy="4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08413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9478</Words>
  <Application>Microsoft Office PowerPoint</Application>
  <PresentationFormat>Widescreen</PresentationFormat>
  <Paragraphs>1668</Paragraphs>
  <Slides>133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Arial</vt:lpstr>
      <vt:lpstr>Cambria Math</vt:lpstr>
      <vt:lpstr>Gill Sans Nova</vt:lpstr>
      <vt:lpstr>Times New Roman</vt:lpstr>
      <vt:lpstr>Office Theme</vt:lpstr>
      <vt:lpstr>INTRODUCTION  TO STATISTICS</vt:lpstr>
      <vt:lpstr>LAST TIME</vt:lpstr>
      <vt:lpstr>TODAY</vt:lpstr>
      <vt:lpstr>A bit more 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REMARKS ON RANDOMIZED RESPONSE</vt:lpstr>
      <vt:lpstr>OVERVIEW  OF SOME DISTRIBUTIONS  WE WORKED WITH</vt:lpstr>
      <vt:lpstr>DISTRIBUTIONS WE’VE SEEN SO FAR</vt:lpstr>
      <vt:lpstr>DISTRIBUTIONS WE’VE SEEN SO FAR</vt:lpstr>
      <vt:lpstr>DISTRIBUTIONS WE’VE SEEN SO FAR</vt:lpstr>
      <vt:lpstr>DISTRIBUTIONS WE’VE SEEN SO FAR</vt:lpstr>
      <vt:lpstr>DISTRIBUTIONS WE’VE SEEN SO FAR</vt:lpstr>
      <vt:lpstr>DISTRIBUTIONS WE’VE SEEN SO FAR</vt:lpstr>
      <vt:lpstr>DISTRIBUTIONS WE’VE SEEN SO FAR</vt:lpstr>
      <vt:lpstr>DISTRIBUTIONS WE’VE SEEN SO FAR</vt:lpstr>
      <vt:lpstr>MLE ONCE AGAIN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WAITING FOR A METRO</vt:lpstr>
      <vt:lpstr>DISCRETE UNIFORM DISTRIBUTION</vt:lpstr>
      <vt:lpstr>DISCRETE UNIFORM DISTRIBUTION</vt:lpstr>
      <vt:lpstr>DISCRETE UNIFORM DISTRIBUTION</vt:lpstr>
      <vt:lpstr>DISCRETE UNIFORM DISTRIBUTION</vt:lpstr>
      <vt:lpstr>LOOKING  FOR A BETTER MODEL</vt:lpstr>
      <vt:lpstr>WE NEED A BETTER MODEL</vt:lpstr>
      <vt:lpstr>WE NEED A BETTER MODEL</vt:lpstr>
      <vt:lpstr>DIFFERENT KINDS OF ‘INFINITE’</vt:lpstr>
      <vt:lpstr>DIFFERENT KINDS OF ‘INFINITE’</vt:lpstr>
      <vt:lpstr>DIFFERENT KINDS OF ‘INFINITE’</vt:lpstr>
      <vt:lpstr>DIFFERENT KINDS OF ‘INFINITE’</vt:lpstr>
      <vt:lpstr>DIFFERENT KINDS OF ‘INFINITE’</vt:lpstr>
      <vt:lpstr>CONTINUOUS 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CDF</vt:lpstr>
      <vt:lpstr>CDF</vt:lpstr>
      <vt:lpstr>CDF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CDF</vt:lpstr>
      <vt:lpstr>CDF</vt:lpstr>
      <vt:lpstr>CDF</vt:lpstr>
      <vt:lpstr>CDF</vt:lpstr>
      <vt:lpstr>CDF</vt:lpstr>
      <vt:lpstr>CDF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UNIFORM DISTRIBUTION</vt:lpstr>
      <vt:lpstr>PowerPoint Presentation</vt:lpstr>
      <vt:lpstr>PowerPoint Presentation</vt:lpstr>
      <vt:lpstr>CDFs FOR DISCRETE DISTRIBUTIONS</vt:lpstr>
      <vt:lpstr>CDFs FOR DISCRETE DISTRIBUTIONS</vt:lpstr>
      <vt:lpstr>CDFs FOR DISCRETE DISTRIBUTIONS</vt:lpstr>
      <vt:lpstr>CDFs FOR DISCRETE DISTRIBUTIONS</vt:lpstr>
      <vt:lpstr>CDFs FOR DISCRETE DISTRIBUTIONS</vt:lpstr>
      <vt:lpstr>CDFs FOR DISCRETE DISTRIBUTIONS</vt:lpstr>
      <vt:lpstr>CDFs FOR DISCRETE DISTRIBUTIONS</vt:lpstr>
      <vt:lpstr>CDFs FOR DISCRETE DISTRIBUTIONS</vt:lpstr>
      <vt:lpstr>EXPERIMENT WITH CDFs IN PYTHON</vt:lpstr>
      <vt:lpstr>TO SUM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STATISTICS</dc:title>
  <dc:creator>Evgenia Korneva</dc:creator>
  <cp:lastModifiedBy>Evgenia Korneva</cp:lastModifiedBy>
  <cp:revision>10</cp:revision>
  <dcterms:created xsi:type="dcterms:W3CDTF">2020-12-01T18:32:51Z</dcterms:created>
  <dcterms:modified xsi:type="dcterms:W3CDTF">2020-12-02T12:44:05Z</dcterms:modified>
</cp:coreProperties>
</file>