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72" r:id="rId2"/>
    <p:sldId id="263" r:id="rId3"/>
    <p:sldId id="264" r:id="rId4"/>
    <p:sldId id="262" r:id="rId5"/>
    <p:sldId id="257" r:id="rId6"/>
    <p:sldId id="258" r:id="rId7"/>
    <p:sldId id="261" r:id="rId8"/>
    <p:sldId id="259" r:id="rId9"/>
    <p:sldId id="260" r:id="rId10"/>
    <p:sldId id="307" r:id="rId11"/>
    <p:sldId id="306" r:id="rId12"/>
    <p:sldId id="312" r:id="rId13"/>
    <p:sldId id="311" r:id="rId14"/>
    <p:sldId id="310" r:id="rId15"/>
    <p:sldId id="309" r:id="rId16"/>
    <p:sldId id="308" r:id="rId17"/>
    <p:sldId id="269" r:id="rId18"/>
    <p:sldId id="320" r:id="rId19"/>
    <p:sldId id="319" r:id="rId20"/>
    <p:sldId id="318" r:id="rId21"/>
    <p:sldId id="317" r:id="rId22"/>
    <p:sldId id="316" r:id="rId23"/>
    <p:sldId id="315" r:id="rId24"/>
    <p:sldId id="314" r:id="rId25"/>
    <p:sldId id="313" r:id="rId26"/>
    <p:sldId id="271" r:id="rId27"/>
    <p:sldId id="323" r:id="rId28"/>
    <p:sldId id="322" r:id="rId29"/>
    <p:sldId id="321" r:id="rId30"/>
    <p:sldId id="270" r:id="rId31"/>
    <p:sldId id="265" r:id="rId32"/>
    <p:sldId id="327" r:id="rId33"/>
    <p:sldId id="326" r:id="rId34"/>
    <p:sldId id="325" r:id="rId35"/>
    <p:sldId id="324" r:id="rId36"/>
    <p:sldId id="266" r:id="rId37"/>
    <p:sldId id="280" r:id="rId38"/>
    <p:sldId id="279" r:id="rId39"/>
    <p:sldId id="282" r:id="rId40"/>
    <p:sldId id="281" r:id="rId41"/>
    <p:sldId id="278" r:id="rId42"/>
    <p:sldId id="277" r:id="rId43"/>
    <p:sldId id="276" r:id="rId44"/>
    <p:sldId id="275" r:id="rId45"/>
    <p:sldId id="274" r:id="rId46"/>
    <p:sldId id="273" r:id="rId47"/>
    <p:sldId id="268" r:id="rId48"/>
    <p:sldId id="328" r:id="rId49"/>
    <p:sldId id="267" r:id="rId50"/>
    <p:sldId id="348" r:id="rId51"/>
    <p:sldId id="347" r:id="rId52"/>
    <p:sldId id="346" r:id="rId53"/>
    <p:sldId id="341" r:id="rId54"/>
    <p:sldId id="349" r:id="rId55"/>
    <p:sldId id="350" r:id="rId56"/>
    <p:sldId id="343" r:id="rId57"/>
    <p:sldId id="344" r:id="rId58"/>
    <p:sldId id="345" r:id="rId59"/>
    <p:sldId id="340" r:id="rId60"/>
    <p:sldId id="339" r:id="rId61"/>
    <p:sldId id="338" r:id="rId62"/>
    <p:sldId id="337" r:id="rId63"/>
    <p:sldId id="336" r:id="rId64"/>
    <p:sldId id="335" r:id="rId65"/>
    <p:sldId id="334" r:id="rId66"/>
    <p:sldId id="333" r:id="rId67"/>
    <p:sldId id="332" r:id="rId68"/>
    <p:sldId id="331" r:id="rId69"/>
    <p:sldId id="330" r:id="rId70"/>
    <p:sldId id="329" r:id="rId71"/>
    <p:sldId id="304" r:id="rId72"/>
    <p:sldId id="305" r:id="rId73"/>
    <p:sldId id="283" r:id="rId74"/>
    <p:sldId id="285" r:id="rId75"/>
    <p:sldId id="295" r:id="rId76"/>
    <p:sldId id="302" r:id="rId77"/>
    <p:sldId id="355" r:id="rId78"/>
    <p:sldId id="297" r:id="rId79"/>
    <p:sldId id="351" r:id="rId80"/>
    <p:sldId id="301" r:id="rId81"/>
    <p:sldId id="300" r:id="rId82"/>
    <p:sldId id="299" r:id="rId83"/>
    <p:sldId id="298" r:id="rId84"/>
    <p:sldId id="287" r:id="rId85"/>
    <p:sldId id="303" r:id="rId86"/>
    <p:sldId id="289" r:id="rId87"/>
    <p:sldId id="288" r:id="rId88"/>
    <p:sldId id="293" r:id="rId89"/>
    <p:sldId id="292" r:id="rId90"/>
    <p:sldId id="291" r:id="rId91"/>
    <p:sldId id="290" r:id="rId92"/>
    <p:sldId id="286" r:id="rId93"/>
    <p:sldId id="284" r:id="rId94"/>
    <p:sldId id="294" r:id="rId95"/>
    <p:sldId id="352" r:id="rId96"/>
    <p:sldId id="354" r:id="rId97"/>
    <p:sldId id="353" r:id="rId9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AA26C-EBB4-4190-ABAA-912242884559}" v="2619" dt="2020-12-04T07:53:26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645AA26C-EBB4-4190-ABAA-912242884559}"/>
    <pc:docChg chg="undo custSel addSld delSld modSld sldOrd">
      <pc:chgData name="Evgenia Korneva" userId="e62070071816427d" providerId="LiveId" clId="{645AA26C-EBB4-4190-ABAA-912242884559}" dt="2020-12-04T07:53:26.411" v="5152"/>
      <pc:docMkLst>
        <pc:docMk/>
      </pc:docMkLst>
      <pc:sldChg chg="del">
        <pc:chgData name="Evgenia Korneva" userId="e62070071816427d" providerId="LiveId" clId="{645AA26C-EBB4-4190-ABAA-912242884559}" dt="2020-12-03T20:47:47.205" v="1525" actId="2696"/>
        <pc:sldMkLst>
          <pc:docMk/>
          <pc:sldMk cId="1538528171" sldId="256"/>
        </pc:sldMkLst>
      </pc:sldChg>
      <pc:sldChg chg="modSp">
        <pc:chgData name="Evgenia Korneva" userId="e62070071816427d" providerId="LiveId" clId="{645AA26C-EBB4-4190-ABAA-912242884559}" dt="2020-12-03T20:53:35.854" v="1549" actId="403"/>
        <pc:sldMkLst>
          <pc:docMk/>
          <pc:sldMk cId="3739079723" sldId="263"/>
        </pc:sldMkLst>
        <pc:spChg chg="mod">
          <ac:chgData name="Evgenia Korneva" userId="e62070071816427d" providerId="LiveId" clId="{645AA26C-EBB4-4190-ABAA-912242884559}" dt="2020-12-03T20:53:35.854" v="1549" actId="403"/>
          <ac:spMkLst>
            <pc:docMk/>
            <pc:sldMk cId="3739079723" sldId="263"/>
            <ac:spMk id="3" creationId="{D120EA55-F38A-470D-9DD9-0DAF4345223D}"/>
          </ac:spMkLst>
        </pc:spChg>
      </pc:sldChg>
      <pc:sldChg chg="addSp delSp modSp add">
        <pc:chgData name="Evgenia Korneva" userId="e62070071816427d" providerId="LiveId" clId="{645AA26C-EBB4-4190-ABAA-912242884559}" dt="2020-12-04T05:33:42.261" v="3195"/>
        <pc:sldMkLst>
          <pc:docMk/>
          <pc:sldMk cId="211114261" sldId="267"/>
        </pc:sldMkLst>
        <pc:spChg chg="del">
          <ac:chgData name="Evgenia Korneva" userId="e62070071816427d" providerId="LiveId" clId="{645AA26C-EBB4-4190-ABAA-912242884559}" dt="2020-12-03T19:42:28.331" v="1"/>
          <ac:spMkLst>
            <pc:docMk/>
            <pc:sldMk cId="211114261" sldId="267"/>
            <ac:spMk id="2" creationId="{277E2191-8A7E-465A-A571-26DD07A457E0}"/>
          </ac:spMkLst>
        </pc:spChg>
        <pc:spChg chg="add del">
          <ac:chgData name="Evgenia Korneva" userId="e62070071816427d" providerId="LiveId" clId="{645AA26C-EBB4-4190-ABAA-912242884559}" dt="2020-12-04T05:27:06.716" v="2836"/>
          <ac:spMkLst>
            <pc:docMk/>
            <pc:sldMk cId="211114261" sldId="267"/>
            <ac:spMk id="2" creationId="{87E9DBB8-B293-4A21-A16E-FB5F24DAB6E3}"/>
          </ac:spMkLst>
        </pc:spChg>
        <pc:spChg chg="del">
          <ac:chgData name="Evgenia Korneva" userId="e62070071816427d" providerId="LiveId" clId="{645AA26C-EBB4-4190-ABAA-912242884559}" dt="2020-12-03T19:42:28.331" v="1"/>
          <ac:spMkLst>
            <pc:docMk/>
            <pc:sldMk cId="211114261" sldId="267"/>
            <ac:spMk id="3" creationId="{51E7D369-A63B-437E-8D80-7EB5C7651B80}"/>
          </ac:spMkLst>
        </pc:spChg>
        <pc:spChg chg="add del">
          <ac:chgData name="Evgenia Korneva" userId="e62070071816427d" providerId="LiveId" clId="{645AA26C-EBB4-4190-ABAA-912242884559}" dt="2020-12-04T05:33:42.261" v="3195"/>
          <ac:spMkLst>
            <pc:docMk/>
            <pc:sldMk cId="211114261" sldId="267"/>
            <ac:spMk id="3" creationId="{D773A1DD-C6A4-473C-8B56-89D82403B4FD}"/>
          </ac:spMkLst>
        </pc:spChg>
        <pc:spChg chg="add mod">
          <ac:chgData name="Evgenia Korneva" userId="e62070071816427d" providerId="LiveId" clId="{645AA26C-EBB4-4190-ABAA-912242884559}" dt="2020-12-03T19:42:49.260" v="24" actId="113"/>
          <ac:spMkLst>
            <pc:docMk/>
            <pc:sldMk cId="211114261" sldId="267"/>
            <ac:spMk id="4" creationId="{FC89C156-0867-4FD6-868D-9DB2DB93DAA1}"/>
          </ac:spMkLst>
        </pc:spChg>
        <pc:spChg chg="add del mod">
          <ac:chgData name="Evgenia Korneva" userId="e62070071816427d" providerId="LiveId" clId="{645AA26C-EBB4-4190-ABAA-912242884559}" dt="2020-12-03T23:22:04.039" v="2709" actId="478"/>
          <ac:spMkLst>
            <pc:docMk/>
            <pc:sldMk cId="211114261" sldId="267"/>
            <ac:spMk id="5" creationId="{644394E6-DCEC-455E-825C-BAD1290F92B7}"/>
          </ac:spMkLst>
        </pc:spChg>
        <pc:picChg chg="add mod modCrop">
          <ac:chgData name="Evgenia Korneva" userId="e62070071816427d" providerId="LiveId" clId="{645AA26C-EBB4-4190-ABAA-912242884559}" dt="2020-12-03T23:22:28.010" v="2712" actId="1076"/>
          <ac:picMkLst>
            <pc:docMk/>
            <pc:sldMk cId="211114261" sldId="267"/>
            <ac:picMk id="7" creationId="{4C9DE4F9-F364-4B97-A7C6-4324FF1FDEEB}"/>
          </ac:picMkLst>
        </pc:picChg>
      </pc:sldChg>
      <pc:sldChg chg="modSp add">
        <pc:chgData name="Evgenia Korneva" userId="e62070071816427d" providerId="LiveId" clId="{645AA26C-EBB4-4190-ABAA-912242884559}" dt="2020-12-03T20:33:38.833" v="1118" actId="27636"/>
        <pc:sldMkLst>
          <pc:docMk/>
          <pc:sldMk cId="2705480938" sldId="268"/>
        </pc:sldMkLst>
        <pc:spChg chg="mod">
          <ac:chgData name="Evgenia Korneva" userId="e62070071816427d" providerId="LiveId" clId="{645AA26C-EBB4-4190-ABAA-912242884559}" dt="2020-12-03T20:33:29.165" v="1114" actId="1035"/>
          <ac:spMkLst>
            <pc:docMk/>
            <pc:sldMk cId="2705480938" sldId="268"/>
            <ac:spMk id="2" creationId="{FA88C31A-2FDF-48B4-A45D-858798B5834C}"/>
          </ac:spMkLst>
        </pc:spChg>
        <pc:spChg chg="mod">
          <ac:chgData name="Evgenia Korneva" userId="e62070071816427d" providerId="LiveId" clId="{645AA26C-EBB4-4190-ABAA-912242884559}" dt="2020-12-03T20:33:38.833" v="1118" actId="27636"/>
          <ac:spMkLst>
            <pc:docMk/>
            <pc:sldMk cId="2705480938" sldId="268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7:06.608" v="1523" actId="20577"/>
        <pc:sldMkLst>
          <pc:docMk/>
          <pc:sldMk cId="2218570779" sldId="269"/>
        </pc:sldMkLst>
        <pc:spChg chg="mod">
          <ac:chgData name="Evgenia Korneva" userId="e62070071816427d" providerId="LiveId" clId="{645AA26C-EBB4-4190-ABAA-912242884559}" dt="2020-12-03T19:53:28.822" v="119" actId="404"/>
          <ac:spMkLst>
            <pc:docMk/>
            <pc:sldMk cId="2218570779" sldId="269"/>
            <ac:spMk id="2" creationId="{D78CA9F3-2DB1-4242-ADE4-48845E45DCA4}"/>
          </ac:spMkLst>
        </pc:spChg>
        <pc:spChg chg="mod">
          <ac:chgData name="Evgenia Korneva" userId="e62070071816427d" providerId="LiveId" clId="{645AA26C-EBB4-4190-ABAA-912242884559}" dt="2020-12-03T20:47:06.608" v="1523" actId="20577"/>
          <ac:spMkLst>
            <pc:docMk/>
            <pc:sldMk cId="2218570779" sldId="269"/>
            <ac:spMk id="3" creationId="{3214B67D-09B5-4297-A42B-53292B440C10}"/>
          </ac:spMkLst>
        </pc:spChg>
      </pc:sldChg>
      <pc:sldChg chg="modSp add">
        <pc:chgData name="Evgenia Korneva" userId="e62070071816427d" providerId="LiveId" clId="{645AA26C-EBB4-4190-ABAA-912242884559}" dt="2020-12-04T05:12:35.142" v="2783"/>
        <pc:sldMkLst>
          <pc:docMk/>
          <pc:sldMk cId="3133442655" sldId="270"/>
        </pc:sldMkLst>
        <pc:spChg chg="mod">
          <ac:chgData name="Evgenia Korneva" userId="e62070071816427d" providerId="LiveId" clId="{645AA26C-EBB4-4190-ABAA-912242884559}" dt="2020-12-04T05:12:35.142" v="2783"/>
          <ac:spMkLst>
            <pc:docMk/>
            <pc:sldMk cId="3133442655" sldId="270"/>
            <ac:spMk id="2" creationId="{900C9D5E-DE02-49BB-9578-C11AA97EFA29}"/>
          </ac:spMkLst>
        </pc:spChg>
        <pc:spChg chg="mod">
          <ac:chgData name="Evgenia Korneva" userId="e62070071816427d" providerId="LiveId" clId="{645AA26C-EBB4-4190-ABAA-912242884559}" dt="2020-12-03T20:23:45.766" v="715" actId="20577"/>
          <ac:spMkLst>
            <pc:docMk/>
            <pc:sldMk cId="3133442655" sldId="270"/>
            <ac:spMk id="3" creationId="{310DF70E-1177-43F5-B0BF-E880C2316533}"/>
          </ac:spMkLst>
        </pc:spChg>
      </pc:sldChg>
      <pc:sldChg chg="modSp add">
        <pc:chgData name="Evgenia Korneva" userId="e62070071816427d" providerId="LiveId" clId="{645AA26C-EBB4-4190-ABAA-912242884559}" dt="2020-12-03T20:42:00.767" v="1324" actId="255"/>
        <pc:sldMkLst>
          <pc:docMk/>
          <pc:sldMk cId="3231128178" sldId="271"/>
        </pc:sldMkLst>
        <pc:spChg chg="mod">
          <ac:chgData name="Evgenia Korneva" userId="e62070071816427d" providerId="LiveId" clId="{645AA26C-EBB4-4190-ABAA-912242884559}" dt="2020-12-03T20:34:28.928" v="1166" actId="113"/>
          <ac:spMkLst>
            <pc:docMk/>
            <pc:sldMk cId="3231128178" sldId="271"/>
            <ac:spMk id="2" creationId="{FC1D2AEB-78FD-4EA1-B714-B011A5135861}"/>
          </ac:spMkLst>
        </pc:spChg>
        <pc:spChg chg="mod">
          <ac:chgData name="Evgenia Korneva" userId="e62070071816427d" providerId="LiveId" clId="{645AA26C-EBB4-4190-ABAA-912242884559}" dt="2020-12-03T20:42:00.767" v="1324" actId="255"/>
          <ac:spMkLst>
            <pc:docMk/>
            <pc:sldMk cId="3231128178" sldId="271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3T20:47:50.127" v="1526" actId="20577"/>
        <pc:sldMkLst>
          <pc:docMk/>
          <pc:sldMk cId="767034854" sldId="272"/>
        </pc:sldMkLst>
        <pc:spChg chg="mod">
          <ac:chgData name="Evgenia Korneva" userId="e62070071816427d" providerId="LiveId" clId="{645AA26C-EBB4-4190-ABAA-912242884559}" dt="2020-12-03T20:47:50.127" v="1526" actId="20577"/>
          <ac:spMkLst>
            <pc:docMk/>
            <pc:sldMk cId="767034854" sldId="272"/>
            <ac:spMk id="3" creationId="{EE4024D2-AF1F-4F44-BB7E-7C6F5485CA46}"/>
          </ac:spMkLst>
        </pc:spChg>
      </pc:sldChg>
      <pc:sldChg chg="modSp add">
        <pc:chgData name="Evgenia Korneva" userId="e62070071816427d" providerId="LiveId" clId="{645AA26C-EBB4-4190-ABAA-912242884559}" dt="2020-12-03T20:48:24.217" v="1529" actId="207"/>
        <pc:sldMkLst>
          <pc:docMk/>
          <pc:sldMk cId="1569421068" sldId="273"/>
        </pc:sldMkLst>
        <pc:spChg chg="mod">
          <ac:chgData name="Evgenia Korneva" userId="e62070071816427d" providerId="LiveId" clId="{645AA26C-EBB4-4190-ABAA-912242884559}" dt="2020-12-03T20:48:24.217" v="1529" actId="207"/>
          <ac:spMkLst>
            <pc:docMk/>
            <pc:sldMk cId="1569421068" sldId="273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8:46.140" v="1532" actId="207"/>
        <pc:sldMkLst>
          <pc:docMk/>
          <pc:sldMk cId="1963394982" sldId="274"/>
        </pc:sldMkLst>
        <pc:spChg chg="mod">
          <ac:chgData name="Evgenia Korneva" userId="e62070071816427d" providerId="LiveId" clId="{645AA26C-EBB4-4190-ABAA-912242884559}" dt="2020-12-03T20:48:46.140" v="1532" actId="207"/>
          <ac:spMkLst>
            <pc:docMk/>
            <pc:sldMk cId="1963394982" sldId="274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8:54.262" v="1534" actId="207"/>
        <pc:sldMkLst>
          <pc:docMk/>
          <pc:sldMk cId="3613364772" sldId="275"/>
        </pc:sldMkLst>
        <pc:spChg chg="mod">
          <ac:chgData name="Evgenia Korneva" userId="e62070071816427d" providerId="LiveId" clId="{645AA26C-EBB4-4190-ABAA-912242884559}" dt="2020-12-03T20:48:54.262" v="1534" actId="207"/>
          <ac:spMkLst>
            <pc:docMk/>
            <pc:sldMk cId="3613364772" sldId="275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9:06.826" v="1536" actId="207"/>
        <pc:sldMkLst>
          <pc:docMk/>
          <pc:sldMk cId="2123687936" sldId="276"/>
        </pc:sldMkLst>
        <pc:spChg chg="mod">
          <ac:chgData name="Evgenia Korneva" userId="e62070071816427d" providerId="LiveId" clId="{645AA26C-EBB4-4190-ABAA-912242884559}" dt="2020-12-03T20:49:06.826" v="1536" actId="207"/>
          <ac:spMkLst>
            <pc:docMk/>
            <pc:sldMk cId="2123687936" sldId="276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9:13.865" v="1538" actId="207"/>
        <pc:sldMkLst>
          <pc:docMk/>
          <pc:sldMk cId="4132086844" sldId="277"/>
        </pc:sldMkLst>
        <pc:spChg chg="mod">
          <ac:chgData name="Evgenia Korneva" userId="e62070071816427d" providerId="LiveId" clId="{645AA26C-EBB4-4190-ABAA-912242884559}" dt="2020-12-03T20:49:13.865" v="1538" actId="207"/>
          <ac:spMkLst>
            <pc:docMk/>
            <pc:sldMk cId="4132086844" sldId="277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9:21.044" v="1540" actId="207"/>
        <pc:sldMkLst>
          <pc:docMk/>
          <pc:sldMk cId="1099176455" sldId="278"/>
        </pc:sldMkLst>
        <pc:spChg chg="mod">
          <ac:chgData name="Evgenia Korneva" userId="e62070071816427d" providerId="LiveId" clId="{645AA26C-EBB4-4190-ABAA-912242884559}" dt="2020-12-03T20:49:21.044" v="1540" actId="207"/>
          <ac:spMkLst>
            <pc:docMk/>
            <pc:sldMk cId="1099176455" sldId="278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9:33.459" v="1542" actId="207"/>
        <pc:sldMkLst>
          <pc:docMk/>
          <pc:sldMk cId="3266336724" sldId="279"/>
        </pc:sldMkLst>
        <pc:spChg chg="mod">
          <ac:chgData name="Evgenia Korneva" userId="e62070071816427d" providerId="LiveId" clId="{645AA26C-EBB4-4190-ABAA-912242884559}" dt="2020-12-03T20:49:33.459" v="1542" actId="207"/>
          <ac:spMkLst>
            <pc:docMk/>
            <pc:sldMk cId="3266336724" sldId="279"/>
            <ac:spMk id="3" creationId="{28FA15DF-09EF-4021-9508-A9A9DDA657DC}"/>
          </ac:spMkLst>
        </pc:spChg>
      </pc:sldChg>
      <pc:sldChg chg="modSp add">
        <pc:chgData name="Evgenia Korneva" userId="e62070071816427d" providerId="LiveId" clId="{645AA26C-EBB4-4190-ABAA-912242884559}" dt="2020-12-03T20:49:49.872" v="1544" actId="207"/>
        <pc:sldMkLst>
          <pc:docMk/>
          <pc:sldMk cId="2181042811" sldId="280"/>
        </pc:sldMkLst>
        <pc:spChg chg="mod">
          <ac:chgData name="Evgenia Korneva" userId="e62070071816427d" providerId="LiveId" clId="{645AA26C-EBB4-4190-ABAA-912242884559}" dt="2020-12-03T20:49:49.872" v="1544" actId="207"/>
          <ac:spMkLst>
            <pc:docMk/>
            <pc:sldMk cId="2181042811" sldId="280"/>
            <ac:spMk id="3" creationId="{28FA15DF-09EF-4021-9508-A9A9DDA657DC}"/>
          </ac:spMkLst>
        </pc:spChg>
      </pc:sldChg>
      <pc:sldChg chg="addSp modSp add">
        <pc:chgData name="Evgenia Korneva" userId="e62070071816427d" providerId="LiveId" clId="{645AA26C-EBB4-4190-ABAA-912242884559}" dt="2020-12-04T05:24:13.167" v="2806"/>
        <pc:sldMkLst>
          <pc:docMk/>
          <pc:sldMk cId="3868810766" sldId="281"/>
        </pc:sldMkLst>
        <pc:spChg chg="mod">
          <ac:chgData name="Evgenia Korneva" userId="e62070071816427d" providerId="LiveId" clId="{645AA26C-EBB4-4190-ABAA-912242884559}" dt="2020-12-03T20:50:03.887" v="1546" actId="207"/>
          <ac:spMkLst>
            <pc:docMk/>
            <pc:sldMk cId="3868810766" sldId="281"/>
            <ac:spMk id="3" creationId="{28FA15DF-09EF-4021-9508-A9A9DDA657DC}"/>
          </ac:spMkLst>
        </pc:spChg>
        <pc:spChg chg="add">
          <ac:chgData name="Evgenia Korneva" userId="e62070071816427d" providerId="LiveId" clId="{645AA26C-EBB4-4190-ABAA-912242884559}" dt="2020-12-04T05:24:13.167" v="2806"/>
          <ac:spMkLst>
            <pc:docMk/>
            <pc:sldMk cId="3868810766" sldId="281"/>
            <ac:spMk id="5" creationId="{02ECF528-1D38-4995-B763-D32B4D3D4E6D}"/>
          </ac:spMkLst>
        </pc:spChg>
      </pc:sldChg>
      <pc:sldChg chg="addSp modSp add">
        <pc:chgData name="Evgenia Korneva" userId="e62070071816427d" providerId="LiveId" clId="{645AA26C-EBB4-4190-ABAA-912242884559}" dt="2020-12-04T05:23:51.353" v="2805" actId="1076"/>
        <pc:sldMkLst>
          <pc:docMk/>
          <pc:sldMk cId="2751969991" sldId="282"/>
        </pc:sldMkLst>
        <pc:spChg chg="mod">
          <ac:chgData name="Evgenia Korneva" userId="e62070071816427d" providerId="LiveId" clId="{645AA26C-EBB4-4190-ABAA-912242884559}" dt="2020-12-03T20:50:11.960" v="1548" actId="207"/>
          <ac:spMkLst>
            <pc:docMk/>
            <pc:sldMk cId="2751969991" sldId="282"/>
            <ac:spMk id="3" creationId="{28FA15DF-09EF-4021-9508-A9A9DDA657DC}"/>
          </ac:spMkLst>
        </pc:spChg>
        <pc:spChg chg="add mod">
          <ac:chgData name="Evgenia Korneva" userId="e62070071816427d" providerId="LiveId" clId="{645AA26C-EBB4-4190-ABAA-912242884559}" dt="2020-12-04T05:23:51.353" v="2805" actId="1076"/>
          <ac:spMkLst>
            <pc:docMk/>
            <pc:sldMk cId="2751969991" sldId="282"/>
            <ac:spMk id="5" creationId="{A280F3E8-210A-491C-922C-C6B24AC7FD15}"/>
          </ac:spMkLst>
        </pc:spChg>
      </pc:sldChg>
      <pc:sldChg chg="addSp delSp modSp add">
        <pc:chgData name="Evgenia Korneva" userId="e62070071816427d" providerId="LiveId" clId="{645AA26C-EBB4-4190-ABAA-912242884559}" dt="2020-12-03T20:56:32.931" v="1602" actId="14100"/>
        <pc:sldMkLst>
          <pc:docMk/>
          <pc:sldMk cId="1333082452" sldId="283"/>
        </pc:sldMkLst>
        <pc:spChg chg="del">
          <ac:chgData name="Evgenia Korneva" userId="e62070071816427d" providerId="LiveId" clId="{645AA26C-EBB4-4190-ABAA-912242884559}" dt="2020-12-03T20:55:19.336" v="1551"/>
          <ac:spMkLst>
            <pc:docMk/>
            <pc:sldMk cId="1333082452" sldId="283"/>
            <ac:spMk id="2" creationId="{3BD62C0D-A70B-4ABC-88D2-D1EA9AD384D2}"/>
          </ac:spMkLst>
        </pc:spChg>
        <pc:spChg chg="del">
          <ac:chgData name="Evgenia Korneva" userId="e62070071816427d" providerId="LiveId" clId="{645AA26C-EBB4-4190-ABAA-912242884559}" dt="2020-12-03T20:55:19.336" v="1551"/>
          <ac:spMkLst>
            <pc:docMk/>
            <pc:sldMk cId="1333082452" sldId="283"/>
            <ac:spMk id="3" creationId="{EBE5142F-9A93-4343-AEFD-DA5CB520442E}"/>
          </ac:spMkLst>
        </pc:spChg>
        <pc:spChg chg="add mod">
          <ac:chgData name="Evgenia Korneva" userId="e62070071816427d" providerId="LiveId" clId="{645AA26C-EBB4-4190-ABAA-912242884559}" dt="2020-12-03T20:56:32.931" v="1602" actId="14100"/>
          <ac:spMkLst>
            <pc:docMk/>
            <pc:sldMk cId="1333082452" sldId="283"/>
            <ac:spMk id="4" creationId="{AE348A70-957A-4A2C-8A5E-22BCA652A3DF}"/>
          </ac:spMkLst>
        </pc:spChg>
        <pc:spChg chg="add mod">
          <ac:chgData name="Evgenia Korneva" userId="e62070071816427d" providerId="LiveId" clId="{645AA26C-EBB4-4190-ABAA-912242884559}" dt="2020-12-03T20:55:19.336" v="1551"/>
          <ac:spMkLst>
            <pc:docMk/>
            <pc:sldMk cId="1333082452" sldId="283"/>
            <ac:spMk id="5" creationId="{C6B78039-DCEC-49B8-ACDB-9B6D3CD4A7B5}"/>
          </ac:spMkLst>
        </pc:spChg>
      </pc:sldChg>
      <pc:sldChg chg="addSp delSp modSp add">
        <pc:chgData name="Evgenia Korneva" userId="e62070071816427d" providerId="LiveId" clId="{645AA26C-EBB4-4190-ABAA-912242884559}" dt="2020-12-04T07:08:08.692" v="4304" actId="20577"/>
        <pc:sldMkLst>
          <pc:docMk/>
          <pc:sldMk cId="769254088" sldId="284"/>
        </pc:sldMkLst>
        <pc:spChg chg="del">
          <ac:chgData name="Evgenia Korneva" userId="e62070071816427d" providerId="LiveId" clId="{645AA26C-EBB4-4190-ABAA-912242884559}" dt="2020-12-03T21:49:54.734" v="1989"/>
          <ac:spMkLst>
            <pc:docMk/>
            <pc:sldMk cId="769254088" sldId="284"/>
            <ac:spMk id="2" creationId="{CD3044BA-CF55-4FF5-9CF4-954897E3A604}"/>
          </ac:spMkLst>
        </pc:spChg>
        <pc:spChg chg="del">
          <ac:chgData name="Evgenia Korneva" userId="e62070071816427d" providerId="LiveId" clId="{645AA26C-EBB4-4190-ABAA-912242884559}" dt="2020-12-03T21:49:54.734" v="1989"/>
          <ac:spMkLst>
            <pc:docMk/>
            <pc:sldMk cId="769254088" sldId="284"/>
            <ac:spMk id="3" creationId="{126A5F35-B174-4920-A261-E2CE260BA33E}"/>
          </ac:spMkLst>
        </pc:spChg>
        <pc:spChg chg="add mod">
          <ac:chgData name="Evgenia Korneva" userId="e62070071816427d" providerId="LiveId" clId="{645AA26C-EBB4-4190-ABAA-912242884559}" dt="2020-12-03T21:50:22.480" v="2018" actId="404"/>
          <ac:spMkLst>
            <pc:docMk/>
            <pc:sldMk cId="769254088" sldId="284"/>
            <ac:spMk id="4" creationId="{31A44C40-E1EA-44BB-8C86-7A38F1309190}"/>
          </ac:spMkLst>
        </pc:spChg>
        <pc:spChg chg="add mod">
          <ac:chgData name="Evgenia Korneva" userId="e62070071816427d" providerId="LiveId" clId="{645AA26C-EBB4-4190-ABAA-912242884559}" dt="2020-12-04T07:08:08.692" v="4304" actId="20577"/>
          <ac:spMkLst>
            <pc:docMk/>
            <pc:sldMk cId="769254088" sldId="284"/>
            <ac:spMk id="5" creationId="{130E810B-776E-4B6B-97C1-816E8405E47D}"/>
          </ac:spMkLst>
        </pc:spChg>
      </pc:sldChg>
      <pc:sldChg chg="modSp add">
        <pc:chgData name="Evgenia Korneva" userId="e62070071816427d" providerId="LiveId" clId="{645AA26C-EBB4-4190-ABAA-912242884559}" dt="2020-12-04T06:19:46.722" v="4180"/>
        <pc:sldMkLst>
          <pc:docMk/>
          <pc:sldMk cId="2284944882" sldId="285"/>
        </pc:sldMkLst>
        <pc:spChg chg="mod">
          <ac:chgData name="Evgenia Korneva" userId="e62070071816427d" providerId="LiveId" clId="{645AA26C-EBB4-4190-ABAA-912242884559}" dt="2020-12-03T21:00:07.457" v="1638" actId="113"/>
          <ac:spMkLst>
            <pc:docMk/>
            <pc:sldMk cId="2284944882" sldId="285"/>
            <ac:spMk id="2" creationId="{FCA18138-AFF4-4994-85B0-550D83112E70}"/>
          </ac:spMkLst>
        </pc:spChg>
        <pc:spChg chg="mod">
          <ac:chgData name="Evgenia Korneva" userId="e62070071816427d" providerId="LiveId" clId="{645AA26C-EBB4-4190-ABAA-912242884559}" dt="2020-12-04T06:19:46.722" v="4180"/>
          <ac:spMkLst>
            <pc:docMk/>
            <pc:sldMk cId="2284944882" sldId="285"/>
            <ac:spMk id="3" creationId="{94A4DBB2-5CD5-4481-9C9C-423BCE9D8BF8}"/>
          </ac:spMkLst>
        </pc:spChg>
      </pc:sldChg>
      <pc:sldChg chg="modSp add">
        <pc:chgData name="Evgenia Korneva" userId="e62070071816427d" providerId="LiveId" clId="{645AA26C-EBB4-4190-ABAA-912242884559}" dt="2020-12-03T22:04:14.946" v="2302"/>
        <pc:sldMkLst>
          <pc:docMk/>
          <pc:sldMk cId="1734562199" sldId="286"/>
        </pc:sldMkLst>
        <pc:spChg chg="mod">
          <ac:chgData name="Evgenia Korneva" userId="e62070071816427d" providerId="LiveId" clId="{645AA26C-EBB4-4190-ABAA-912242884559}" dt="2020-12-03T22:04:14.946" v="2302"/>
          <ac:spMkLst>
            <pc:docMk/>
            <pc:sldMk cId="1734562199" sldId="286"/>
            <ac:spMk id="2" creationId="{FC317E4C-61FB-4DEB-B83B-9152C15A4368}"/>
          </ac:spMkLst>
        </pc:spChg>
        <pc:spChg chg="mod">
          <ac:chgData name="Evgenia Korneva" userId="e62070071816427d" providerId="LiveId" clId="{645AA26C-EBB4-4190-ABAA-912242884559}" dt="2020-12-03T21:39:00.582" v="1817" actId="20577"/>
          <ac:spMkLst>
            <pc:docMk/>
            <pc:sldMk cId="1734562199" sldId="286"/>
            <ac:spMk id="3" creationId="{030F08DC-C658-45CB-9FF5-FDA7AE6681A3}"/>
          </ac:spMkLst>
        </pc:spChg>
      </pc:sldChg>
      <pc:sldChg chg="addSp delSp modSp add">
        <pc:chgData name="Evgenia Korneva" userId="e62070071816427d" providerId="LiveId" clId="{645AA26C-EBB4-4190-ABAA-912242884559}" dt="2020-12-03T21:48:11.128" v="1975"/>
        <pc:sldMkLst>
          <pc:docMk/>
          <pc:sldMk cId="2346660632" sldId="287"/>
        </pc:sldMkLst>
        <pc:spChg chg="mod">
          <ac:chgData name="Evgenia Korneva" userId="e62070071816427d" providerId="LiveId" clId="{645AA26C-EBB4-4190-ABAA-912242884559}" dt="2020-12-03T21:42:10.090" v="1837" actId="113"/>
          <ac:spMkLst>
            <pc:docMk/>
            <pc:sldMk cId="2346660632" sldId="287"/>
            <ac:spMk id="2" creationId="{3936E3DC-DA44-496C-A21D-2D2153942B63}"/>
          </ac:spMkLst>
        </pc:spChg>
        <pc:spChg chg="mod">
          <ac:chgData name="Evgenia Korneva" userId="e62070071816427d" providerId="LiveId" clId="{645AA26C-EBB4-4190-ABAA-912242884559}" dt="2020-12-03T21:45:54.037" v="1906" actId="20577"/>
          <ac:spMkLst>
            <pc:docMk/>
            <pc:sldMk cId="2346660632" sldId="287"/>
            <ac:spMk id="3" creationId="{3D684630-A7D7-4369-9B26-9A56EB4DAD6E}"/>
          </ac:spMkLst>
        </pc:spChg>
        <pc:spChg chg="add del mod">
          <ac:chgData name="Evgenia Korneva" userId="e62070071816427d" providerId="LiveId" clId="{645AA26C-EBB4-4190-ABAA-912242884559}" dt="2020-12-03T21:43:37.689" v="1841"/>
          <ac:spMkLst>
            <pc:docMk/>
            <pc:sldMk cId="2346660632" sldId="287"/>
            <ac:spMk id="4" creationId="{F56E7C9A-4431-4702-9504-EDBED51BA495}"/>
          </ac:spMkLst>
        </pc:spChg>
        <pc:spChg chg="add del">
          <ac:chgData name="Evgenia Korneva" userId="e62070071816427d" providerId="LiveId" clId="{645AA26C-EBB4-4190-ABAA-912242884559}" dt="2020-12-03T21:48:11.128" v="1975"/>
          <ac:spMkLst>
            <pc:docMk/>
            <pc:sldMk cId="2346660632" sldId="287"/>
            <ac:spMk id="7" creationId="{256CAB89-64EB-4FC4-9349-69D90CE6651C}"/>
          </ac:spMkLst>
        </pc:spChg>
        <pc:picChg chg="add mod">
          <ac:chgData name="Evgenia Korneva" userId="e62070071816427d" providerId="LiveId" clId="{645AA26C-EBB4-4190-ABAA-912242884559}" dt="2020-12-03T21:43:39.185" v="1843" actId="962"/>
          <ac:picMkLst>
            <pc:docMk/>
            <pc:sldMk cId="2346660632" sldId="287"/>
            <ac:picMk id="6" creationId="{8AC6B90E-0753-4B23-9D59-EFF0121DE0D1}"/>
          </ac:picMkLst>
        </pc:picChg>
      </pc:sldChg>
      <pc:sldChg chg="addSp modSp add">
        <pc:chgData name="Evgenia Korneva" userId="e62070071816427d" providerId="LiveId" clId="{645AA26C-EBB4-4190-ABAA-912242884559}" dt="2020-12-03T21:48:04.287" v="1973" actId="1076"/>
        <pc:sldMkLst>
          <pc:docMk/>
          <pc:sldMk cId="1552173785" sldId="288"/>
        </pc:sldMkLst>
        <pc:spChg chg="mod">
          <ac:chgData name="Evgenia Korneva" userId="e62070071816427d" providerId="LiveId" clId="{645AA26C-EBB4-4190-ABAA-912242884559}" dt="2020-12-03T21:46:21.555" v="1921" actId="20577"/>
          <ac:spMkLst>
            <pc:docMk/>
            <pc:sldMk cId="1552173785" sldId="288"/>
            <ac:spMk id="3" creationId="{3D684630-A7D7-4369-9B26-9A56EB4DAD6E}"/>
          </ac:spMkLst>
        </pc:spChg>
        <pc:spChg chg="add mod">
          <ac:chgData name="Evgenia Korneva" userId="e62070071816427d" providerId="LiveId" clId="{645AA26C-EBB4-4190-ABAA-912242884559}" dt="2020-12-03T21:47:24.189" v="1961" actId="113"/>
          <ac:spMkLst>
            <pc:docMk/>
            <pc:sldMk cId="1552173785" sldId="288"/>
            <ac:spMk id="4" creationId="{17F2F592-FA68-4502-8FFC-1EF0FD135E47}"/>
          </ac:spMkLst>
        </pc:spChg>
        <pc:spChg chg="add mod">
          <ac:chgData name="Evgenia Korneva" userId="e62070071816427d" providerId="LiveId" clId="{645AA26C-EBB4-4190-ABAA-912242884559}" dt="2020-12-03T21:48:04.287" v="1973" actId="1076"/>
          <ac:spMkLst>
            <pc:docMk/>
            <pc:sldMk cId="1552173785" sldId="288"/>
            <ac:spMk id="7" creationId="{7FDDE894-D6AE-41A8-9827-401A119E0B32}"/>
          </ac:spMkLst>
        </pc:spChg>
      </pc:sldChg>
      <pc:sldChg chg="delSp add">
        <pc:chgData name="Evgenia Korneva" userId="e62070071816427d" providerId="LiveId" clId="{645AA26C-EBB4-4190-ABAA-912242884559}" dt="2020-12-03T21:48:20.397" v="1977" actId="478"/>
        <pc:sldMkLst>
          <pc:docMk/>
          <pc:sldMk cId="4180444841" sldId="289"/>
        </pc:sldMkLst>
        <pc:spChg chg="del">
          <ac:chgData name="Evgenia Korneva" userId="e62070071816427d" providerId="LiveId" clId="{645AA26C-EBB4-4190-ABAA-912242884559}" dt="2020-12-03T21:48:20.397" v="1977" actId="478"/>
          <ac:spMkLst>
            <pc:docMk/>
            <pc:sldMk cId="4180444841" sldId="289"/>
            <ac:spMk id="7" creationId="{7FDDE894-D6AE-41A8-9827-401A119E0B32}"/>
          </ac:spMkLst>
        </pc:spChg>
      </pc:sldChg>
      <pc:sldChg chg="modSp add">
        <pc:chgData name="Evgenia Korneva" userId="e62070071816427d" providerId="LiveId" clId="{645AA26C-EBB4-4190-ABAA-912242884559}" dt="2020-12-03T22:04:11.311" v="2301"/>
        <pc:sldMkLst>
          <pc:docMk/>
          <pc:sldMk cId="2788767271" sldId="290"/>
        </pc:sldMkLst>
        <pc:spChg chg="mod">
          <ac:chgData name="Evgenia Korneva" userId="e62070071816427d" providerId="LiveId" clId="{645AA26C-EBB4-4190-ABAA-912242884559}" dt="2020-12-03T22:04:11.311" v="2301"/>
          <ac:spMkLst>
            <pc:docMk/>
            <pc:sldMk cId="2788767271" sldId="290"/>
            <ac:spMk id="2" creationId="{FC317E4C-61FB-4DEB-B83B-9152C15A4368}"/>
          </ac:spMkLst>
        </pc:spChg>
        <pc:spChg chg="mod">
          <ac:chgData name="Evgenia Korneva" userId="e62070071816427d" providerId="LiveId" clId="{645AA26C-EBB4-4190-ABAA-912242884559}" dt="2020-12-03T21:48:54.387" v="1981" actId="207"/>
          <ac:spMkLst>
            <pc:docMk/>
            <pc:sldMk cId="2788767271" sldId="290"/>
            <ac:spMk id="3" creationId="{030F08DC-C658-45CB-9FF5-FDA7AE6681A3}"/>
          </ac:spMkLst>
        </pc:spChg>
      </pc:sldChg>
      <pc:sldChg chg="modSp add">
        <pc:chgData name="Evgenia Korneva" userId="e62070071816427d" providerId="LiveId" clId="{645AA26C-EBB4-4190-ABAA-912242884559}" dt="2020-12-03T22:04:08.584" v="2300"/>
        <pc:sldMkLst>
          <pc:docMk/>
          <pc:sldMk cId="4187913854" sldId="291"/>
        </pc:sldMkLst>
        <pc:spChg chg="mod">
          <ac:chgData name="Evgenia Korneva" userId="e62070071816427d" providerId="LiveId" clId="{645AA26C-EBB4-4190-ABAA-912242884559}" dt="2020-12-03T22:04:08.584" v="2300"/>
          <ac:spMkLst>
            <pc:docMk/>
            <pc:sldMk cId="4187913854" sldId="291"/>
            <ac:spMk id="2" creationId="{FC317E4C-61FB-4DEB-B83B-9152C15A4368}"/>
          </ac:spMkLst>
        </pc:spChg>
        <pc:spChg chg="mod">
          <ac:chgData name="Evgenia Korneva" userId="e62070071816427d" providerId="LiveId" clId="{645AA26C-EBB4-4190-ABAA-912242884559}" dt="2020-12-03T21:49:09.947" v="1983" actId="207"/>
          <ac:spMkLst>
            <pc:docMk/>
            <pc:sldMk cId="4187913854" sldId="291"/>
            <ac:spMk id="3" creationId="{030F08DC-C658-45CB-9FF5-FDA7AE6681A3}"/>
          </ac:spMkLst>
        </pc:spChg>
      </pc:sldChg>
      <pc:sldChg chg="modSp add">
        <pc:chgData name="Evgenia Korneva" userId="e62070071816427d" providerId="LiveId" clId="{645AA26C-EBB4-4190-ABAA-912242884559}" dt="2020-12-03T22:04:05.761" v="2299"/>
        <pc:sldMkLst>
          <pc:docMk/>
          <pc:sldMk cId="1328307707" sldId="292"/>
        </pc:sldMkLst>
        <pc:spChg chg="mod">
          <ac:chgData name="Evgenia Korneva" userId="e62070071816427d" providerId="LiveId" clId="{645AA26C-EBB4-4190-ABAA-912242884559}" dt="2020-12-03T22:04:05.761" v="2299"/>
          <ac:spMkLst>
            <pc:docMk/>
            <pc:sldMk cId="1328307707" sldId="292"/>
            <ac:spMk id="2" creationId="{FC317E4C-61FB-4DEB-B83B-9152C15A4368}"/>
          </ac:spMkLst>
        </pc:spChg>
        <pc:spChg chg="mod">
          <ac:chgData name="Evgenia Korneva" userId="e62070071816427d" providerId="LiveId" clId="{645AA26C-EBB4-4190-ABAA-912242884559}" dt="2020-12-03T21:49:18.655" v="1985" actId="207"/>
          <ac:spMkLst>
            <pc:docMk/>
            <pc:sldMk cId="1328307707" sldId="292"/>
            <ac:spMk id="3" creationId="{030F08DC-C658-45CB-9FF5-FDA7AE6681A3}"/>
          </ac:spMkLst>
        </pc:spChg>
      </pc:sldChg>
      <pc:sldChg chg="modSp add">
        <pc:chgData name="Evgenia Korneva" userId="e62070071816427d" providerId="LiveId" clId="{645AA26C-EBB4-4190-ABAA-912242884559}" dt="2020-12-03T22:03:58.341" v="2298" actId="113"/>
        <pc:sldMkLst>
          <pc:docMk/>
          <pc:sldMk cId="4123645285" sldId="293"/>
        </pc:sldMkLst>
        <pc:spChg chg="mod">
          <ac:chgData name="Evgenia Korneva" userId="e62070071816427d" providerId="LiveId" clId="{645AA26C-EBB4-4190-ABAA-912242884559}" dt="2020-12-03T22:03:58.341" v="2298" actId="113"/>
          <ac:spMkLst>
            <pc:docMk/>
            <pc:sldMk cId="4123645285" sldId="293"/>
            <ac:spMk id="2" creationId="{FC317E4C-61FB-4DEB-B83B-9152C15A4368}"/>
          </ac:spMkLst>
        </pc:spChg>
        <pc:spChg chg="mod">
          <ac:chgData name="Evgenia Korneva" userId="e62070071816427d" providerId="LiveId" clId="{645AA26C-EBB4-4190-ABAA-912242884559}" dt="2020-12-03T21:49:30.518" v="1987" actId="207"/>
          <ac:spMkLst>
            <pc:docMk/>
            <pc:sldMk cId="4123645285" sldId="293"/>
            <ac:spMk id="3" creationId="{030F08DC-C658-45CB-9FF5-FDA7AE6681A3}"/>
          </ac:spMkLst>
        </pc:spChg>
      </pc:sldChg>
      <pc:sldChg chg="addSp delSp modSp add">
        <pc:chgData name="Evgenia Korneva" userId="e62070071816427d" providerId="LiveId" clId="{645AA26C-EBB4-4190-ABAA-912242884559}" dt="2020-12-04T07:11:10.660" v="4516" actId="404"/>
        <pc:sldMkLst>
          <pc:docMk/>
          <pc:sldMk cId="416497332" sldId="294"/>
        </pc:sldMkLst>
        <pc:spChg chg="del">
          <ac:chgData name="Evgenia Korneva" userId="e62070071816427d" providerId="LiveId" clId="{645AA26C-EBB4-4190-ABAA-912242884559}" dt="2020-12-04T07:08:18.916" v="4305"/>
          <ac:spMkLst>
            <pc:docMk/>
            <pc:sldMk cId="416497332" sldId="294"/>
            <ac:spMk id="2" creationId="{4AD4BDAD-2F75-44BB-9377-5508C945C438}"/>
          </ac:spMkLst>
        </pc:spChg>
        <pc:spChg chg="del">
          <ac:chgData name="Evgenia Korneva" userId="e62070071816427d" providerId="LiveId" clId="{645AA26C-EBB4-4190-ABAA-912242884559}" dt="2020-12-04T07:08:18.916" v="4305"/>
          <ac:spMkLst>
            <pc:docMk/>
            <pc:sldMk cId="416497332" sldId="294"/>
            <ac:spMk id="3" creationId="{5EA3E968-A316-4A18-A7A2-110B6868C1B5}"/>
          </ac:spMkLst>
        </pc:spChg>
        <pc:spChg chg="add del mod">
          <ac:chgData name="Evgenia Korneva" userId="e62070071816427d" providerId="LiveId" clId="{645AA26C-EBB4-4190-ABAA-912242884559}" dt="2020-12-04T07:08:25.832" v="4309"/>
          <ac:spMkLst>
            <pc:docMk/>
            <pc:sldMk cId="416497332" sldId="294"/>
            <ac:spMk id="5" creationId="{25AE77F8-8A05-4EE5-8802-2058BA94029F}"/>
          </ac:spMkLst>
        </pc:spChg>
        <pc:spChg chg="add del mod">
          <ac:chgData name="Evgenia Korneva" userId="e62070071816427d" providerId="LiveId" clId="{645AA26C-EBB4-4190-ABAA-912242884559}" dt="2020-12-04T07:08:25.832" v="4309"/>
          <ac:spMkLst>
            <pc:docMk/>
            <pc:sldMk cId="416497332" sldId="294"/>
            <ac:spMk id="6" creationId="{E6549788-8B14-4385-9AF3-C4AA4B26C8AA}"/>
          </ac:spMkLst>
        </pc:spChg>
        <pc:spChg chg="add del mod">
          <ac:chgData name="Evgenia Korneva" userId="e62070071816427d" providerId="LiveId" clId="{645AA26C-EBB4-4190-ABAA-912242884559}" dt="2020-12-04T07:08:25.832" v="4309"/>
          <ac:spMkLst>
            <pc:docMk/>
            <pc:sldMk cId="416497332" sldId="294"/>
            <ac:spMk id="7" creationId="{5022D4E9-6138-4EF2-94E3-2A7E2A75469E}"/>
          </ac:spMkLst>
        </pc:spChg>
        <pc:spChg chg="add mod">
          <ac:chgData name="Evgenia Korneva" userId="e62070071816427d" providerId="LiveId" clId="{645AA26C-EBB4-4190-ABAA-912242884559}" dt="2020-12-04T07:11:10.660" v="4516" actId="404"/>
          <ac:spMkLst>
            <pc:docMk/>
            <pc:sldMk cId="416497332" sldId="294"/>
            <ac:spMk id="8" creationId="{DD6C290B-5859-4985-856F-DC137EAE41B7}"/>
          </ac:spMkLst>
        </pc:spChg>
        <pc:spChg chg="add mod">
          <ac:chgData name="Evgenia Korneva" userId="e62070071816427d" providerId="LiveId" clId="{645AA26C-EBB4-4190-ABAA-912242884559}" dt="2020-12-04T07:08:39.812" v="4333" actId="242"/>
          <ac:spMkLst>
            <pc:docMk/>
            <pc:sldMk cId="416497332" sldId="294"/>
            <ac:spMk id="9" creationId="{E4EB285F-2557-4D4A-836F-3AF0542BDDB7}"/>
          </ac:spMkLst>
        </pc:spChg>
        <pc:spChg chg="add mod">
          <ac:chgData name="Evgenia Korneva" userId="e62070071816427d" providerId="LiveId" clId="{645AA26C-EBB4-4190-ABAA-912242884559}" dt="2020-12-04T07:09:38.994" v="4400"/>
          <ac:spMkLst>
            <pc:docMk/>
            <pc:sldMk cId="416497332" sldId="294"/>
            <ac:spMk id="10" creationId="{BE649DBA-77B1-46FD-8F9A-B9CCB275CDBB}"/>
          </ac:spMkLst>
        </pc:spChg>
        <pc:spChg chg="add mod">
          <ac:chgData name="Evgenia Korneva" userId="e62070071816427d" providerId="LiveId" clId="{645AA26C-EBB4-4190-ABAA-912242884559}" dt="2020-12-04T07:08:45.595" v="4335" actId="122"/>
          <ac:spMkLst>
            <pc:docMk/>
            <pc:sldMk cId="416497332" sldId="294"/>
            <ac:spMk id="11" creationId="{DF892644-8C42-4BD2-A3C8-FEB9B3801115}"/>
          </ac:spMkLst>
        </pc:spChg>
        <pc:spChg chg="add mod">
          <ac:chgData name="Evgenia Korneva" userId="e62070071816427d" providerId="LiveId" clId="{645AA26C-EBB4-4190-ABAA-912242884559}" dt="2020-12-04T07:10:47.167" v="4473" actId="20577"/>
          <ac:spMkLst>
            <pc:docMk/>
            <pc:sldMk cId="416497332" sldId="294"/>
            <ac:spMk id="12" creationId="{1C3549E8-5D01-430F-B07B-B4559A2684C9}"/>
          </ac:spMkLst>
        </pc:spChg>
      </pc:sldChg>
      <pc:sldChg chg="addSp delSp modSp add">
        <pc:chgData name="Evgenia Korneva" userId="e62070071816427d" providerId="LiveId" clId="{645AA26C-EBB4-4190-ABAA-912242884559}" dt="2020-12-04T06:22:43.228" v="4257" actId="20577"/>
        <pc:sldMkLst>
          <pc:docMk/>
          <pc:sldMk cId="2106334387" sldId="295"/>
        </pc:sldMkLst>
        <pc:spChg chg="mod">
          <ac:chgData name="Evgenia Korneva" userId="e62070071816427d" providerId="LiveId" clId="{645AA26C-EBB4-4190-ABAA-912242884559}" dt="2020-12-03T21:51:13.940" v="2067" actId="113"/>
          <ac:spMkLst>
            <pc:docMk/>
            <pc:sldMk cId="2106334387" sldId="295"/>
            <ac:spMk id="2" creationId="{BF0F76AE-D5EE-40BC-9C3B-B607C04395F5}"/>
          </ac:spMkLst>
        </pc:spChg>
        <pc:spChg chg="del">
          <ac:chgData name="Evgenia Korneva" userId="e62070071816427d" providerId="LiveId" clId="{645AA26C-EBB4-4190-ABAA-912242884559}" dt="2020-12-03T21:51:26.806" v="2068"/>
          <ac:spMkLst>
            <pc:docMk/>
            <pc:sldMk cId="2106334387" sldId="295"/>
            <ac:spMk id="3" creationId="{9B669296-0FBA-42A3-92B6-616B50D41167}"/>
          </ac:spMkLst>
        </pc:spChg>
        <pc:spChg chg="add mod">
          <ac:chgData name="Evgenia Korneva" userId="e62070071816427d" providerId="LiveId" clId="{645AA26C-EBB4-4190-ABAA-912242884559}" dt="2020-12-04T06:22:43.228" v="4257" actId="20577"/>
          <ac:spMkLst>
            <pc:docMk/>
            <pc:sldMk cId="2106334387" sldId="295"/>
            <ac:spMk id="4" creationId="{9EC462F5-6776-4B72-9591-17866B578D86}"/>
          </ac:spMkLst>
        </pc:spChg>
        <pc:spChg chg="add del mod">
          <ac:chgData name="Evgenia Korneva" userId="e62070071816427d" providerId="LiveId" clId="{645AA26C-EBB4-4190-ABAA-912242884559}" dt="2020-12-03T21:51:53.072" v="2069"/>
          <ac:spMkLst>
            <pc:docMk/>
            <pc:sldMk cId="2106334387" sldId="295"/>
            <ac:spMk id="5" creationId="{8037B7F2-FF03-4BAA-9DB8-7A961DE3EA94}"/>
          </ac:spMkLst>
        </pc:spChg>
        <pc:picChg chg="add mod">
          <ac:chgData name="Evgenia Korneva" userId="e62070071816427d" providerId="LiveId" clId="{645AA26C-EBB4-4190-ABAA-912242884559}" dt="2020-12-03T21:51:53.856" v="2071" actId="962"/>
          <ac:picMkLst>
            <pc:docMk/>
            <pc:sldMk cId="2106334387" sldId="295"/>
            <ac:picMk id="7" creationId="{23082D56-B966-4719-98E7-7C74710841CE}"/>
          </ac:picMkLst>
        </pc:picChg>
      </pc:sldChg>
      <pc:sldChg chg="addSp modSp add del">
        <pc:chgData name="Evgenia Korneva" userId="e62070071816427d" providerId="LiveId" clId="{645AA26C-EBB4-4190-ABAA-912242884559}" dt="2020-12-04T06:30:26.991" v="4260" actId="2696"/>
        <pc:sldMkLst>
          <pc:docMk/>
          <pc:sldMk cId="1995064075" sldId="296"/>
        </pc:sldMkLst>
        <pc:spChg chg="mod">
          <ac:chgData name="Evgenia Korneva" userId="e62070071816427d" providerId="LiveId" clId="{645AA26C-EBB4-4190-ABAA-912242884559}" dt="2020-12-03T21:55:00.903" v="2129" actId="20577"/>
          <ac:spMkLst>
            <pc:docMk/>
            <pc:sldMk cId="1995064075" sldId="296"/>
            <ac:spMk id="4" creationId="{9EC462F5-6776-4B72-9591-17866B578D86}"/>
          </ac:spMkLst>
        </pc:spChg>
        <pc:spChg chg="add mod">
          <ac:chgData name="Evgenia Korneva" userId="e62070071816427d" providerId="LiveId" clId="{645AA26C-EBB4-4190-ABAA-912242884559}" dt="2020-12-03T21:55:20.255" v="2138" actId="20577"/>
          <ac:spMkLst>
            <pc:docMk/>
            <pc:sldMk cId="1995064075" sldId="296"/>
            <ac:spMk id="5" creationId="{EB7982A0-2F7E-44BB-80CA-ED8F5094F94B}"/>
          </ac:spMkLst>
        </pc:spChg>
        <pc:spChg chg="add">
          <ac:chgData name="Evgenia Korneva" userId="e62070071816427d" providerId="LiveId" clId="{645AA26C-EBB4-4190-ABAA-912242884559}" dt="2020-12-03T21:55:10.991" v="2130"/>
          <ac:spMkLst>
            <pc:docMk/>
            <pc:sldMk cId="1995064075" sldId="296"/>
            <ac:spMk id="6" creationId="{DA8D600E-EB6C-4892-8900-599C33048040}"/>
          </ac:spMkLst>
        </pc:spChg>
      </pc:sldChg>
      <pc:sldChg chg="delSp modSp add">
        <pc:chgData name="Evgenia Korneva" userId="e62070071816427d" providerId="LiveId" clId="{645AA26C-EBB4-4190-ABAA-912242884559}" dt="2020-12-04T06:21:36.264" v="4237" actId="1035"/>
        <pc:sldMkLst>
          <pc:docMk/>
          <pc:sldMk cId="965836047" sldId="297"/>
        </pc:sldMkLst>
        <pc:spChg chg="mod">
          <ac:chgData name="Evgenia Korneva" userId="e62070071816427d" providerId="LiveId" clId="{645AA26C-EBB4-4190-ABAA-912242884559}" dt="2020-12-04T06:21:25.260" v="4219" actId="20577"/>
          <ac:spMkLst>
            <pc:docMk/>
            <pc:sldMk cId="965836047" sldId="297"/>
            <ac:spMk id="4" creationId="{9EC462F5-6776-4B72-9591-17866B578D86}"/>
          </ac:spMkLst>
        </pc:spChg>
        <pc:spChg chg="mod">
          <ac:chgData name="Evgenia Korneva" userId="e62070071816427d" providerId="LiveId" clId="{645AA26C-EBB4-4190-ABAA-912242884559}" dt="2020-12-04T06:21:36.264" v="4237" actId="1035"/>
          <ac:spMkLst>
            <pc:docMk/>
            <pc:sldMk cId="965836047" sldId="297"/>
            <ac:spMk id="5" creationId="{EB7982A0-2F7E-44BB-80CA-ED8F5094F94B}"/>
          </ac:spMkLst>
        </pc:spChg>
        <pc:spChg chg="del">
          <ac:chgData name="Evgenia Korneva" userId="e62070071816427d" providerId="LiveId" clId="{645AA26C-EBB4-4190-ABAA-912242884559}" dt="2020-12-03T21:55:30.932" v="2140" actId="478"/>
          <ac:spMkLst>
            <pc:docMk/>
            <pc:sldMk cId="965836047" sldId="297"/>
            <ac:spMk id="6" creationId="{DA8D600E-EB6C-4892-8900-599C33048040}"/>
          </ac:spMkLst>
        </pc:spChg>
      </pc:sldChg>
      <pc:sldChg chg="addSp delSp modSp add">
        <pc:chgData name="Evgenia Korneva" userId="e62070071816427d" providerId="LiveId" clId="{645AA26C-EBB4-4190-ABAA-912242884559}" dt="2020-12-04T06:34:00.787" v="4262" actId="20577"/>
        <pc:sldMkLst>
          <pc:docMk/>
          <pc:sldMk cId="3606208287" sldId="298"/>
        </pc:sldMkLst>
        <pc:spChg chg="del">
          <ac:chgData name="Evgenia Korneva" userId="e62070071816427d" providerId="LiveId" clId="{645AA26C-EBB4-4190-ABAA-912242884559}" dt="2020-12-03T21:55:49.745" v="2142"/>
          <ac:spMkLst>
            <pc:docMk/>
            <pc:sldMk cId="3606208287" sldId="298"/>
            <ac:spMk id="2" creationId="{D93C871E-A918-4A33-A977-3ACB91BC195A}"/>
          </ac:spMkLst>
        </pc:spChg>
        <pc:spChg chg="del">
          <ac:chgData name="Evgenia Korneva" userId="e62070071816427d" providerId="LiveId" clId="{645AA26C-EBB4-4190-ABAA-912242884559}" dt="2020-12-03T21:55:49.745" v="2142"/>
          <ac:spMkLst>
            <pc:docMk/>
            <pc:sldMk cId="3606208287" sldId="298"/>
            <ac:spMk id="3" creationId="{F65C1E84-FEB8-46AF-A305-58E5C9FBC29F}"/>
          </ac:spMkLst>
        </pc:spChg>
        <pc:spChg chg="del">
          <ac:chgData name="Evgenia Korneva" userId="e62070071816427d" providerId="LiveId" clId="{645AA26C-EBB4-4190-ABAA-912242884559}" dt="2020-12-03T21:55:49.745" v="2142"/>
          <ac:spMkLst>
            <pc:docMk/>
            <pc:sldMk cId="3606208287" sldId="298"/>
            <ac:spMk id="4" creationId="{10140CAF-8996-4C82-B464-F992E7E68621}"/>
          </ac:spMkLst>
        </pc:spChg>
        <pc:spChg chg="add mod">
          <ac:chgData name="Evgenia Korneva" userId="e62070071816427d" providerId="LiveId" clId="{645AA26C-EBB4-4190-ABAA-912242884559}" dt="2020-12-03T22:03:15.838" v="2265" actId="113"/>
          <ac:spMkLst>
            <pc:docMk/>
            <pc:sldMk cId="3606208287" sldId="298"/>
            <ac:spMk id="5" creationId="{3E2A6582-774B-4C02-89E0-F14410FD3D23}"/>
          </ac:spMkLst>
        </pc:spChg>
        <pc:spChg chg="add mod">
          <ac:chgData name="Evgenia Korneva" userId="e62070071816427d" providerId="LiveId" clId="{645AA26C-EBB4-4190-ABAA-912242884559}" dt="2020-12-04T06:34:00.787" v="4262" actId="20577"/>
          <ac:spMkLst>
            <pc:docMk/>
            <pc:sldMk cId="3606208287" sldId="298"/>
            <ac:spMk id="6" creationId="{6E120164-3174-4AE6-ABFE-DB2B9771D34E}"/>
          </ac:spMkLst>
        </pc:spChg>
      </pc:sldChg>
      <pc:sldChg chg="modSp add">
        <pc:chgData name="Evgenia Korneva" userId="e62070071816427d" providerId="LiveId" clId="{645AA26C-EBB4-4190-ABAA-912242884559}" dt="2020-12-03T22:03:26.117" v="2267" actId="207"/>
        <pc:sldMkLst>
          <pc:docMk/>
          <pc:sldMk cId="466991225" sldId="299"/>
        </pc:sldMkLst>
        <pc:spChg chg="mod">
          <ac:chgData name="Evgenia Korneva" userId="e62070071816427d" providerId="LiveId" clId="{645AA26C-EBB4-4190-ABAA-912242884559}" dt="2020-12-03T22:03:26.117" v="2267" actId="207"/>
          <ac:spMkLst>
            <pc:docMk/>
            <pc:sldMk cId="466991225" sldId="299"/>
            <ac:spMk id="6" creationId="{6E120164-3174-4AE6-ABFE-DB2B9771D34E}"/>
          </ac:spMkLst>
        </pc:spChg>
      </pc:sldChg>
      <pc:sldChg chg="modSp add">
        <pc:chgData name="Evgenia Korneva" userId="e62070071816427d" providerId="LiveId" clId="{645AA26C-EBB4-4190-ABAA-912242884559}" dt="2020-12-03T22:03:33.805" v="2269" actId="207"/>
        <pc:sldMkLst>
          <pc:docMk/>
          <pc:sldMk cId="1168550804" sldId="300"/>
        </pc:sldMkLst>
        <pc:spChg chg="mod">
          <ac:chgData name="Evgenia Korneva" userId="e62070071816427d" providerId="LiveId" clId="{645AA26C-EBB4-4190-ABAA-912242884559}" dt="2020-12-03T22:03:33.805" v="2269" actId="207"/>
          <ac:spMkLst>
            <pc:docMk/>
            <pc:sldMk cId="1168550804" sldId="300"/>
            <ac:spMk id="6" creationId="{6E120164-3174-4AE6-ABFE-DB2B9771D34E}"/>
          </ac:spMkLst>
        </pc:spChg>
      </pc:sldChg>
      <pc:sldChg chg="modSp add">
        <pc:chgData name="Evgenia Korneva" userId="e62070071816427d" providerId="LiveId" clId="{645AA26C-EBB4-4190-ABAA-912242884559}" dt="2020-12-03T22:03:41.969" v="2271" actId="207"/>
        <pc:sldMkLst>
          <pc:docMk/>
          <pc:sldMk cId="1671389741" sldId="301"/>
        </pc:sldMkLst>
        <pc:spChg chg="mod">
          <ac:chgData name="Evgenia Korneva" userId="e62070071816427d" providerId="LiveId" clId="{645AA26C-EBB4-4190-ABAA-912242884559}" dt="2020-12-03T22:03:41.969" v="2271" actId="207"/>
          <ac:spMkLst>
            <pc:docMk/>
            <pc:sldMk cId="1671389741" sldId="301"/>
            <ac:spMk id="6" creationId="{6E120164-3174-4AE6-ABFE-DB2B9771D34E}"/>
          </ac:spMkLst>
        </pc:spChg>
      </pc:sldChg>
      <pc:sldChg chg="addSp delSp modSp add ord">
        <pc:chgData name="Evgenia Korneva" userId="e62070071816427d" providerId="LiveId" clId="{645AA26C-EBB4-4190-ABAA-912242884559}" dt="2020-12-03T22:06:38.221" v="2313"/>
        <pc:sldMkLst>
          <pc:docMk/>
          <pc:sldMk cId="2728501191" sldId="302"/>
        </pc:sldMkLst>
        <pc:spChg chg="del">
          <ac:chgData name="Evgenia Korneva" userId="e62070071816427d" providerId="LiveId" clId="{645AA26C-EBB4-4190-ABAA-912242884559}" dt="2020-12-03T22:04:39.762" v="2304"/>
          <ac:spMkLst>
            <pc:docMk/>
            <pc:sldMk cId="2728501191" sldId="302"/>
            <ac:spMk id="2" creationId="{A3DA754E-CA7F-45A7-952C-449C65F33A4A}"/>
          </ac:spMkLst>
        </pc:spChg>
        <pc:spChg chg="del">
          <ac:chgData name="Evgenia Korneva" userId="e62070071816427d" providerId="LiveId" clId="{645AA26C-EBB4-4190-ABAA-912242884559}" dt="2020-12-03T22:04:39.762" v="2304"/>
          <ac:spMkLst>
            <pc:docMk/>
            <pc:sldMk cId="2728501191" sldId="302"/>
            <ac:spMk id="3" creationId="{D417CB07-9080-40AD-B56F-E30F23DA598D}"/>
          </ac:spMkLst>
        </pc:spChg>
        <pc:spChg chg="del">
          <ac:chgData name="Evgenia Korneva" userId="e62070071816427d" providerId="LiveId" clId="{645AA26C-EBB4-4190-ABAA-912242884559}" dt="2020-12-03T22:04:39.762" v="2304"/>
          <ac:spMkLst>
            <pc:docMk/>
            <pc:sldMk cId="2728501191" sldId="302"/>
            <ac:spMk id="4" creationId="{CEFD1AC6-4B15-432F-890F-166DB787DAFD}"/>
          </ac:spMkLst>
        </pc:spChg>
        <pc:spChg chg="add mod">
          <ac:chgData name="Evgenia Korneva" userId="e62070071816427d" providerId="LiveId" clId="{645AA26C-EBB4-4190-ABAA-912242884559}" dt="2020-12-03T22:04:51.753" v="2306"/>
          <ac:spMkLst>
            <pc:docMk/>
            <pc:sldMk cId="2728501191" sldId="302"/>
            <ac:spMk id="5" creationId="{EC3E674C-7B4C-4E9F-82BF-D05C44FC6167}"/>
          </ac:spMkLst>
        </pc:spChg>
        <pc:spChg chg="add del mod">
          <ac:chgData name="Evgenia Korneva" userId="e62070071816427d" providerId="LiveId" clId="{645AA26C-EBB4-4190-ABAA-912242884559}" dt="2020-12-03T22:05:11.539" v="2307"/>
          <ac:spMkLst>
            <pc:docMk/>
            <pc:sldMk cId="2728501191" sldId="302"/>
            <ac:spMk id="6" creationId="{7FA4EB54-C1A8-4271-9655-4B507BEBA27E}"/>
          </ac:spMkLst>
        </pc:spChg>
        <pc:picChg chg="add mod modCrop">
          <ac:chgData name="Evgenia Korneva" userId="e62070071816427d" providerId="LiveId" clId="{645AA26C-EBB4-4190-ABAA-912242884559}" dt="2020-12-03T22:05:38.975" v="2312" actId="1076"/>
          <ac:picMkLst>
            <pc:docMk/>
            <pc:sldMk cId="2728501191" sldId="302"/>
            <ac:picMk id="7" creationId="{517FAC8E-E79C-4DD5-849A-CA450ABA58DD}"/>
          </ac:picMkLst>
        </pc:picChg>
      </pc:sldChg>
      <pc:sldChg chg="addSp delSp modSp add">
        <pc:chgData name="Evgenia Korneva" userId="e62070071816427d" providerId="LiveId" clId="{645AA26C-EBB4-4190-ABAA-912242884559}" dt="2020-12-03T22:08:28.953" v="2319"/>
        <pc:sldMkLst>
          <pc:docMk/>
          <pc:sldMk cId="3880229811" sldId="303"/>
        </pc:sldMkLst>
        <pc:spChg chg="del">
          <ac:chgData name="Evgenia Korneva" userId="e62070071816427d" providerId="LiveId" clId="{645AA26C-EBB4-4190-ABAA-912242884559}" dt="2020-12-03T22:08:18.566" v="2315"/>
          <ac:spMkLst>
            <pc:docMk/>
            <pc:sldMk cId="3880229811" sldId="303"/>
            <ac:spMk id="2" creationId="{B668E516-5A55-4440-94FA-8A39F435BE04}"/>
          </ac:spMkLst>
        </pc:spChg>
        <pc:spChg chg="del">
          <ac:chgData name="Evgenia Korneva" userId="e62070071816427d" providerId="LiveId" clId="{645AA26C-EBB4-4190-ABAA-912242884559}" dt="2020-12-03T22:08:18.566" v="2315"/>
          <ac:spMkLst>
            <pc:docMk/>
            <pc:sldMk cId="3880229811" sldId="303"/>
            <ac:spMk id="3" creationId="{6924541D-2F0A-4384-8B61-E6E235778FF1}"/>
          </ac:spMkLst>
        </pc:spChg>
        <pc:spChg chg="del">
          <ac:chgData name="Evgenia Korneva" userId="e62070071816427d" providerId="LiveId" clId="{645AA26C-EBB4-4190-ABAA-912242884559}" dt="2020-12-03T22:08:18.566" v="2315"/>
          <ac:spMkLst>
            <pc:docMk/>
            <pc:sldMk cId="3880229811" sldId="303"/>
            <ac:spMk id="4" creationId="{770C958F-C6A3-47E1-8A5F-E8FEB1298A37}"/>
          </ac:spMkLst>
        </pc:spChg>
        <pc:spChg chg="add mod">
          <ac:chgData name="Evgenia Korneva" userId="e62070071816427d" providerId="LiveId" clId="{645AA26C-EBB4-4190-ABAA-912242884559}" dt="2020-12-03T22:08:28.953" v="2319"/>
          <ac:spMkLst>
            <pc:docMk/>
            <pc:sldMk cId="3880229811" sldId="303"/>
            <ac:spMk id="5" creationId="{C06A372A-1FA7-409A-A888-5AAB5F19B822}"/>
          </ac:spMkLst>
        </pc:spChg>
        <pc:spChg chg="add del mod">
          <ac:chgData name="Evgenia Korneva" userId="e62070071816427d" providerId="LiveId" clId="{645AA26C-EBB4-4190-ABAA-912242884559}" dt="2020-12-03T22:08:21.171" v="2316"/>
          <ac:spMkLst>
            <pc:docMk/>
            <pc:sldMk cId="3880229811" sldId="303"/>
            <ac:spMk id="6" creationId="{2338F436-5929-481D-B8ED-BFECEBED78D9}"/>
          </ac:spMkLst>
        </pc:spChg>
        <pc:picChg chg="add mod">
          <ac:chgData name="Evgenia Korneva" userId="e62070071816427d" providerId="LiveId" clId="{645AA26C-EBB4-4190-ABAA-912242884559}" dt="2020-12-03T22:08:21.962" v="2318" actId="962"/>
          <ac:picMkLst>
            <pc:docMk/>
            <pc:sldMk cId="3880229811" sldId="303"/>
            <ac:picMk id="8" creationId="{6B113D97-9D8F-4FA3-8378-606241913348}"/>
          </ac:picMkLst>
        </pc:picChg>
      </pc:sldChg>
      <pc:sldChg chg="modSp add">
        <pc:chgData name="Evgenia Korneva" userId="e62070071816427d" providerId="LiveId" clId="{645AA26C-EBB4-4190-ABAA-912242884559}" dt="2020-12-03T23:17:14" v="2691" actId="404"/>
        <pc:sldMkLst>
          <pc:docMk/>
          <pc:sldMk cId="541247871" sldId="304"/>
        </pc:sldMkLst>
        <pc:spChg chg="mod">
          <ac:chgData name="Evgenia Korneva" userId="e62070071816427d" providerId="LiveId" clId="{645AA26C-EBB4-4190-ABAA-912242884559}" dt="2020-12-03T23:17:14" v="2691" actId="404"/>
          <ac:spMkLst>
            <pc:docMk/>
            <pc:sldMk cId="541247871" sldId="304"/>
            <ac:spMk id="2" creationId="{3EB0188F-C153-4356-BC1B-BE72FC134BFB}"/>
          </ac:spMkLst>
        </pc:spChg>
        <pc:spChg chg="mod">
          <ac:chgData name="Evgenia Korneva" userId="e62070071816427d" providerId="LiveId" clId="{645AA26C-EBB4-4190-ABAA-912242884559}" dt="2020-12-03T23:16:34.727" v="2636" actId="20577"/>
          <ac:spMkLst>
            <pc:docMk/>
            <pc:sldMk cId="541247871" sldId="304"/>
            <ac:spMk id="3" creationId="{B3522068-F33C-4006-B00E-EEE7B8873905}"/>
          </ac:spMkLst>
        </pc:spChg>
      </pc:sldChg>
      <pc:sldChg chg="addSp delSp modSp add">
        <pc:chgData name="Evgenia Korneva" userId="e62070071816427d" providerId="LiveId" clId="{645AA26C-EBB4-4190-ABAA-912242884559}" dt="2020-12-04T05:35:59.470" v="3244" actId="1076"/>
        <pc:sldMkLst>
          <pc:docMk/>
          <pc:sldMk cId="4040157596" sldId="305"/>
        </pc:sldMkLst>
        <pc:spChg chg="add del mod">
          <ac:chgData name="Evgenia Korneva" userId="e62070071816427d" providerId="LiveId" clId="{645AA26C-EBB4-4190-ABAA-912242884559}" dt="2020-12-04T05:35:53.920" v="3243" actId="478"/>
          <ac:spMkLst>
            <pc:docMk/>
            <pc:sldMk cId="4040157596" sldId="305"/>
            <ac:spMk id="2" creationId="{4BD0F442-11FB-4430-BA0C-57B9415C1B62}"/>
          </ac:spMkLst>
        </pc:spChg>
        <pc:spChg chg="add del">
          <ac:chgData name="Evgenia Korneva" userId="e62070071816427d" providerId="LiveId" clId="{645AA26C-EBB4-4190-ABAA-912242884559}" dt="2020-12-03T23:20:00.561" v="2699" actId="478"/>
          <ac:spMkLst>
            <pc:docMk/>
            <pc:sldMk cId="4040157596" sldId="305"/>
            <ac:spMk id="2" creationId="{C234217C-778D-4B6F-BE78-5CAC990B21F1}"/>
          </ac:spMkLst>
        </pc:spChg>
        <pc:spChg chg="add del mod">
          <ac:chgData name="Evgenia Korneva" userId="e62070071816427d" providerId="LiveId" clId="{645AA26C-EBB4-4190-ABAA-912242884559}" dt="2020-12-04T05:35:17.191" v="3228"/>
          <ac:spMkLst>
            <pc:docMk/>
            <pc:sldMk cId="4040157596" sldId="305"/>
            <ac:spMk id="3" creationId="{ADD754E5-F614-438D-92CD-014A6E151FD5}"/>
          </ac:spMkLst>
        </pc:spChg>
        <pc:spChg chg="del">
          <ac:chgData name="Evgenia Korneva" userId="e62070071816427d" providerId="LiveId" clId="{645AA26C-EBB4-4190-ABAA-912242884559}" dt="2020-12-03T23:19:04.722" v="2693" actId="931"/>
          <ac:spMkLst>
            <pc:docMk/>
            <pc:sldMk cId="4040157596" sldId="305"/>
            <ac:spMk id="3" creationId="{B45B0C3B-2A75-4F14-B3C7-9BE4F83D5944}"/>
          </ac:spMkLst>
        </pc:spChg>
        <pc:spChg chg="add mod">
          <ac:chgData name="Evgenia Korneva" userId="e62070071816427d" providerId="LiveId" clId="{645AA26C-EBB4-4190-ABAA-912242884559}" dt="2020-12-04T05:35:34.380" v="3238" actId="113"/>
          <ac:spMkLst>
            <pc:docMk/>
            <pc:sldMk cId="4040157596" sldId="305"/>
            <ac:spMk id="5" creationId="{0C845B09-B8DB-4337-9F37-DF47955C5ABE}"/>
          </ac:spMkLst>
        </pc:spChg>
        <pc:picChg chg="add del mod">
          <ac:chgData name="Evgenia Korneva" userId="e62070071816427d" providerId="LiveId" clId="{645AA26C-EBB4-4190-ABAA-912242884559}" dt="2020-12-04T05:35:10.766" v="3226"/>
          <ac:picMkLst>
            <pc:docMk/>
            <pc:sldMk cId="4040157596" sldId="305"/>
            <ac:picMk id="6" creationId="{F28F7A97-ECBB-48A5-B87E-E18EE39FFE28}"/>
          </ac:picMkLst>
        </pc:picChg>
        <pc:picChg chg="add mod">
          <ac:chgData name="Evgenia Korneva" userId="e62070071816427d" providerId="LiveId" clId="{645AA26C-EBB4-4190-ABAA-912242884559}" dt="2020-12-04T05:35:59.470" v="3244" actId="1076"/>
          <ac:picMkLst>
            <pc:docMk/>
            <pc:sldMk cId="4040157596" sldId="305"/>
            <ac:picMk id="7" creationId="{DC724847-877A-4272-9494-FDD523574822}"/>
          </ac:picMkLst>
        </pc:picChg>
      </pc:sldChg>
      <pc:sldChg chg="addSp delSp modSp add">
        <pc:chgData name="Evgenia Korneva" userId="e62070071816427d" providerId="LiveId" clId="{645AA26C-EBB4-4190-ABAA-912242884559}" dt="2020-12-03T23:28:42.311" v="2739" actId="11529"/>
        <pc:sldMkLst>
          <pc:docMk/>
          <pc:sldMk cId="2699353311" sldId="306"/>
        </pc:sldMkLst>
        <pc:spChg chg="mod">
          <ac:chgData name="Evgenia Korneva" userId="e62070071816427d" providerId="LiveId" clId="{645AA26C-EBB4-4190-ABAA-912242884559}" dt="2020-12-03T23:24:31.667" v="2720"/>
          <ac:spMkLst>
            <pc:docMk/>
            <pc:sldMk cId="2699353311" sldId="306"/>
            <ac:spMk id="2" creationId="{C568245F-838C-49AC-8419-C821B763F552}"/>
          </ac:spMkLst>
        </pc:spChg>
        <pc:spChg chg="del">
          <ac:chgData name="Evgenia Korneva" userId="e62070071816427d" providerId="LiveId" clId="{645AA26C-EBB4-4190-ABAA-912242884559}" dt="2020-12-03T23:23:29.270" v="2714"/>
          <ac:spMkLst>
            <pc:docMk/>
            <pc:sldMk cId="2699353311" sldId="306"/>
            <ac:spMk id="3" creationId="{7FA947C0-1CDF-43EF-8AF5-8EFA9C4D2E7E}"/>
          </ac:spMkLst>
        </pc:spChg>
        <pc:spChg chg="add del mod">
          <ac:chgData name="Evgenia Korneva" userId="e62070071816427d" providerId="LiveId" clId="{645AA26C-EBB4-4190-ABAA-912242884559}" dt="2020-12-03T23:27:42.586" v="2723"/>
          <ac:spMkLst>
            <pc:docMk/>
            <pc:sldMk cId="2699353311" sldId="306"/>
            <ac:spMk id="9" creationId="{A13BF00E-AE2C-45C6-B15C-A600BC98FA6C}"/>
          </ac:spMkLst>
        </pc:spChg>
        <pc:spChg chg="add mod">
          <ac:chgData name="Evgenia Korneva" userId="e62070071816427d" providerId="LiveId" clId="{645AA26C-EBB4-4190-ABAA-912242884559}" dt="2020-12-03T23:28:05.667" v="2730" actId="208"/>
          <ac:spMkLst>
            <pc:docMk/>
            <pc:sldMk cId="2699353311" sldId="306"/>
            <ac:spMk id="12" creationId="{FA83908B-62E3-46B2-B298-A8F195C41FA2}"/>
          </ac:spMkLst>
        </pc:spChg>
        <pc:spChg chg="add del mod">
          <ac:chgData name="Evgenia Korneva" userId="e62070071816427d" providerId="LiveId" clId="{645AA26C-EBB4-4190-ABAA-912242884559}" dt="2020-12-03T23:28:42.311" v="2739" actId="11529"/>
          <ac:spMkLst>
            <pc:docMk/>
            <pc:sldMk cId="2699353311" sldId="306"/>
            <ac:spMk id="13" creationId="{F1D27DAD-56B6-49B2-A53A-48489A01FE04}"/>
          </ac:spMkLst>
        </pc:spChg>
        <pc:picChg chg="add del mod">
          <ac:chgData name="Evgenia Korneva" userId="e62070071816427d" providerId="LiveId" clId="{645AA26C-EBB4-4190-ABAA-912242884559}" dt="2020-12-03T23:27:39.532" v="2722" actId="478"/>
          <ac:picMkLst>
            <pc:docMk/>
            <pc:sldMk cId="2699353311" sldId="306"/>
            <ac:picMk id="5" creationId="{56809CD7-2D06-40ED-A561-E497B5C2D743}"/>
          </ac:picMkLst>
        </pc:picChg>
        <pc:picChg chg="add mod">
          <ac:chgData name="Evgenia Korneva" userId="e62070071816427d" providerId="LiveId" clId="{645AA26C-EBB4-4190-ABAA-912242884559}" dt="2020-12-03T23:27:55.598" v="2727" actId="1076"/>
          <ac:picMkLst>
            <pc:docMk/>
            <pc:sldMk cId="2699353311" sldId="306"/>
            <ac:picMk id="11" creationId="{C4BA3781-BEAD-4121-9043-33DBCAECF493}"/>
          </ac:picMkLst>
        </pc:picChg>
        <pc:cxnChg chg="add del mod">
          <ac:chgData name="Evgenia Korneva" userId="e62070071816427d" providerId="LiveId" clId="{645AA26C-EBB4-4190-ABAA-912242884559}" dt="2020-12-03T23:27:38.207" v="2721" actId="478"/>
          <ac:cxnSpMkLst>
            <pc:docMk/>
            <pc:sldMk cId="2699353311" sldId="306"/>
            <ac:cxnSpMk id="6" creationId="{C00C4F48-1858-4AE4-8281-2EFFADABFFAE}"/>
          </ac:cxnSpMkLst>
        </pc:cxnChg>
      </pc:sldChg>
      <pc:sldChg chg="add">
        <pc:chgData name="Evgenia Korneva" userId="e62070071816427d" providerId="LiveId" clId="{645AA26C-EBB4-4190-ABAA-912242884559}" dt="2020-12-03T23:28:44.525" v="2740"/>
        <pc:sldMkLst>
          <pc:docMk/>
          <pc:sldMk cId="204735551" sldId="307"/>
        </pc:sldMkLst>
      </pc:sldChg>
      <pc:sldChg chg="modSp add">
        <pc:chgData name="Evgenia Korneva" userId="e62070071816427d" providerId="LiveId" clId="{645AA26C-EBB4-4190-ABAA-912242884559}" dt="2020-12-04T05:05:43.888" v="2742" actId="207"/>
        <pc:sldMkLst>
          <pc:docMk/>
          <pc:sldMk cId="1041016935" sldId="308"/>
        </pc:sldMkLst>
        <pc:spChg chg="mod">
          <ac:chgData name="Evgenia Korneva" userId="e62070071816427d" providerId="LiveId" clId="{645AA26C-EBB4-4190-ABAA-912242884559}" dt="2020-12-04T05:05:43.888" v="2742" actId="207"/>
          <ac:spMkLst>
            <pc:docMk/>
            <pc:sldMk cId="1041016935" sldId="308"/>
            <ac:spMk id="3" creationId="{3214B67D-09B5-4297-A42B-53292B440C10}"/>
          </ac:spMkLst>
        </pc:spChg>
      </pc:sldChg>
      <pc:sldChg chg="addSp delSp modSp add">
        <pc:chgData name="Evgenia Korneva" userId="e62070071816427d" providerId="LiveId" clId="{645AA26C-EBB4-4190-ABAA-912242884559}" dt="2020-12-04T05:08:09.677" v="2766"/>
        <pc:sldMkLst>
          <pc:docMk/>
          <pc:sldMk cId="2457101509" sldId="309"/>
        </pc:sldMkLst>
        <pc:spChg chg="mod">
          <ac:chgData name="Evgenia Korneva" userId="e62070071816427d" providerId="LiveId" clId="{645AA26C-EBB4-4190-ABAA-912242884559}" dt="2020-12-04T05:08:07.403" v="2765" actId="207"/>
          <ac:spMkLst>
            <pc:docMk/>
            <pc:sldMk cId="2457101509" sldId="309"/>
            <ac:spMk id="3" creationId="{3214B67D-09B5-4297-A42B-53292B440C10}"/>
          </ac:spMkLst>
        </pc:spChg>
        <pc:picChg chg="add del mod">
          <ac:chgData name="Evgenia Korneva" userId="e62070071816427d" providerId="LiveId" clId="{645AA26C-EBB4-4190-ABAA-912242884559}" dt="2020-12-04T05:07:55.016" v="2762"/>
          <ac:picMkLst>
            <pc:docMk/>
            <pc:sldMk cId="2457101509" sldId="309"/>
            <ac:picMk id="6" creationId="{FE7ED3F5-1891-4982-85CE-378F9812F017}"/>
          </ac:picMkLst>
        </pc:picChg>
        <pc:picChg chg="add">
          <ac:chgData name="Evgenia Korneva" userId="e62070071816427d" providerId="LiveId" clId="{645AA26C-EBB4-4190-ABAA-912242884559}" dt="2020-12-04T05:08:09.677" v="2766"/>
          <ac:picMkLst>
            <pc:docMk/>
            <pc:sldMk cId="2457101509" sldId="309"/>
            <ac:picMk id="7" creationId="{BB8DBCD9-15C2-46DE-BCB4-9284B43A790F}"/>
          </ac:picMkLst>
        </pc:picChg>
      </pc:sldChg>
      <pc:sldChg chg="modSp add">
        <pc:chgData name="Evgenia Korneva" userId="e62070071816427d" providerId="LiveId" clId="{645AA26C-EBB4-4190-ABAA-912242884559}" dt="2020-12-04T05:06:04.078" v="2746" actId="207"/>
        <pc:sldMkLst>
          <pc:docMk/>
          <pc:sldMk cId="2768386465" sldId="310"/>
        </pc:sldMkLst>
        <pc:spChg chg="mod">
          <ac:chgData name="Evgenia Korneva" userId="e62070071816427d" providerId="LiveId" clId="{645AA26C-EBB4-4190-ABAA-912242884559}" dt="2020-12-04T05:06:04.078" v="2746" actId="207"/>
          <ac:spMkLst>
            <pc:docMk/>
            <pc:sldMk cId="2768386465" sldId="310"/>
            <ac:spMk id="3" creationId="{3214B67D-09B5-4297-A42B-53292B440C10}"/>
          </ac:spMkLst>
        </pc:spChg>
      </pc:sldChg>
      <pc:sldChg chg="modSp add">
        <pc:chgData name="Evgenia Korneva" userId="e62070071816427d" providerId="LiveId" clId="{645AA26C-EBB4-4190-ABAA-912242884559}" dt="2020-12-04T05:06:11.985" v="2748" actId="207"/>
        <pc:sldMkLst>
          <pc:docMk/>
          <pc:sldMk cId="3748739650" sldId="311"/>
        </pc:sldMkLst>
        <pc:spChg chg="mod">
          <ac:chgData name="Evgenia Korneva" userId="e62070071816427d" providerId="LiveId" clId="{645AA26C-EBB4-4190-ABAA-912242884559}" dt="2020-12-04T05:06:11.985" v="2748" actId="207"/>
          <ac:spMkLst>
            <pc:docMk/>
            <pc:sldMk cId="3748739650" sldId="311"/>
            <ac:spMk id="3" creationId="{3214B67D-09B5-4297-A42B-53292B440C10}"/>
          </ac:spMkLst>
        </pc:spChg>
      </pc:sldChg>
      <pc:sldChg chg="modSp add">
        <pc:chgData name="Evgenia Korneva" userId="e62070071816427d" providerId="LiveId" clId="{645AA26C-EBB4-4190-ABAA-912242884559}" dt="2020-12-04T05:06:24.892" v="2750" actId="207"/>
        <pc:sldMkLst>
          <pc:docMk/>
          <pc:sldMk cId="2855161262" sldId="312"/>
        </pc:sldMkLst>
        <pc:spChg chg="mod">
          <ac:chgData name="Evgenia Korneva" userId="e62070071816427d" providerId="LiveId" clId="{645AA26C-EBB4-4190-ABAA-912242884559}" dt="2020-12-04T05:06:24.892" v="2750" actId="207"/>
          <ac:spMkLst>
            <pc:docMk/>
            <pc:sldMk cId="2855161262" sldId="312"/>
            <ac:spMk id="3" creationId="{3214B67D-09B5-4297-A42B-53292B440C10}"/>
          </ac:spMkLst>
        </pc:spChg>
      </pc:sldChg>
      <pc:sldChg chg="modSp add">
        <pc:chgData name="Evgenia Korneva" userId="e62070071816427d" providerId="LiveId" clId="{645AA26C-EBB4-4190-ABAA-912242884559}" dt="2020-12-04T05:10:12.804" v="2768" actId="207"/>
        <pc:sldMkLst>
          <pc:docMk/>
          <pc:sldMk cId="364207213" sldId="313"/>
        </pc:sldMkLst>
        <pc:spChg chg="mod">
          <ac:chgData name="Evgenia Korneva" userId="e62070071816427d" providerId="LiveId" clId="{645AA26C-EBB4-4190-ABAA-912242884559}" dt="2020-12-04T05:10:12.804" v="2768" actId="207"/>
          <ac:spMkLst>
            <pc:docMk/>
            <pc:sldMk cId="364207213" sldId="313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0:22.721" v="2770" actId="207"/>
        <pc:sldMkLst>
          <pc:docMk/>
          <pc:sldMk cId="3424023728" sldId="314"/>
        </pc:sldMkLst>
        <pc:spChg chg="mod">
          <ac:chgData name="Evgenia Korneva" userId="e62070071816427d" providerId="LiveId" clId="{645AA26C-EBB4-4190-ABAA-912242884559}" dt="2020-12-04T05:10:22.721" v="2770" actId="207"/>
          <ac:spMkLst>
            <pc:docMk/>
            <pc:sldMk cId="3424023728" sldId="314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0:31.974" v="2772" actId="207"/>
        <pc:sldMkLst>
          <pc:docMk/>
          <pc:sldMk cId="553762795" sldId="315"/>
        </pc:sldMkLst>
        <pc:spChg chg="mod">
          <ac:chgData name="Evgenia Korneva" userId="e62070071816427d" providerId="LiveId" clId="{645AA26C-EBB4-4190-ABAA-912242884559}" dt="2020-12-04T05:10:31.974" v="2772" actId="207"/>
          <ac:spMkLst>
            <pc:docMk/>
            <pc:sldMk cId="553762795" sldId="315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0:39.358" v="2774" actId="207"/>
        <pc:sldMkLst>
          <pc:docMk/>
          <pc:sldMk cId="1768942267" sldId="316"/>
        </pc:sldMkLst>
        <pc:spChg chg="mod">
          <ac:chgData name="Evgenia Korneva" userId="e62070071816427d" providerId="LiveId" clId="{645AA26C-EBB4-4190-ABAA-912242884559}" dt="2020-12-04T05:10:39.358" v="2774" actId="207"/>
          <ac:spMkLst>
            <pc:docMk/>
            <pc:sldMk cId="1768942267" sldId="316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0:53.144" v="2776" actId="207"/>
        <pc:sldMkLst>
          <pc:docMk/>
          <pc:sldMk cId="488744312" sldId="317"/>
        </pc:sldMkLst>
        <pc:spChg chg="mod">
          <ac:chgData name="Evgenia Korneva" userId="e62070071816427d" providerId="LiveId" clId="{645AA26C-EBB4-4190-ABAA-912242884559}" dt="2020-12-04T05:10:53.144" v="2776" actId="207"/>
          <ac:spMkLst>
            <pc:docMk/>
            <pc:sldMk cId="488744312" sldId="317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1:10.291" v="2778" actId="207"/>
        <pc:sldMkLst>
          <pc:docMk/>
          <pc:sldMk cId="1609018294" sldId="318"/>
        </pc:sldMkLst>
        <pc:spChg chg="mod">
          <ac:chgData name="Evgenia Korneva" userId="e62070071816427d" providerId="LiveId" clId="{645AA26C-EBB4-4190-ABAA-912242884559}" dt="2020-12-04T05:11:10.291" v="2778" actId="207"/>
          <ac:spMkLst>
            <pc:docMk/>
            <pc:sldMk cId="1609018294" sldId="318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1:19.843" v="2780" actId="207"/>
        <pc:sldMkLst>
          <pc:docMk/>
          <pc:sldMk cId="1845102601" sldId="319"/>
        </pc:sldMkLst>
        <pc:spChg chg="mod">
          <ac:chgData name="Evgenia Korneva" userId="e62070071816427d" providerId="LiveId" clId="{645AA26C-EBB4-4190-ABAA-912242884559}" dt="2020-12-04T05:11:19.843" v="2780" actId="207"/>
          <ac:spMkLst>
            <pc:docMk/>
            <pc:sldMk cId="1845102601" sldId="319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1:29.682" v="2782" actId="207"/>
        <pc:sldMkLst>
          <pc:docMk/>
          <pc:sldMk cId="2012405561" sldId="320"/>
        </pc:sldMkLst>
        <pc:spChg chg="mod">
          <ac:chgData name="Evgenia Korneva" userId="e62070071816427d" providerId="LiveId" clId="{645AA26C-EBB4-4190-ABAA-912242884559}" dt="2020-12-04T05:11:29.682" v="2782" actId="207"/>
          <ac:spMkLst>
            <pc:docMk/>
            <pc:sldMk cId="2012405561" sldId="320"/>
            <ac:spMk id="3" creationId="{33CF7667-84FA-42B5-ADF0-880464BEE143}"/>
          </ac:spMkLst>
        </pc:spChg>
      </pc:sldChg>
      <pc:sldChg chg="modSp add">
        <pc:chgData name="Evgenia Korneva" userId="e62070071816427d" providerId="LiveId" clId="{645AA26C-EBB4-4190-ABAA-912242884559}" dt="2020-12-04T05:14:46.455" v="2785" actId="207"/>
        <pc:sldMkLst>
          <pc:docMk/>
          <pc:sldMk cId="4018580954" sldId="321"/>
        </pc:sldMkLst>
        <pc:spChg chg="mod">
          <ac:chgData name="Evgenia Korneva" userId="e62070071816427d" providerId="LiveId" clId="{645AA26C-EBB4-4190-ABAA-912242884559}" dt="2020-12-04T05:14:46.455" v="2785" actId="207"/>
          <ac:spMkLst>
            <pc:docMk/>
            <pc:sldMk cId="4018580954" sldId="321"/>
            <ac:spMk id="3" creationId="{310DF70E-1177-43F5-B0BF-E880C2316533}"/>
          </ac:spMkLst>
        </pc:spChg>
      </pc:sldChg>
      <pc:sldChg chg="modSp add">
        <pc:chgData name="Evgenia Korneva" userId="e62070071816427d" providerId="LiveId" clId="{645AA26C-EBB4-4190-ABAA-912242884559}" dt="2020-12-04T05:14:58.676" v="2787" actId="207"/>
        <pc:sldMkLst>
          <pc:docMk/>
          <pc:sldMk cId="3488321221" sldId="322"/>
        </pc:sldMkLst>
        <pc:spChg chg="mod">
          <ac:chgData name="Evgenia Korneva" userId="e62070071816427d" providerId="LiveId" clId="{645AA26C-EBB4-4190-ABAA-912242884559}" dt="2020-12-04T05:14:58.676" v="2787" actId="207"/>
          <ac:spMkLst>
            <pc:docMk/>
            <pc:sldMk cId="3488321221" sldId="322"/>
            <ac:spMk id="3" creationId="{310DF70E-1177-43F5-B0BF-E880C2316533}"/>
          </ac:spMkLst>
        </pc:spChg>
      </pc:sldChg>
      <pc:sldChg chg="modSp add">
        <pc:chgData name="Evgenia Korneva" userId="e62070071816427d" providerId="LiveId" clId="{645AA26C-EBB4-4190-ABAA-912242884559}" dt="2020-12-04T05:15:05.985" v="2789" actId="207"/>
        <pc:sldMkLst>
          <pc:docMk/>
          <pc:sldMk cId="3909290893" sldId="323"/>
        </pc:sldMkLst>
        <pc:spChg chg="mod">
          <ac:chgData name="Evgenia Korneva" userId="e62070071816427d" providerId="LiveId" clId="{645AA26C-EBB4-4190-ABAA-912242884559}" dt="2020-12-04T05:15:05.985" v="2789" actId="207"/>
          <ac:spMkLst>
            <pc:docMk/>
            <pc:sldMk cId="3909290893" sldId="323"/>
            <ac:spMk id="3" creationId="{310DF70E-1177-43F5-B0BF-E880C2316533}"/>
          </ac:spMkLst>
        </pc:spChg>
      </pc:sldChg>
      <pc:sldChg chg="modSp add">
        <pc:chgData name="Evgenia Korneva" userId="e62070071816427d" providerId="LiveId" clId="{645AA26C-EBB4-4190-ABAA-912242884559}" dt="2020-12-04T05:21:24.303" v="2791" actId="207"/>
        <pc:sldMkLst>
          <pc:docMk/>
          <pc:sldMk cId="1887924301" sldId="324"/>
        </pc:sldMkLst>
        <pc:spChg chg="mod">
          <ac:chgData name="Evgenia Korneva" userId="e62070071816427d" providerId="LiveId" clId="{645AA26C-EBB4-4190-ABAA-912242884559}" dt="2020-12-04T05:21:24.303" v="2791" actId="207"/>
          <ac:spMkLst>
            <pc:docMk/>
            <pc:sldMk cId="1887924301" sldId="324"/>
            <ac:spMk id="3" creationId="{CD063242-3D05-46A9-BFE8-E4E807189B7A}"/>
          </ac:spMkLst>
        </pc:spChg>
      </pc:sldChg>
      <pc:sldChg chg="modSp add">
        <pc:chgData name="Evgenia Korneva" userId="e62070071816427d" providerId="LiveId" clId="{645AA26C-EBB4-4190-ABAA-912242884559}" dt="2020-12-04T05:21:32.306" v="2793" actId="207"/>
        <pc:sldMkLst>
          <pc:docMk/>
          <pc:sldMk cId="318962612" sldId="325"/>
        </pc:sldMkLst>
        <pc:spChg chg="mod">
          <ac:chgData name="Evgenia Korneva" userId="e62070071816427d" providerId="LiveId" clId="{645AA26C-EBB4-4190-ABAA-912242884559}" dt="2020-12-04T05:21:32.306" v="2793" actId="207"/>
          <ac:spMkLst>
            <pc:docMk/>
            <pc:sldMk cId="318962612" sldId="325"/>
            <ac:spMk id="3" creationId="{CD063242-3D05-46A9-BFE8-E4E807189B7A}"/>
          </ac:spMkLst>
        </pc:spChg>
      </pc:sldChg>
      <pc:sldChg chg="modSp add">
        <pc:chgData name="Evgenia Korneva" userId="e62070071816427d" providerId="LiveId" clId="{645AA26C-EBB4-4190-ABAA-912242884559}" dt="2020-12-04T05:21:43.603" v="2795" actId="207"/>
        <pc:sldMkLst>
          <pc:docMk/>
          <pc:sldMk cId="1653631957" sldId="326"/>
        </pc:sldMkLst>
        <pc:spChg chg="mod">
          <ac:chgData name="Evgenia Korneva" userId="e62070071816427d" providerId="LiveId" clId="{645AA26C-EBB4-4190-ABAA-912242884559}" dt="2020-12-04T05:21:43.603" v="2795" actId="207"/>
          <ac:spMkLst>
            <pc:docMk/>
            <pc:sldMk cId="1653631957" sldId="326"/>
            <ac:spMk id="3" creationId="{CD063242-3D05-46A9-BFE8-E4E807189B7A}"/>
          </ac:spMkLst>
        </pc:spChg>
      </pc:sldChg>
      <pc:sldChg chg="modSp add">
        <pc:chgData name="Evgenia Korneva" userId="e62070071816427d" providerId="LiveId" clId="{645AA26C-EBB4-4190-ABAA-912242884559}" dt="2020-12-04T05:21:51.020" v="2797" actId="207"/>
        <pc:sldMkLst>
          <pc:docMk/>
          <pc:sldMk cId="3433946903" sldId="327"/>
        </pc:sldMkLst>
        <pc:spChg chg="mod">
          <ac:chgData name="Evgenia Korneva" userId="e62070071816427d" providerId="LiveId" clId="{645AA26C-EBB4-4190-ABAA-912242884559}" dt="2020-12-04T05:21:51.020" v="2797" actId="207"/>
          <ac:spMkLst>
            <pc:docMk/>
            <pc:sldMk cId="3433946903" sldId="327"/>
            <ac:spMk id="3" creationId="{CD063242-3D05-46A9-BFE8-E4E807189B7A}"/>
          </ac:spMkLst>
        </pc:spChg>
      </pc:sldChg>
      <pc:sldChg chg="addSp delSp modSp add">
        <pc:chgData name="Evgenia Korneva" userId="e62070071816427d" providerId="LiveId" clId="{645AA26C-EBB4-4190-ABAA-912242884559}" dt="2020-12-04T05:25:21.597" v="2821" actId="403"/>
        <pc:sldMkLst>
          <pc:docMk/>
          <pc:sldMk cId="3256432284" sldId="328"/>
        </pc:sldMkLst>
        <pc:spChg chg="del">
          <ac:chgData name="Evgenia Korneva" userId="e62070071816427d" providerId="LiveId" clId="{645AA26C-EBB4-4190-ABAA-912242884559}" dt="2020-12-04T05:25:03.220" v="2808"/>
          <ac:spMkLst>
            <pc:docMk/>
            <pc:sldMk cId="3256432284" sldId="328"/>
            <ac:spMk id="2" creationId="{A5692129-3EF3-4056-ACAA-F96A4F57D39A}"/>
          </ac:spMkLst>
        </pc:spChg>
        <pc:spChg chg="del">
          <ac:chgData name="Evgenia Korneva" userId="e62070071816427d" providerId="LiveId" clId="{645AA26C-EBB4-4190-ABAA-912242884559}" dt="2020-12-04T05:25:03.220" v="2808"/>
          <ac:spMkLst>
            <pc:docMk/>
            <pc:sldMk cId="3256432284" sldId="328"/>
            <ac:spMk id="3" creationId="{0ECCFB41-5832-4ABE-81D9-F112DF588454}"/>
          </ac:spMkLst>
        </pc:spChg>
        <pc:spChg chg="add mod">
          <ac:chgData name="Evgenia Korneva" userId="e62070071816427d" providerId="LiveId" clId="{645AA26C-EBB4-4190-ABAA-912242884559}" dt="2020-12-04T05:25:21.597" v="2821" actId="403"/>
          <ac:spMkLst>
            <pc:docMk/>
            <pc:sldMk cId="3256432284" sldId="328"/>
            <ac:spMk id="5" creationId="{F8F2DF15-9AD7-4069-AABF-BB51663B04CC}"/>
          </ac:spMkLst>
        </pc:spChg>
        <pc:spChg chg="add mod">
          <ac:chgData name="Evgenia Korneva" userId="e62070071816427d" providerId="LiveId" clId="{645AA26C-EBB4-4190-ABAA-912242884559}" dt="2020-12-04T05:25:03.220" v="2808"/>
          <ac:spMkLst>
            <pc:docMk/>
            <pc:sldMk cId="3256432284" sldId="328"/>
            <ac:spMk id="6" creationId="{148BFFCC-1184-4CA4-9104-6DFB595E5183}"/>
          </ac:spMkLst>
        </pc:spChg>
      </pc:sldChg>
      <pc:sldChg chg="modSp add">
        <pc:chgData name="Evgenia Korneva" userId="e62070071816427d" providerId="LiveId" clId="{645AA26C-EBB4-4190-ABAA-912242884559}" dt="2020-12-04T05:25:40.018" v="2823" actId="207"/>
        <pc:sldMkLst>
          <pc:docMk/>
          <pc:sldMk cId="2941649729" sldId="329"/>
        </pc:sldMkLst>
        <pc:spChg chg="mod">
          <ac:chgData name="Evgenia Korneva" userId="e62070071816427d" providerId="LiveId" clId="{645AA26C-EBB4-4190-ABAA-912242884559}" dt="2020-12-04T05:25:40.018" v="2823" actId="207"/>
          <ac:spMkLst>
            <pc:docMk/>
            <pc:sldMk cId="2941649729" sldId="329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5:52.617" v="2825" actId="207"/>
        <pc:sldMkLst>
          <pc:docMk/>
          <pc:sldMk cId="3620605917" sldId="330"/>
        </pc:sldMkLst>
        <pc:spChg chg="mod">
          <ac:chgData name="Evgenia Korneva" userId="e62070071816427d" providerId="LiveId" clId="{645AA26C-EBB4-4190-ABAA-912242884559}" dt="2020-12-04T05:25:52.617" v="2825" actId="207"/>
          <ac:spMkLst>
            <pc:docMk/>
            <pc:sldMk cId="3620605917" sldId="330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6:07.393" v="2827" actId="207"/>
        <pc:sldMkLst>
          <pc:docMk/>
          <pc:sldMk cId="3408476888" sldId="331"/>
        </pc:sldMkLst>
        <pc:spChg chg="mod">
          <ac:chgData name="Evgenia Korneva" userId="e62070071816427d" providerId="LiveId" clId="{645AA26C-EBB4-4190-ABAA-912242884559}" dt="2020-12-04T05:26:07.393" v="2827" actId="207"/>
          <ac:spMkLst>
            <pc:docMk/>
            <pc:sldMk cId="3408476888" sldId="331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6:28.742" v="2829" actId="207"/>
        <pc:sldMkLst>
          <pc:docMk/>
          <pc:sldMk cId="2101361833" sldId="332"/>
        </pc:sldMkLst>
        <pc:spChg chg="mod">
          <ac:chgData name="Evgenia Korneva" userId="e62070071816427d" providerId="LiveId" clId="{645AA26C-EBB4-4190-ABAA-912242884559}" dt="2020-12-04T05:26:28.742" v="2829" actId="207"/>
          <ac:spMkLst>
            <pc:docMk/>
            <pc:sldMk cId="2101361833" sldId="332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6:47.567" v="2832" actId="207"/>
        <pc:sldMkLst>
          <pc:docMk/>
          <pc:sldMk cId="2187303096" sldId="333"/>
        </pc:sldMkLst>
        <pc:spChg chg="mod">
          <ac:chgData name="Evgenia Korneva" userId="e62070071816427d" providerId="LiveId" clId="{645AA26C-EBB4-4190-ABAA-912242884559}" dt="2020-12-04T05:26:47.567" v="2832" actId="207"/>
          <ac:spMkLst>
            <pc:docMk/>
            <pc:sldMk cId="2187303096" sldId="333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7:01.400" v="2834" actId="207"/>
        <pc:sldMkLst>
          <pc:docMk/>
          <pc:sldMk cId="3623406774" sldId="334"/>
        </pc:sldMkLst>
        <pc:spChg chg="mod">
          <ac:chgData name="Evgenia Korneva" userId="e62070071816427d" providerId="LiveId" clId="{645AA26C-EBB4-4190-ABAA-912242884559}" dt="2020-12-04T05:27:01.400" v="2834" actId="207"/>
          <ac:spMkLst>
            <pc:docMk/>
            <pc:sldMk cId="3623406774" sldId="334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7:15.290" v="2838" actId="207"/>
        <pc:sldMkLst>
          <pc:docMk/>
          <pc:sldMk cId="3027987520" sldId="335"/>
        </pc:sldMkLst>
        <pc:spChg chg="mod">
          <ac:chgData name="Evgenia Korneva" userId="e62070071816427d" providerId="LiveId" clId="{645AA26C-EBB4-4190-ABAA-912242884559}" dt="2020-12-04T05:27:15.290" v="2838" actId="207"/>
          <ac:spMkLst>
            <pc:docMk/>
            <pc:sldMk cId="3027987520" sldId="335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27:25.176" v="2840" actId="207"/>
        <pc:sldMkLst>
          <pc:docMk/>
          <pc:sldMk cId="4233071459" sldId="336"/>
        </pc:sldMkLst>
        <pc:spChg chg="mod">
          <ac:chgData name="Evgenia Korneva" userId="e62070071816427d" providerId="LiveId" clId="{645AA26C-EBB4-4190-ABAA-912242884559}" dt="2020-12-04T05:27:25.176" v="2840" actId="207"/>
          <ac:spMkLst>
            <pc:docMk/>
            <pc:sldMk cId="4233071459" sldId="336"/>
            <ac:spMk id="3" creationId="{B3522068-F33C-4006-B00E-EEE7B8873905}"/>
          </ac:spMkLst>
        </pc:spChg>
      </pc:sldChg>
      <pc:sldChg chg="modSp add">
        <pc:chgData name="Evgenia Korneva" userId="e62070071816427d" providerId="LiveId" clId="{645AA26C-EBB4-4190-ABAA-912242884559}" dt="2020-12-04T05:33:33.870" v="3193" actId="255"/>
        <pc:sldMkLst>
          <pc:docMk/>
          <pc:sldMk cId="489466577" sldId="337"/>
        </pc:sldMkLst>
        <pc:spChg chg="mod">
          <ac:chgData name="Evgenia Korneva" userId="e62070071816427d" providerId="LiveId" clId="{645AA26C-EBB4-4190-ABAA-912242884559}" dt="2020-12-04T05:28:57.246" v="2843" actId="404"/>
          <ac:spMkLst>
            <pc:docMk/>
            <pc:sldMk cId="489466577" sldId="337"/>
            <ac:spMk id="2" creationId="{022475E8-06AC-4212-A846-3C67626FF093}"/>
          </ac:spMkLst>
        </pc:spChg>
        <pc:spChg chg="mod">
          <ac:chgData name="Evgenia Korneva" userId="e62070071816427d" providerId="LiveId" clId="{645AA26C-EBB4-4190-ABAA-912242884559}" dt="2020-12-04T05:33:33.870" v="3193" actId="255"/>
          <ac:spMkLst>
            <pc:docMk/>
            <pc:sldMk cId="489466577" sldId="337"/>
            <ac:spMk id="3" creationId="{42AE3163-037F-4C9E-BE66-BAC62BA3D9F8}"/>
          </ac:spMkLst>
        </pc:spChg>
      </pc:sldChg>
      <pc:sldChg chg="modSp add">
        <pc:chgData name="Evgenia Korneva" userId="e62070071816427d" providerId="LiveId" clId="{645AA26C-EBB4-4190-ABAA-912242884559}" dt="2020-12-04T05:33:51.950" v="3197" actId="207"/>
        <pc:sldMkLst>
          <pc:docMk/>
          <pc:sldMk cId="4165218425" sldId="338"/>
        </pc:sldMkLst>
        <pc:spChg chg="mod">
          <ac:chgData name="Evgenia Korneva" userId="e62070071816427d" providerId="LiveId" clId="{645AA26C-EBB4-4190-ABAA-912242884559}" dt="2020-12-04T05:33:51.950" v="3197" actId="207"/>
          <ac:spMkLst>
            <pc:docMk/>
            <pc:sldMk cId="4165218425" sldId="338"/>
            <ac:spMk id="3" creationId="{42AE3163-037F-4C9E-BE66-BAC62BA3D9F8}"/>
          </ac:spMkLst>
        </pc:spChg>
      </pc:sldChg>
      <pc:sldChg chg="modSp add">
        <pc:chgData name="Evgenia Korneva" userId="e62070071816427d" providerId="LiveId" clId="{645AA26C-EBB4-4190-ABAA-912242884559}" dt="2020-12-04T05:33:59.898" v="3199" actId="207"/>
        <pc:sldMkLst>
          <pc:docMk/>
          <pc:sldMk cId="4037102000" sldId="339"/>
        </pc:sldMkLst>
        <pc:spChg chg="mod">
          <ac:chgData name="Evgenia Korneva" userId="e62070071816427d" providerId="LiveId" clId="{645AA26C-EBB4-4190-ABAA-912242884559}" dt="2020-12-04T05:33:59.898" v="3199" actId="207"/>
          <ac:spMkLst>
            <pc:docMk/>
            <pc:sldMk cId="4037102000" sldId="339"/>
            <ac:spMk id="3" creationId="{42AE3163-037F-4C9E-BE66-BAC62BA3D9F8}"/>
          </ac:spMkLst>
        </pc:spChg>
      </pc:sldChg>
      <pc:sldChg chg="modSp add">
        <pc:chgData name="Evgenia Korneva" userId="e62070071816427d" providerId="LiveId" clId="{645AA26C-EBB4-4190-ABAA-912242884559}" dt="2020-12-04T05:34:07.617" v="3201" actId="207"/>
        <pc:sldMkLst>
          <pc:docMk/>
          <pc:sldMk cId="2198416214" sldId="340"/>
        </pc:sldMkLst>
        <pc:spChg chg="mod">
          <ac:chgData name="Evgenia Korneva" userId="e62070071816427d" providerId="LiveId" clId="{645AA26C-EBB4-4190-ABAA-912242884559}" dt="2020-12-04T05:34:07.617" v="3201" actId="207"/>
          <ac:spMkLst>
            <pc:docMk/>
            <pc:sldMk cId="2198416214" sldId="340"/>
            <ac:spMk id="3" creationId="{42AE3163-037F-4C9E-BE66-BAC62BA3D9F8}"/>
          </ac:spMkLst>
        </pc:spChg>
      </pc:sldChg>
      <pc:sldChg chg="addSp delSp modSp add">
        <pc:chgData name="Evgenia Korneva" userId="e62070071816427d" providerId="LiveId" clId="{645AA26C-EBB4-4190-ABAA-912242884559}" dt="2020-12-04T05:49:34.892" v="3688" actId="14100"/>
        <pc:sldMkLst>
          <pc:docMk/>
          <pc:sldMk cId="1493709986" sldId="341"/>
        </pc:sldMkLst>
        <pc:spChg chg="del">
          <ac:chgData name="Evgenia Korneva" userId="e62070071816427d" providerId="LiveId" clId="{645AA26C-EBB4-4190-ABAA-912242884559}" dt="2020-12-04T05:36:33.505" v="3247"/>
          <ac:spMkLst>
            <pc:docMk/>
            <pc:sldMk cId="1493709986" sldId="341"/>
            <ac:spMk id="2" creationId="{7D552A6C-9F5D-4F61-8576-743A04BEECAF}"/>
          </ac:spMkLst>
        </pc:spChg>
        <pc:spChg chg="del">
          <ac:chgData name="Evgenia Korneva" userId="e62070071816427d" providerId="LiveId" clId="{645AA26C-EBB4-4190-ABAA-912242884559}" dt="2020-12-04T05:36:33.505" v="3247"/>
          <ac:spMkLst>
            <pc:docMk/>
            <pc:sldMk cId="1493709986" sldId="341"/>
            <ac:spMk id="3" creationId="{2F5CA60D-BD4E-4D86-AAF1-22366D83EEE2}"/>
          </ac:spMkLst>
        </pc:spChg>
        <pc:spChg chg="add mod">
          <ac:chgData name="Evgenia Korneva" userId="e62070071816427d" providerId="LiveId" clId="{645AA26C-EBB4-4190-ABAA-912242884559}" dt="2020-12-04T05:36:42.858" v="3267" actId="113"/>
          <ac:spMkLst>
            <pc:docMk/>
            <pc:sldMk cId="1493709986" sldId="341"/>
            <ac:spMk id="5" creationId="{33C0046F-2896-4B61-9CBF-C5ED4ED6F6C0}"/>
          </ac:spMkLst>
        </pc:spChg>
        <pc:spChg chg="add mod">
          <ac:chgData name="Evgenia Korneva" userId="e62070071816427d" providerId="LiveId" clId="{645AA26C-EBB4-4190-ABAA-912242884559}" dt="2020-12-04T05:49:34.892" v="3688" actId="14100"/>
          <ac:spMkLst>
            <pc:docMk/>
            <pc:sldMk cId="1493709986" sldId="341"/>
            <ac:spMk id="6" creationId="{1054A1E7-FD4E-4BDF-A927-DBBFAE7E9A1A}"/>
          </ac:spMkLst>
        </pc:spChg>
        <pc:spChg chg="add del mod">
          <ac:chgData name="Evgenia Korneva" userId="e62070071816427d" providerId="LiveId" clId="{645AA26C-EBB4-4190-ABAA-912242884559}" dt="2020-12-04T05:40:42.226" v="3441"/>
          <ac:spMkLst>
            <pc:docMk/>
            <pc:sldMk cId="1493709986" sldId="341"/>
            <ac:spMk id="7" creationId="{F3310D9C-0FC8-4C7C-BB81-CAC131897B2F}"/>
          </ac:spMkLst>
        </pc:spChg>
        <pc:picChg chg="add mod">
          <ac:chgData name="Evgenia Korneva" userId="e62070071816427d" providerId="LiveId" clId="{645AA26C-EBB4-4190-ABAA-912242884559}" dt="2020-12-04T05:40:45.288" v="3442" actId="27614"/>
          <ac:picMkLst>
            <pc:docMk/>
            <pc:sldMk cId="1493709986" sldId="341"/>
            <ac:picMk id="9" creationId="{6E1C6FC9-0D53-4ECE-BE63-7BF4920B15DC}"/>
          </ac:picMkLst>
        </pc:picChg>
      </pc:sldChg>
      <pc:sldChg chg="modSp add del">
        <pc:chgData name="Evgenia Korneva" userId="e62070071816427d" providerId="LiveId" clId="{645AA26C-EBB4-4190-ABAA-912242884559}" dt="2020-12-04T05:36:21.932" v="3245" actId="2696"/>
        <pc:sldMkLst>
          <pc:docMk/>
          <pc:sldMk cId="2926721947" sldId="341"/>
        </pc:sldMkLst>
        <pc:spChg chg="mod">
          <ac:chgData name="Evgenia Korneva" userId="e62070071816427d" providerId="LiveId" clId="{645AA26C-EBB4-4190-ABAA-912242884559}" dt="2020-12-04T05:34:19.877" v="3203" actId="207"/>
          <ac:spMkLst>
            <pc:docMk/>
            <pc:sldMk cId="2926721947" sldId="341"/>
            <ac:spMk id="3" creationId="{42AE3163-037F-4C9E-BE66-BAC62BA3D9F8}"/>
          </ac:spMkLst>
        </pc:spChg>
      </pc:sldChg>
      <pc:sldChg chg="addSp delSp modSp add del">
        <pc:chgData name="Evgenia Korneva" userId="e62070071816427d" providerId="LiveId" clId="{645AA26C-EBB4-4190-ABAA-912242884559}" dt="2020-12-04T05:51:40.915" v="3723" actId="2696"/>
        <pc:sldMkLst>
          <pc:docMk/>
          <pc:sldMk cId="3004054767" sldId="342"/>
        </pc:sldMkLst>
        <pc:spChg chg="add mod">
          <ac:chgData name="Evgenia Korneva" userId="e62070071816427d" providerId="LiveId" clId="{645AA26C-EBB4-4190-ABAA-912242884559}" dt="2020-12-04T05:42:24.619" v="3444" actId="478"/>
          <ac:spMkLst>
            <pc:docMk/>
            <pc:sldMk cId="3004054767" sldId="342"/>
            <ac:spMk id="3" creationId="{26AB814F-7759-4D67-BDB0-5BF191E4C235}"/>
          </ac:spMkLst>
        </pc:spChg>
        <pc:spChg chg="mod">
          <ac:chgData name="Evgenia Korneva" userId="e62070071816427d" providerId="LiveId" clId="{645AA26C-EBB4-4190-ABAA-912242884559}" dt="2020-12-04T05:42:38.796" v="3454" actId="6559"/>
          <ac:spMkLst>
            <pc:docMk/>
            <pc:sldMk cId="3004054767" sldId="342"/>
            <ac:spMk id="5" creationId="{33C0046F-2896-4B61-9CBF-C5ED4ED6F6C0}"/>
          </ac:spMkLst>
        </pc:spChg>
        <pc:spChg chg="mod">
          <ac:chgData name="Evgenia Korneva" userId="e62070071816427d" providerId="LiveId" clId="{645AA26C-EBB4-4190-ABAA-912242884559}" dt="2020-12-04T05:42:48.569" v="3458" actId="20577"/>
          <ac:spMkLst>
            <pc:docMk/>
            <pc:sldMk cId="3004054767" sldId="342"/>
            <ac:spMk id="6" creationId="{1054A1E7-FD4E-4BDF-A927-DBBFAE7E9A1A}"/>
          </ac:spMkLst>
        </pc:spChg>
        <pc:picChg chg="del">
          <ac:chgData name="Evgenia Korneva" userId="e62070071816427d" providerId="LiveId" clId="{645AA26C-EBB4-4190-ABAA-912242884559}" dt="2020-12-04T05:42:24.619" v="3444" actId="478"/>
          <ac:picMkLst>
            <pc:docMk/>
            <pc:sldMk cId="3004054767" sldId="342"/>
            <ac:picMk id="9" creationId="{6E1C6FC9-0D53-4ECE-BE63-7BF4920B15DC}"/>
          </ac:picMkLst>
        </pc:picChg>
      </pc:sldChg>
      <pc:sldChg chg="addSp delSp modSp add">
        <pc:chgData name="Evgenia Korneva" userId="e62070071816427d" providerId="LiveId" clId="{645AA26C-EBB4-4190-ABAA-912242884559}" dt="2020-12-04T05:53:01.705" v="3735" actId="478"/>
        <pc:sldMkLst>
          <pc:docMk/>
          <pc:sldMk cId="1561117721" sldId="343"/>
        </pc:sldMkLst>
        <pc:spChg chg="del">
          <ac:chgData name="Evgenia Korneva" userId="e62070071816427d" providerId="LiveId" clId="{645AA26C-EBB4-4190-ABAA-912242884559}" dt="2020-12-04T05:43:55.059" v="3466"/>
          <ac:spMkLst>
            <pc:docMk/>
            <pc:sldMk cId="1561117721" sldId="343"/>
            <ac:spMk id="3" creationId="{26AB814F-7759-4D67-BDB0-5BF191E4C235}"/>
          </ac:spMkLst>
        </pc:spChg>
        <pc:spChg chg="mod">
          <ac:chgData name="Evgenia Korneva" userId="e62070071816427d" providerId="LiveId" clId="{645AA26C-EBB4-4190-ABAA-912242884559}" dt="2020-12-04T05:51:59.420" v="3727" actId="113"/>
          <ac:spMkLst>
            <pc:docMk/>
            <pc:sldMk cId="1561117721" sldId="343"/>
            <ac:spMk id="6" creationId="{1054A1E7-FD4E-4BDF-A927-DBBFAE7E9A1A}"/>
          </ac:spMkLst>
        </pc:spChg>
        <pc:spChg chg="add del mod">
          <ac:chgData name="Evgenia Korneva" userId="e62070071816427d" providerId="LiveId" clId="{645AA26C-EBB4-4190-ABAA-912242884559}" dt="2020-12-04T05:53:01.705" v="3735" actId="478"/>
          <ac:spMkLst>
            <pc:docMk/>
            <pc:sldMk cId="1561117721" sldId="343"/>
            <ac:spMk id="9" creationId="{AC439F37-3816-42F6-8FD8-15929B4C9E79}"/>
          </ac:spMkLst>
        </pc:spChg>
        <pc:picChg chg="add del mod">
          <ac:chgData name="Evgenia Korneva" userId="e62070071816427d" providerId="LiveId" clId="{645AA26C-EBB4-4190-ABAA-912242884559}" dt="2020-12-04T05:52:49.378" v="3733" actId="478"/>
          <ac:picMkLst>
            <pc:docMk/>
            <pc:sldMk cId="1561117721" sldId="343"/>
            <ac:picMk id="7" creationId="{6D3FD733-79DE-4F4A-95C9-971D0E9DE494}"/>
          </ac:picMkLst>
        </pc:picChg>
        <pc:picChg chg="add">
          <ac:chgData name="Evgenia Korneva" userId="e62070071816427d" providerId="LiveId" clId="{645AA26C-EBB4-4190-ABAA-912242884559}" dt="2020-12-04T05:52:58.150" v="3734"/>
          <ac:picMkLst>
            <pc:docMk/>
            <pc:sldMk cId="1561117721" sldId="343"/>
            <ac:picMk id="10" creationId="{CBDFFBFB-4F3C-4860-B7A6-3B138FB9CEA7}"/>
          </ac:picMkLst>
        </pc:picChg>
        <pc:cxnChg chg="add">
          <ac:chgData name="Evgenia Korneva" userId="e62070071816427d" providerId="LiveId" clId="{645AA26C-EBB4-4190-ABAA-912242884559}" dt="2020-12-04T05:52:58.150" v="3734"/>
          <ac:cxnSpMkLst>
            <pc:docMk/>
            <pc:sldMk cId="1561117721" sldId="343"/>
            <ac:cxnSpMk id="11" creationId="{5DB5A652-562D-4386-A573-0B8E985173ED}"/>
          </ac:cxnSpMkLst>
        </pc:cxnChg>
      </pc:sldChg>
      <pc:sldChg chg="addSp delSp modSp add">
        <pc:chgData name="Evgenia Korneva" userId="e62070071816427d" providerId="LiveId" clId="{645AA26C-EBB4-4190-ABAA-912242884559}" dt="2020-12-04T05:47:54.996" v="3621" actId="20577"/>
        <pc:sldMkLst>
          <pc:docMk/>
          <pc:sldMk cId="1392598613" sldId="344"/>
        </pc:sldMkLst>
        <pc:spChg chg="del">
          <ac:chgData name="Evgenia Korneva" userId="e62070071816427d" providerId="LiveId" clId="{645AA26C-EBB4-4190-ABAA-912242884559}" dt="2020-12-04T05:46:15.300" v="3477"/>
          <ac:spMkLst>
            <pc:docMk/>
            <pc:sldMk cId="1392598613" sldId="344"/>
            <ac:spMk id="2" creationId="{9026AA9C-7C3D-472C-9B0E-9042EEA2FC63}"/>
          </ac:spMkLst>
        </pc:spChg>
        <pc:spChg chg="del">
          <ac:chgData name="Evgenia Korneva" userId="e62070071816427d" providerId="LiveId" clId="{645AA26C-EBB4-4190-ABAA-912242884559}" dt="2020-12-04T05:46:15.300" v="3477"/>
          <ac:spMkLst>
            <pc:docMk/>
            <pc:sldMk cId="1392598613" sldId="344"/>
            <ac:spMk id="3" creationId="{7FFC82C7-8760-4F12-8C0A-436C537DAF40}"/>
          </ac:spMkLst>
        </pc:spChg>
        <pc:spChg chg="del">
          <ac:chgData name="Evgenia Korneva" userId="e62070071816427d" providerId="LiveId" clId="{645AA26C-EBB4-4190-ABAA-912242884559}" dt="2020-12-04T05:46:15.300" v="3477"/>
          <ac:spMkLst>
            <pc:docMk/>
            <pc:sldMk cId="1392598613" sldId="344"/>
            <ac:spMk id="4" creationId="{F536033D-3CF3-4D9A-990E-0CD100683A2E}"/>
          </ac:spMkLst>
        </pc:spChg>
        <pc:spChg chg="add mod">
          <ac:chgData name="Evgenia Korneva" userId="e62070071816427d" providerId="LiveId" clId="{645AA26C-EBB4-4190-ABAA-912242884559}" dt="2020-12-04T05:47:54.996" v="3621" actId="20577"/>
          <ac:spMkLst>
            <pc:docMk/>
            <pc:sldMk cId="1392598613" sldId="344"/>
            <ac:spMk id="6" creationId="{5BFBE22D-B84E-450A-B9F7-36D46E3840E4}"/>
          </ac:spMkLst>
        </pc:spChg>
        <pc:spChg chg="add mod">
          <ac:chgData name="Evgenia Korneva" userId="e62070071816427d" providerId="LiveId" clId="{645AA26C-EBB4-4190-ABAA-912242884559}" dt="2020-12-04T05:47:42.018" v="3616" actId="14100"/>
          <ac:spMkLst>
            <pc:docMk/>
            <pc:sldMk cId="1392598613" sldId="344"/>
            <ac:spMk id="7" creationId="{E13EC3A5-DC0E-4C85-87BA-1FE911095F33}"/>
          </ac:spMkLst>
        </pc:spChg>
      </pc:sldChg>
      <pc:sldChg chg="addSp delSp modSp add">
        <pc:chgData name="Evgenia Korneva" userId="e62070071816427d" providerId="LiveId" clId="{645AA26C-EBB4-4190-ABAA-912242884559}" dt="2020-12-04T05:48:41.108" v="3681" actId="20577"/>
        <pc:sldMkLst>
          <pc:docMk/>
          <pc:sldMk cId="2399721303" sldId="345"/>
        </pc:sldMkLst>
        <pc:spChg chg="add del mod">
          <ac:chgData name="Evgenia Korneva" userId="e62070071816427d" providerId="LiveId" clId="{645AA26C-EBB4-4190-ABAA-912242884559}" dt="2020-12-04T05:48:22.799" v="3624" actId="478"/>
          <ac:spMkLst>
            <pc:docMk/>
            <pc:sldMk cId="2399721303" sldId="345"/>
            <ac:spMk id="3" creationId="{C3AD6551-8170-44B4-8097-4ED6502636F4}"/>
          </ac:spMkLst>
        </pc:spChg>
        <pc:spChg chg="mod">
          <ac:chgData name="Evgenia Korneva" userId="e62070071816427d" providerId="LiveId" clId="{645AA26C-EBB4-4190-ABAA-912242884559}" dt="2020-12-04T05:48:41.108" v="3681" actId="20577"/>
          <ac:spMkLst>
            <pc:docMk/>
            <pc:sldMk cId="2399721303" sldId="345"/>
            <ac:spMk id="6" creationId="{5BFBE22D-B84E-450A-B9F7-36D46E3840E4}"/>
          </ac:spMkLst>
        </pc:spChg>
        <pc:spChg chg="del">
          <ac:chgData name="Evgenia Korneva" userId="e62070071816427d" providerId="LiveId" clId="{645AA26C-EBB4-4190-ABAA-912242884559}" dt="2020-12-04T05:48:18.148" v="3623" actId="478"/>
          <ac:spMkLst>
            <pc:docMk/>
            <pc:sldMk cId="2399721303" sldId="345"/>
            <ac:spMk id="7" creationId="{E13EC3A5-DC0E-4C85-87BA-1FE911095F33}"/>
          </ac:spMkLst>
        </pc:spChg>
      </pc:sldChg>
      <pc:sldChg chg="addSp delSp modSp add">
        <pc:chgData name="Evgenia Korneva" userId="e62070071816427d" providerId="LiveId" clId="{645AA26C-EBB4-4190-ABAA-912242884559}" dt="2020-12-04T05:48:54.449" v="3683" actId="478"/>
        <pc:sldMkLst>
          <pc:docMk/>
          <pc:sldMk cId="2088306297" sldId="346"/>
        </pc:sldMkLst>
        <pc:spChg chg="add mod">
          <ac:chgData name="Evgenia Korneva" userId="e62070071816427d" providerId="LiveId" clId="{645AA26C-EBB4-4190-ABAA-912242884559}" dt="2020-12-04T05:48:54.449" v="3683" actId="478"/>
          <ac:spMkLst>
            <pc:docMk/>
            <pc:sldMk cId="2088306297" sldId="346"/>
            <ac:spMk id="3" creationId="{04261B29-E4E0-4037-B9C8-734A4BEFB9C0}"/>
          </ac:spMkLst>
        </pc:spChg>
        <pc:picChg chg="del">
          <ac:chgData name="Evgenia Korneva" userId="e62070071816427d" providerId="LiveId" clId="{645AA26C-EBB4-4190-ABAA-912242884559}" dt="2020-12-04T05:48:54.449" v="3683" actId="478"/>
          <ac:picMkLst>
            <pc:docMk/>
            <pc:sldMk cId="2088306297" sldId="346"/>
            <ac:picMk id="9" creationId="{6E1C6FC9-0D53-4ECE-BE63-7BF4920B15DC}"/>
          </ac:picMkLst>
        </pc:picChg>
      </pc:sldChg>
      <pc:sldChg chg="modSp add">
        <pc:chgData name="Evgenia Korneva" userId="e62070071816427d" providerId="LiveId" clId="{645AA26C-EBB4-4190-ABAA-912242884559}" dt="2020-12-04T05:49:04.990" v="3685" actId="207"/>
        <pc:sldMkLst>
          <pc:docMk/>
          <pc:sldMk cId="4041930273" sldId="347"/>
        </pc:sldMkLst>
        <pc:spChg chg="mod">
          <ac:chgData name="Evgenia Korneva" userId="e62070071816427d" providerId="LiveId" clId="{645AA26C-EBB4-4190-ABAA-912242884559}" dt="2020-12-04T05:49:04.990" v="3685" actId="207"/>
          <ac:spMkLst>
            <pc:docMk/>
            <pc:sldMk cId="4041930273" sldId="347"/>
            <ac:spMk id="6" creationId="{1054A1E7-FD4E-4BDF-A927-DBBFAE7E9A1A}"/>
          </ac:spMkLst>
        </pc:spChg>
      </pc:sldChg>
      <pc:sldChg chg="modSp add">
        <pc:chgData name="Evgenia Korneva" userId="e62070071816427d" providerId="LiveId" clId="{645AA26C-EBB4-4190-ABAA-912242884559}" dt="2020-12-04T05:49:14.373" v="3687" actId="207"/>
        <pc:sldMkLst>
          <pc:docMk/>
          <pc:sldMk cId="648790557" sldId="348"/>
        </pc:sldMkLst>
        <pc:spChg chg="mod">
          <ac:chgData name="Evgenia Korneva" userId="e62070071816427d" providerId="LiveId" clId="{645AA26C-EBB4-4190-ABAA-912242884559}" dt="2020-12-04T05:49:14.373" v="3687" actId="207"/>
          <ac:spMkLst>
            <pc:docMk/>
            <pc:sldMk cId="648790557" sldId="348"/>
            <ac:spMk id="6" creationId="{1054A1E7-FD4E-4BDF-A927-DBBFAE7E9A1A}"/>
          </ac:spMkLst>
        </pc:spChg>
      </pc:sldChg>
      <pc:sldChg chg="modSp add">
        <pc:chgData name="Evgenia Korneva" userId="e62070071816427d" providerId="LiveId" clId="{645AA26C-EBB4-4190-ABAA-912242884559}" dt="2020-12-04T05:50:47.863" v="3721" actId="207"/>
        <pc:sldMkLst>
          <pc:docMk/>
          <pc:sldMk cId="234229575" sldId="349"/>
        </pc:sldMkLst>
        <pc:spChg chg="mod">
          <ac:chgData name="Evgenia Korneva" userId="e62070071816427d" providerId="LiveId" clId="{645AA26C-EBB4-4190-ABAA-912242884559}" dt="2020-12-04T05:50:47.863" v="3721" actId="207"/>
          <ac:spMkLst>
            <pc:docMk/>
            <pc:sldMk cId="234229575" sldId="349"/>
            <ac:spMk id="6" creationId="{1054A1E7-FD4E-4BDF-A927-DBBFAE7E9A1A}"/>
          </ac:spMkLst>
        </pc:spChg>
      </pc:sldChg>
      <pc:sldChg chg="addSp delSp modSp add">
        <pc:chgData name="Evgenia Korneva" userId="e62070071816427d" providerId="LiveId" clId="{645AA26C-EBB4-4190-ABAA-912242884559}" dt="2020-12-04T05:52:38.337" v="3732" actId="1582"/>
        <pc:sldMkLst>
          <pc:docMk/>
          <pc:sldMk cId="3067378640" sldId="350"/>
        </pc:sldMkLst>
        <pc:spChg chg="del">
          <ac:chgData name="Evgenia Korneva" userId="e62070071816427d" providerId="LiveId" clId="{645AA26C-EBB4-4190-ABAA-912242884559}" dt="2020-12-04T05:52:08.056" v="3728"/>
          <ac:spMkLst>
            <pc:docMk/>
            <pc:sldMk cId="3067378640" sldId="350"/>
            <ac:spMk id="3" creationId="{26AB814F-7759-4D67-BDB0-5BF191E4C235}"/>
          </ac:spMkLst>
        </pc:spChg>
        <pc:spChg chg="mod">
          <ac:chgData name="Evgenia Korneva" userId="e62070071816427d" providerId="LiveId" clId="{645AA26C-EBB4-4190-ABAA-912242884559}" dt="2020-12-04T05:51:52.287" v="3725" actId="113"/>
          <ac:spMkLst>
            <pc:docMk/>
            <pc:sldMk cId="3067378640" sldId="350"/>
            <ac:spMk id="6" creationId="{1054A1E7-FD4E-4BDF-A927-DBBFAE7E9A1A}"/>
          </ac:spMkLst>
        </pc:spChg>
        <pc:picChg chg="add">
          <ac:chgData name="Evgenia Korneva" userId="e62070071816427d" providerId="LiveId" clId="{645AA26C-EBB4-4190-ABAA-912242884559}" dt="2020-12-04T05:52:08.056" v="3728"/>
          <ac:picMkLst>
            <pc:docMk/>
            <pc:sldMk cId="3067378640" sldId="350"/>
            <ac:picMk id="7" creationId="{F378C4F2-0CE8-4C4F-943B-7C1EF1813CB0}"/>
          </ac:picMkLst>
        </pc:picChg>
        <pc:cxnChg chg="add mod">
          <ac:chgData name="Evgenia Korneva" userId="e62070071816427d" providerId="LiveId" clId="{645AA26C-EBB4-4190-ABAA-912242884559}" dt="2020-12-04T05:52:38.337" v="3732" actId="1582"/>
          <ac:cxnSpMkLst>
            <pc:docMk/>
            <pc:sldMk cId="3067378640" sldId="350"/>
            <ac:cxnSpMk id="8" creationId="{141CFFF6-C505-4110-81DF-A958D1D8702F}"/>
          </ac:cxnSpMkLst>
        </pc:cxnChg>
      </pc:sldChg>
      <pc:sldChg chg="addSp add">
        <pc:chgData name="Evgenia Korneva" userId="e62070071816427d" providerId="LiveId" clId="{645AA26C-EBB4-4190-ABAA-912242884559}" dt="2020-12-04T06:30:24.633" v="4259"/>
        <pc:sldMkLst>
          <pc:docMk/>
          <pc:sldMk cId="2548976782" sldId="351"/>
        </pc:sldMkLst>
        <pc:spChg chg="add">
          <ac:chgData name="Evgenia Korneva" userId="e62070071816427d" providerId="LiveId" clId="{645AA26C-EBB4-4190-ABAA-912242884559}" dt="2020-12-04T06:30:24.633" v="4259"/>
          <ac:spMkLst>
            <pc:docMk/>
            <pc:sldMk cId="2548976782" sldId="351"/>
            <ac:spMk id="8" creationId="{0F6FC13E-569F-4D79-8602-FD669A3E48B0}"/>
          </ac:spMkLst>
        </pc:spChg>
      </pc:sldChg>
      <pc:sldChg chg="addSp delSp modSp add del">
        <pc:chgData name="Evgenia Korneva" userId="e62070071816427d" providerId="LiveId" clId="{645AA26C-EBB4-4190-ABAA-912242884559}" dt="2020-12-04T06:19:19.919" v="4179" actId="2696"/>
        <pc:sldMkLst>
          <pc:docMk/>
          <pc:sldMk cId="3810177524" sldId="351"/>
        </pc:sldMkLst>
        <pc:spChg chg="del">
          <ac:chgData name="Evgenia Korneva" userId="e62070071816427d" providerId="LiveId" clId="{645AA26C-EBB4-4190-ABAA-912242884559}" dt="2020-12-04T05:53:14.638" v="3737"/>
          <ac:spMkLst>
            <pc:docMk/>
            <pc:sldMk cId="3810177524" sldId="351"/>
            <ac:spMk id="2" creationId="{572E4CF2-2CF7-40C9-A058-B0FFF12A2B70}"/>
          </ac:spMkLst>
        </pc:spChg>
        <pc:spChg chg="del">
          <ac:chgData name="Evgenia Korneva" userId="e62070071816427d" providerId="LiveId" clId="{645AA26C-EBB4-4190-ABAA-912242884559}" dt="2020-12-04T05:53:14.638" v="3737"/>
          <ac:spMkLst>
            <pc:docMk/>
            <pc:sldMk cId="3810177524" sldId="351"/>
            <ac:spMk id="3" creationId="{22375F6E-899D-4F1C-ADFE-FABE00085B06}"/>
          </ac:spMkLst>
        </pc:spChg>
        <pc:spChg chg="del">
          <ac:chgData name="Evgenia Korneva" userId="e62070071816427d" providerId="LiveId" clId="{645AA26C-EBB4-4190-ABAA-912242884559}" dt="2020-12-04T05:53:14.638" v="3737"/>
          <ac:spMkLst>
            <pc:docMk/>
            <pc:sldMk cId="3810177524" sldId="351"/>
            <ac:spMk id="4" creationId="{96C10B27-6EBB-4247-8AF1-43F6F82719C2}"/>
          </ac:spMkLst>
        </pc:spChg>
        <pc:spChg chg="add mod">
          <ac:chgData name="Evgenia Korneva" userId="e62070071816427d" providerId="LiveId" clId="{645AA26C-EBB4-4190-ABAA-912242884559}" dt="2020-12-04T05:53:27.188" v="3756" actId="113"/>
          <ac:spMkLst>
            <pc:docMk/>
            <pc:sldMk cId="3810177524" sldId="351"/>
            <ac:spMk id="6" creationId="{FA1B372E-E951-4F6F-9A4F-6E55F616DE13}"/>
          </ac:spMkLst>
        </pc:spChg>
        <pc:spChg chg="add mod">
          <ac:chgData name="Evgenia Korneva" userId="e62070071816427d" providerId="LiveId" clId="{645AA26C-EBB4-4190-ABAA-912242884559}" dt="2020-12-04T06:12:03.142" v="4178" actId="20577"/>
          <ac:spMkLst>
            <pc:docMk/>
            <pc:sldMk cId="3810177524" sldId="351"/>
            <ac:spMk id="7" creationId="{1E198AA3-C2CA-4515-9C51-A6B90E5DF0AC}"/>
          </ac:spMkLst>
        </pc:spChg>
      </pc:sldChg>
      <pc:sldChg chg="addSp delSp modSp add">
        <pc:chgData name="Evgenia Korneva" userId="e62070071816427d" providerId="LiveId" clId="{645AA26C-EBB4-4190-ABAA-912242884559}" dt="2020-12-04T07:12:08.487" v="4547" actId="20577"/>
        <pc:sldMkLst>
          <pc:docMk/>
          <pc:sldMk cId="4227502574" sldId="352"/>
        </pc:sldMkLst>
        <pc:spChg chg="del">
          <ac:chgData name="Evgenia Korneva" userId="e62070071816427d" providerId="LiveId" clId="{645AA26C-EBB4-4190-ABAA-912242884559}" dt="2020-12-04T07:11:20.823" v="4518"/>
          <ac:spMkLst>
            <pc:docMk/>
            <pc:sldMk cId="4227502574" sldId="352"/>
            <ac:spMk id="2" creationId="{5C913C23-C73E-4F6C-99AF-EA2F3B514857}"/>
          </ac:spMkLst>
        </pc:spChg>
        <pc:spChg chg="del">
          <ac:chgData name="Evgenia Korneva" userId="e62070071816427d" providerId="LiveId" clId="{645AA26C-EBB4-4190-ABAA-912242884559}" dt="2020-12-04T07:11:20.823" v="4518"/>
          <ac:spMkLst>
            <pc:docMk/>
            <pc:sldMk cId="4227502574" sldId="352"/>
            <ac:spMk id="3" creationId="{E7264EAA-8366-4468-BCDD-8C1D3A963530}"/>
          </ac:spMkLst>
        </pc:spChg>
        <pc:spChg chg="del">
          <ac:chgData name="Evgenia Korneva" userId="e62070071816427d" providerId="LiveId" clId="{645AA26C-EBB4-4190-ABAA-912242884559}" dt="2020-12-04T07:11:20.823" v="4518"/>
          <ac:spMkLst>
            <pc:docMk/>
            <pc:sldMk cId="4227502574" sldId="352"/>
            <ac:spMk id="4" creationId="{1CE29DEE-3968-4B20-86A6-048BC5A3B1FB}"/>
          </ac:spMkLst>
        </pc:spChg>
        <pc:spChg chg="del">
          <ac:chgData name="Evgenia Korneva" userId="e62070071816427d" providerId="LiveId" clId="{645AA26C-EBB4-4190-ABAA-912242884559}" dt="2020-12-04T07:11:20.823" v="4518"/>
          <ac:spMkLst>
            <pc:docMk/>
            <pc:sldMk cId="4227502574" sldId="352"/>
            <ac:spMk id="5" creationId="{312E5516-9505-4723-9200-A55E5C09B694}"/>
          </ac:spMkLst>
        </pc:spChg>
        <pc:spChg chg="del">
          <ac:chgData name="Evgenia Korneva" userId="e62070071816427d" providerId="LiveId" clId="{645AA26C-EBB4-4190-ABAA-912242884559}" dt="2020-12-04T07:11:20.823" v="4518"/>
          <ac:spMkLst>
            <pc:docMk/>
            <pc:sldMk cId="4227502574" sldId="352"/>
            <ac:spMk id="6" creationId="{51C9A7CD-BBD2-418C-8F75-9E814DC85B2B}"/>
          </ac:spMkLst>
        </pc:spChg>
        <pc:spChg chg="add mod">
          <ac:chgData name="Evgenia Korneva" userId="e62070071816427d" providerId="LiveId" clId="{645AA26C-EBB4-4190-ABAA-912242884559}" dt="2020-12-04T07:11:39.821" v="4545" actId="404"/>
          <ac:spMkLst>
            <pc:docMk/>
            <pc:sldMk cId="4227502574" sldId="352"/>
            <ac:spMk id="8" creationId="{453819FF-9AB9-44A0-B527-D269843F77EC}"/>
          </ac:spMkLst>
        </pc:spChg>
        <pc:spChg chg="add mod">
          <ac:chgData name="Evgenia Korneva" userId="e62070071816427d" providerId="LiveId" clId="{645AA26C-EBB4-4190-ABAA-912242884559}" dt="2020-12-04T07:12:08.487" v="4547" actId="20577"/>
          <ac:spMkLst>
            <pc:docMk/>
            <pc:sldMk cId="4227502574" sldId="352"/>
            <ac:spMk id="9" creationId="{33A17AAD-748E-493A-8109-BD26493F2361}"/>
          </ac:spMkLst>
        </pc:spChg>
      </pc:sldChg>
      <pc:sldChg chg="addSp modSp add">
        <pc:chgData name="Evgenia Korneva" userId="e62070071816427d" providerId="LiveId" clId="{645AA26C-EBB4-4190-ABAA-912242884559}" dt="2020-12-04T07:17:30.447" v="5138" actId="123"/>
        <pc:sldMkLst>
          <pc:docMk/>
          <pc:sldMk cId="3814714306" sldId="353"/>
        </pc:sldMkLst>
        <pc:spChg chg="mod">
          <ac:chgData name="Evgenia Korneva" userId="e62070071816427d" providerId="LiveId" clId="{645AA26C-EBB4-4190-ABAA-912242884559}" dt="2020-12-04T07:12:27.355" v="4566" actId="113"/>
          <ac:spMkLst>
            <pc:docMk/>
            <pc:sldMk cId="3814714306" sldId="353"/>
            <ac:spMk id="2" creationId="{8405CCB3-B220-4DEC-976D-89671EA8B7C0}"/>
          </ac:spMkLst>
        </pc:spChg>
        <pc:spChg chg="mod">
          <ac:chgData name="Evgenia Korneva" userId="e62070071816427d" providerId="LiveId" clId="{645AA26C-EBB4-4190-ABAA-912242884559}" dt="2020-12-04T07:16:16.749" v="4975" actId="14100"/>
          <ac:spMkLst>
            <pc:docMk/>
            <pc:sldMk cId="3814714306" sldId="353"/>
            <ac:spMk id="3" creationId="{ED338727-202C-44B1-828A-48D2553B9338}"/>
          </ac:spMkLst>
        </pc:spChg>
        <pc:spChg chg="add mod">
          <ac:chgData name="Evgenia Korneva" userId="e62070071816427d" providerId="LiveId" clId="{645AA26C-EBB4-4190-ABAA-912242884559}" dt="2020-12-04T07:17:30.447" v="5138" actId="123"/>
          <ac:spMkLst>
            <pc:docMk/>
            <pc:sldMk cId="3814714306" sldId="353"/>
            <ac:spMk id="5" creationId="{2B0C6E06-F318-4100-B753-9180FD8111A7}"/>
          </ac:spMkLst>
        </pc:spChg>
      </pc:sldChg>
      <pc:sldChg chg="addSp delSp modSp add">
        <pc:chgData name="Evgenia Korneva" userId="e62070071816427d" providerId="LiveId" clId="{645AA26C-EBB4-4190-ABAA-912242884559}" dt="2020-12-04T07:17:39.238" v="5141" actId="478"/>
        <pc:sldMkLst>
          <pc:docMk/>
          <pc:sldMk cId="1098700115" sldId="354"/>
        </pc:sldMkLst>
        <pc:spChg chg="del">
          <ac:chgData name="Evgenia Korneva" userId="e62070071816427d" providerId="LiveId" clId="{645AA26C-EBB4-4190-ABAA-912242884559}" dt="2020-12-04T07:17:36.710" v="5140" actId="478"/>
          <ac:spMkLst>
            <pc:docMk/>
            <pc:sldMk cId="1098700115" sldId="354"/>
            <ac:spMk id="5" creationId="{2B0C6E06-F318-4100-B753-9180FD8111A7}"/>
          </ac:spMkLst>
        </pc:spChg>
        <pc:spChg chg="add del mod">
          <ac:chgData name="Evgenia Korneva" userId="e62070071816427d" providerId="LiveId" clId="{645AA26C-EBB4-4190-ABAA-912242884559}" dt="2020-12-04T07:17:39.238" v="5141" actId="478"/>
          <ac:spMkLst>
            <pc:docMk/>
            <pc:sldMk cId="1098700115" sldId="354"/>
            <ac:spMk id="7" creationId="{FB5E8AAE-ED34-4C39-B01B-4184CD7B65E6}"/>
          </ac:spMkLst>
        </pc:spChg>
      </pc:sldChg>
      <pc:sldChg chg="addSp delSp modSp add">
        <pc:chgData name="Evgenia Korneva" userId="e62070071816427d" providerId="LiveId" clId="{645AA26C-EBB4-4190-ABAA-912242884559}" dt="2020-12-04T07:53:26.411" v="5152"/>
        <pc:sldMkLst>
          <pc:docMk/>
          <pc:sldMk cId="814255787" sldId="355"/>
        </pc:sldMkLst>
        <pc:spChg chg="del">
          <ac:chgData name="Evgenia Korneva" userId="e62070071816427d" providerId="LiveId" clId="{645AA26C-EBB4-4190-ABAA-912242884559}" dt="2020-12-04T07:52:49.903" v="5143"/>
          <ac:spMkLst>
            <pc:docMk/>
            <pc:sldMk cId="814255787" sldId="355"/>
            <ac:spMk id="2" creationId="{E89C3AD2-8B9C-485C-98DC-4CAFD877D1AE}"/>
          </ac:spMkLst>
        </pc:spChg>
        <pc:spChg chg="del">
          <ac:chgData name="Evgenia Korneva" userId="e62070071816427d" providerId="LiveId" clId="{645AA26C-EBB4-4190-ABAA-912242884559}" dt="2020-12-04T07:52:49.903" v="5143"/>
          <ac:spMkLst>
            <pc:docMk/>
            <pc:sldMk cId="814255787" sldId="355"/>
            <ac:spMk id="3" creationId="{40E66337-5F64-4FB2-8BF5-27781BA38C6B}"/>
          </ac:spMkLst>
        </pc:spChg>
        <pc:spChg chg="add mod">
          <ac:chgData name="Evgenia Korneva" userId="e62070071816427d" providerId="LiveId" clId="{645AA26C-EBB4-4190-ABAA-912242884559}" dt="2020-12-04T07:53:26.411" v="5152"/>
          <ac:spMkLst>
            <pc:docMk/>
            <pc:sldMk cId="814255787" sldId="355"/>
            <ac:spMk id="5" creationId="{3228D006-41B8-40E2-A271-D70255B10944}"/>
          </ac:spMkLst>
        </pc:spChg>
        <pc:spChg chg="add del mod">
          <ac:chgData name="Evgenia Korneva" userId="e62070071816427d" providerId="LiveId" clId="{645AA26C-EBB4-4190-ABAA-912242884559}" dt="2020-12-04T07:52:53.897" v="5144"/>
          <ac:spMkLst>
            <pc:docMk/>
            <pc:sldMk cId="814255787" sldId="355"/>
            <ac:spMk id="6" creationId="{6F48495F-B158-4704-B22C-03BA84BB9392}"/>
          </ac:spMkLst>
        </pc:spChg>
        <pc:spChg chg="add del mod">
          <ac:chgData name="Evgenia Korneva" userId="e62070071816427d" providerId="LiveId" clId="{645AA26C-EBB4-4190-ABAA-912242884559}" dt="2020-12-04T07:53:09.450" v="5147"/>
          <ac:spMkLst>
            <pc:docMk/>
            <pc:sldMk cId="814255787" sldId="355"/>
            <ac:spMk id="7" creationId="{F8D52919-B223-40D8-A0FD-58DFCFC94F85}"/>
          </ac:spMkLst>
        </pc:spChg>
        <pc:picChg chg="add mod">
          <ac:chgData name="Evgenia Korneva" userId="e62070071816427d" providerId="LiveId" clId="{645AA26C-EBB4-4190-ABAA-912242884559}" dt="2020-12-04T07:52:54.883" v="5146" actId="962"/>
          <ac:picMkLst>
            <pc:docMk/>
            <pc:sldMk cId="814255787" sldId="355"/>
            <ac:picMk id="9" creationId="{2337E2D1-1EF2-42E7-9EDD-D3CB4D190FD0}"/>
          </ac:picMkLst>
        </pc:picChg>
        <pc:picChg chg="add mod">
          <ac:chgData name="Evgenia Korneva" userId="e62070071816427d" providerId="LiveId" clId="{645AA26C-EBB4-4190-ABAA-912242884559}" dt="2020-12-04T07:53:19.233" v="5151" actId="1076"/>
          <ac:picMkLst>
            <pc:docMk/>
            <pc:sldMk cId="814255787" sldId="355"/>
            <ac:picMk id="11" creationId="{BD172015-AFE1-473B-8B9A-9B2B9F7DD2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A749-3ED3-4500-B3F5-6E556352814D}" type="datetimeFigureOut">
              <a:rPr lang="en-BE" smtClean="0"/>
              <a:t>04/12/2020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0DA80-5DF9-4518-99AB-5E59CC9B1F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784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4847-6639-4F68-871D-81FDEE54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D1C5-D60B-4F52-BC7E-0F7B01A6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19ED-501C-4F7D-A728-5107A4A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1C6-98B6-439F-890D-EBBBA6614B41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4149-88C1-48B7-8AA9-EEDEDBFE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8B54-7425-449F-B139-0D185783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55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005D-5B93-4AC2-9F94-B216D340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2C17-E463-46B1-8510-A5B9F2D6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1EE0-86A1-46C4-B0CB-590E911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951F-37D8-4565-814B-A471923D5713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4CD6-6D1F-4BF8-8492-CE1D3D70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81E-628D-44A6-B6D8-EC9781B4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15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385B2-DFFE-4675-9036-D3735B692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FE820-7B53-4182-A678-C35AB3D2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F040-A10D-4D5A-B26C-1F250F33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FD42-4E1A-46D0-A5CC-075538822A6A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83EE-E94F-4E9B-8BE9-DB0C2DD4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148E-1A7E-4F73-8538-7F8C54B4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31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B535-03C3-4762-9B5C-B9BBF1BD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0428-5CD4-4B37-A8B1-3F74B3A0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0B3F-F87E-4FCD-9864-A392A44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677D-E456-412D-9F04-995AD35F011E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4B0F-5CC6-4024-8579-B8F5481C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FD7E-C51B-4CDD-AC94-B2BD42A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53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F89D-9C9F-41E7-A411-EDEC9D18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9A157-BF30-4085-8FE4-465471EC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11E7-86B3-4366-BA31-A0985733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8E32-C3BC-4389-85AF-3B51725BA048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4DE5-83FC-4DD5-9673-5AFABA5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CADA-1891-4151-BE3B-E8D7B821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47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BD1-0183-4AC6-876D-340CC027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3928-5FA5-43B6-A4B0-7507DC9D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B6E4E-A411-41FA-9A85-BDAB5314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B63D-FCBB-45B9-8736-73CD99D8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3A74-43E8-4B76-8F48-C16102DA41DE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CF87-CB16-4C16-8C5E-76383107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4B60-BC91-4043-8188-A453B6A0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42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78B-CAB0-43A4-9A7D-D56DC587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2DB9-FE7B-4A64-9179-4A627975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321C-DEF1-4041-9730-EB6ED7EF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692D3-F682-4B10-A242-38F10BE5B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129D8-3B2A-4D03-902C-947F9A0E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44A6A-3561-4083-8506-46ED8EA9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FF1C-9B87-414D-A436-CCD55CE509DF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6242-CC4A-4D38-A411-00D2A44B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322A-A870-4060-995E-78F81B24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902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0FF-83A2-4B41-904F-32652BD2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DFC71-77AF-4496-AA34-A2C9628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222C-14A8-4935-BD97-C92D945B4BDD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FA74-52F6-4668-AD92-42AF332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7C6BB-0B48-43ED-B0B3-62E22149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606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C9D34-277F-4E25-B625-72A2F2DC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1B9-24C6-4DE2-B921-7C9940F3F44A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25211-1740-456B-AC86-E5092C7F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D260-2CA0-4A20-807B-BEDF0D2D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49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ECC1-7415-4014-A31A-FA1EA143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6858-9B83-4AA4-907B-D586873D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883A-0AE3-44D0-9CB5-60A770F8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392A-6786-4F47-AAF3-7A1EE98E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699D-A5DD-4BEA-ADBF-2CB91AA32847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9E07D-EBFB-47C5-A801-2B252B9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3A1C-3F8F-4146-8F36-EF5BDA9F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59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C093-557F-4FA0-9B5E-9C743DD1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F7833-F59C-44DE-A9EE-834E0ACFE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E2DF4-D850-4327-9712-0C49BC2A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DE61-1548-4D5E-A506-0F3A6FC1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4671-7676-4C3E-9554-D1C3004F1393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1257-50EF-4455-A399-190B45E6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848E-76D2-47F5-BA89-6C24B5E7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792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04E56-7B91-4D2D-A154-3A79FD52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B696-5C3F-4A84-AD19-7244EC3D8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C07C-E186-4FD4-9D35-1722BD14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79F1-50BF-40C3-8E49-039A50727C07}" type="datetime8">
              <a:rPr lang="en-BE" smtClean="0"/>
              <a:t>04/12/2020 05:59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F4B2-43EF-4A63-86C8-4A4FBCD5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A6B2-F082-4573-8450-EDB076ED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16A7-45E6-478B-A2D0-68A0857D6E2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16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0.png"/><Relationship Id="rId4" Type="http://schemas.openxmlformats.org/officeDocument/2006/relationships/image" Target="../media/image36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A0xRUNvLV8" TargetMode="Externa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45F-838C-49AC-8419-C821B763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E5C33-9FE2-455E-B339-00EEA23F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10</a:t>
            </a:fld>
            <a:endParaRPr lang="en-BE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4BA3781-BEAD-4121-9043-33DBCAEC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80" y="2258218"/>
            <a:ext cx="4887839" cy="326628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83908B-62E3-46B2-B298-A8F195C41FA2}"/>
              </a:ext>
            </a:extLst>
          </p:cNvPr>
          <p:cNvSpPr/>
          <p:nvPr/>
        </p:nvSpPr>
        <p:spPr>
          <a:xfrm>
            <a:off x="7934325" y="2076450"/>
            <a:ext cx="1619250" cy="828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27DAD-56B6-49B2-A53A-48489A01FE04}"/>
              </a:ext>
            </a:extLst>
          </p:cNvPr>
          <p:cNvSpPr/>
          <p:nvPr/>
        </p:nvSpPr>
        <p:spPr>
          <a:xfrm>
            <a:off x="5619750" y="4495800"/>
            <a:ext cx="971550" cy="71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73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45F-838C-49AC-8419-C821B763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E5C33-9FE2-455E-B339-00EEA23F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11</a:t>
            </a:fld>
            <a:endParaRPr lang="en-BE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4BA3781-BEAD-4121-9043-33DBCAEC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80" y="2258218"/>
            <a:ext cx="4887839" cy="326628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83908B-62E3-46B2-B298-A8F195C41FA2}"/>
              </a:ext>
            </a:extLst>
          </p:cNvPr>
          <p:cNvSpPr/>
          <p:nvPr/>
        </p:nvSpPr>
        <p:spPr>
          <a:xfrm>
            <a:off x="7934325" y="2076450"/>
            <a:ext cx="1619250" cy="828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935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9F3-2DB1-4242-ADE4-48845E45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REMINDER: EXPONENTIAL DISTRIBUTION</a:t>
            </a:r>
            <a:endParaRPr lang="en-BE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waiting times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X ~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	</a:t>
                </a: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rate parameter.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48FA-1B2E-45CA-913A-740438A2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516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9F3-2DB1-4242-ADE4-48845E45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REMINDER: EXPONENTIAL DISTRIBUTION</a:t>
            </a:r>
            <a:endParaRPr lang="en-BE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waiting times</a:t>
                </a:r>
              </a:p>
              <a:p>
                <a:endParaRPr lang="en-US" dirty="0"/>
              </a:p>
              <a:p>
                <a:r>
                  <a:rPr lang="en-US" dirty="0"/>
                  <a:t>X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, 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– rate parameter.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48FA-1B2E-45CA-913A-740438A2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73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9F3-2DB1-4242-ADE4-48845E45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REMINDER: EXPONENTIAL DISTRIBUTION</a:t>
            </a:r>
            <a:endParaRPr lang="en-BE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waiting times</a:t>
                </a:r>
              </a:p>
              <a:p>
                <a:endParaRPr lang="en-US" dirty="0"/>
              </a:p>
              <a:p>
                <a:r>
                  <a:rPr lang="en-US" dirty="0"/>
                  <a:t>X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, 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– rate parameter.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48FA-1B2E-45CA-913A-740438A2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838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9F3-2DB1-4242-ADE4-48845E45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REMINDER: EXPONENTIAL DISTRIBUTION</a:t>
            </a:r>
            <a:endParaRPr lang="en-BE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waiting times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X ~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	</a:t>
                </a: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rate parameter.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48FA-1B2E-45CA-913A-740438A2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15</a:t>
            </a:fld>
            <a:endParaRPr lang="en-BE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B8DBCD9-15C2-46DE-BCB4-9284B43A7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9" y="2052319"/>
            <a:ext cx="5904002" cy="47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9F3-2DB1-4242-ADE4-48845E45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REMINDER: EXPONENTIAL DISTRIBUTION</a:t>
            </a:r>
            <a:endParaRPr lang="en-BE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waiting times</a:t>
                </a:r>
              </a:p>
              <a:p>
                <a:endParaRPr lang="en-US" dirty="0"/>
              </a:p>
              <a:p>
                <a:r>
                  <a:rPr lang="en-US" dirty="0"/>
                  <a:t>X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, 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– rate parameter.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48FA-1B2E-45CA-913A-740438A2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101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9F3-2DB1-4242-ADE4-48845E45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REMINDER: EXPONENTIAL DISTRIBUTION</a:t>
            </a:r>
            <a:endParaRPr lang="en-BE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waiting times</a:t>
                </a:r>
              </a:p>
              <a:p>
                <a:endParaRPr lang="en-US" dirty="0"/>
              </a:p>
              <a:p>
                <a:r>
                  <a:rPr lang="en-US" dirty="0"/>
                  <a:t>X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, 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– rate parameter.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4B67D-09B5-4297-A42B-53292B440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48FA-1B2E-45CA-913A-740438A2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857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the length of time the computer part lasts.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240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51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835-A519-46B5-B271-122AE670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EA55-F38A-470D-9DD9-0DAF434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Understanding probability density functions (PDFs)</a:t>
            </a:r>
          </a:p>
          <a:p>
            <a:endParaRPr lang="en-US" sz="3200" dirty="0"/>
          </a:p>
          <a:p>
            <a:r>
              <a:rPr lang="en-US" sz="3200" dirty="0"/>
              <a:t>PDF and CDF</a:t>
            </a:r>
          </a:p>
          <a:p>
            <a:endParaRPr lang="en-US" sz="3200" dirty="0"/>
          </a:p>
          <a:p>
            <a:r>
              <a:rPr lang="en-US" sz="3200" dirty="0"/>
              <a:t>Uniform distribution</a:t>
            </a:r>
          </a:p>
          <a:p>
            <a:endParaRPr lang="en-US" sz="3200" dirty="0"/>
          </a:p>
          <a:p>
            <a:r>
              <a:rPr lang="en-US" sz="3200" dirty="0"/>
              <a:t>Exponential distribution</a:t>
            </a:r>
            <a:endParaRPr lang="en-B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B04EB-29AF-4D4C-8097-6D6A068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90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01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874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/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894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/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376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/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4023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/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>
                          <a:solidFill>
                            <a:schemeClr val="bg1"/>
                          </a:solidFill>
                        </a:rPr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20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2AEB-78FD-4EA1-B714-B011A51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average, a certain computer part lasts ten years.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- the length of time the computer part lasts.</a:t>
                </a:r>
              </a:p>
              <a:p>
                <a:r>
                  <a:rPr lang="en-US" dirty="0"/>
                  <a:t>Let’s model it with an exponential distribution: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r>
                  <a:rPr lang="en-US" i="1" dirty="0"/>
                  <a:t>What is the probability that a computer part lasts more than 7 years?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BE" i="1" smtClean="0"/>
                        <m:t>0.4966</m:t>
                      </m:r>
                    </m:oMath>
                  </m:oMathPara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7667-84FA-42B5-ADF0-880464BEE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56EB-B388-4835-962C-191C606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112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D5E-DE02-49BB-9578-C11AA97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– an amount of money customers spent on their purchase.</a:t>
                </a: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Can be modelled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Shop records costs of purchases of the last N customers: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, 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, …, 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B813-1AB0-40C0-9720-7E384E51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929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D5E-DE02-49BB-9578-C11AA97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– an amount of money customers spent on their purchase.</a:t>
                </a:r>
              </a:p>
              <a:p>
                <a:pPr lvl="1"/>
                <a:r>
                  <a:rPr lang="en-US" sz="2800" dirty="0"/>
                  <a:t>Can be modelled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Shop records costs of purchases of the last N customers: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, 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, …, X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B813-1AB0-40C0-9720-7E384E51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83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D5E-DE02-49BB-9578-C11AA97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– an amount of money customers spent on their purchase.</a:t>
                </a:r>
              </a:p>
              <a:p>
                <a:pPr lvl="1"/>
                <a:r>
                  <a:rPr lang="en-US" sz="2800" dirty="0"/>
                  <a:t>Can be modelled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Shop records costs of purchases of the last N customers:</a:t>
                </a:r>
              </a:p>
              <a:p>
                <a:pPr marL="0" indent="0" algn="ctr">
                  <a:buNone/>
                </a:pP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X</a:t>
                </a:r>
                <a:r>
                  <a:rPr lang="en-US" baseline="-25000" dirty="0"/>
                  <a:t>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B813-1AB0-40C0-9720-7E384E51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858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E255-32D1-4DEA-B586-A7392703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B884-0030-4777-81D3-4BFA1255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Finish the uniform distribution exercise</a:t>
            </a:r>
          </a:p>
          <a:p>
            <a:endParaRPr lang="en-US" sz="3600" dirty="0"/>
          </a:p>
          <a:p>
            <a:r>
              <a:rPr lang="en-US" sz="3600" dirty="0"/>
              <a:t>Review density</a:t>
            </a:r>
          </a:p>
          <a:p>
            <a:endParaRPr lang="en-US" sz="3600" dirty="0"/>
          </a:p>
          <a:p>
            <a:r>
              <a:rPr lang="en-US" sz="3600" dirty="0"/>
              <a:t>Maximum Likelihood for continuous distributions</a:t>
            </a:r>
          </a:p>
          <a:p>
            <a:endParaRPr lang="en-US" sz="3600" dirty="0"/>
          </a:p>
          <a:p>
            <a:r>
              <a:rPr lang="en-US" sz="3600" dirty="0"/>
              <a:t>Normal distribution</a:t>
            </a:r>
          </a:p>
          <a:p>
            <a:endParaRPr lang="en-US" sz="3600" dirty="0"/>
          </a:p>
          <a:p>
            <a:r>
              <a:rPr lang="en-US" sz="3600" dirty="0"/>
              <a:t>“Strange” distributions</a:t>
            </a:r>
            <a:endParaRPr lang="en-BE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500A3-5A44-4A47-B256-4214B0D2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845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D5E-DE02-49BB-9578-C11AA97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– an amount of money customers spent on their purchase.</a:t>
                </a:r>
              </a:p>
              <a:p>
                <a:pPr lvl="1"/>
                <a:r>
                  <a:rPr lang="en-US" sz="2800" dirty="0"/>
                  <a:t>Can be modelled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Shop records costs of purchases of the last N customers:</a:t>
                </a:r>
              </a:p>
              <a:p>
                <a:pPr marL="0" indent="0" algn="ctr">
                  <a:buNone/>
                </a:pP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X</a:t>
                </a:r>
                <a:r>
                  <a:rPr lang="en-US" baseline="-25000" dirty="0"/>
                  <a:t>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DF70E-1177-43F5-B0BF-E880C231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B813-1AB0-40C0-9720-7E384E51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344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E95EB-1604-46EA-A441-87F1E94D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214438"/>
            <a:ext cx="11306175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MAXIMUM LIKELIHOOD ESTIMATE</a:t>
            </a:r>
            <a:endParaRPr lang="en-BE" sz="4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2BE5E8-BE44-43E8-B43C-0461E935A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PARAMETERS OF CONTINUOUS DISTRIBUTIONS</a:t>
            </a:r>
            <a:endParaRPr lang="en-B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1C19-5F02-4750-8558-9A735BC2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094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4CB7-FA7E-4AF1-9AA5-97C08CE6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samples from 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Obtain estimate of the parameter(s)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Likelihood function</a:t>
                </a:r>
                <a:r>
                  <a:rPr lang="en-US" dirty="0">
                    <a:solidFill>
                      <a:schemeClr val="bg1"/>
                    </a:solidFill>
                  </a:rPr>
                  <a:t>: joint </a:t>
                </a:r>
                <a:r>
                  <a:rPr lang="en-US" i="1" dirty="0">
                    <a:solidFill>
                      <a:schemeClr val="bg1"/>
                    </a:solidFill>
                  </a:rPr>
                  <a:t>density function </a:t>
                </a:r>
                <a:r>
                  <a:rPr lang="en-US" dirty="0">
                    <a:solidFill>
                      <a:schemeClr val="bg1"/>
                    </a:solidFill>
                  </a:rPr>
                  <a:t>of the obtained data given the model parameters</a:t>
                </a: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Assuming the independence of the samples: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D34-B613-467F-8EAF-3A4F673F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3946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4CB7-FA7E-4AF1-9AA5-97C08CE6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samples from 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Obtain estimate of the parameter(s)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b="1" dirty="0"/>
                  <a:t>Likelihood function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bg1"/>
                    </a:solidFill>
                  </a:rPr>
                  <a:t>joint </a:t>
                </a:r>
                <a:r>
                  <a:rPr lang="en-US" i="1" dirty="0">
                    <a:solidFill>
                      <a:schemeClr val="bg1"/>
                    </a:solidFill>
                  </a:rPr>
                  <a:t>density function </a:t>
                </a:r>
                <a:r>
                  <a:rPr lang="en-US" dirty="0">
                    <a:solidFill>
                      <a:schemeClr val="bg1"/>
                    </a:solidFill>
                  </a:rPr>
                  <a:t>of the obtained data given the model parameters</a:t>
                </a:r>
              </a:p>
              <a:p>
                <a:endParaRPr lang="en-US" sz="6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Assuming the independence of the samples: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D34-B613-467F-8EAF-3A4F673F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3631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4CB7-FA7E-4AF1-9AA5-97C08CE6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samples from 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Obtain estimate of the parameter(s)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b="1" dirty="0"/>
                  <a:t>Likelihood function</a:t>
                </a:r>
                <a:r>
                  <a:rPr lang="en-US" dirty="0"/>
                  <a:t>: joint </a:t>
                </a:r>
                <a:r>
                  <a:rPr lang="en-US" i="1" dirty="0"/>
                  <a:t>density function </a:t>
                </a:r>
                <a:r>
                  <a:rPr lang="en-US" dirty="0"/>
                  <a:t>of the obtained data given the model parameters</a:t>
                </a:r>
              </a:p>
              <a:p>
                <a:endParaRPr lang="en-US" sz="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Assuming the independence of the samples: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D34-B613-467F-8EAF-3A4F673F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962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4CB7-FA7E-4AF1-9AA5-97C08CE6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samples from 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Obtain estimate of the parameter(s)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b="1" dirty="0"/>
                  <a:t>Likelihood function</a:t>
                </a:r>
                <a:r>
                  <a:rPr lang="en-US" dirty="0"/>
                  <a:t>: joint </a:t>
                </a:r>
                <a:r>
                  <a:rPr lang="en-US" i="1" dirty="0"/>
                  <a:t>density function </a:t>
                </a:r>
                <a:r>
                  <a:rPr lang="en-US" dirty="0"/>
                  <a:t>of the obtained data given the model parameters</a:t>
                </a:r>
              </a:p>
              <a:p>
                <a:endParaRPr lang="en-US" sz="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Assuming the independence of the samples: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D34-B613-467F-8EAF-3A4F673F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7924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4CB7-FA7E-4AF1-9AA5-97C08CE6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LIKELIHOOD FUNCTION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samples from 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Obtain estimate of the parameter(s)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b="1" dirty="0"/>
                  <a:t>Likelihood function</a:t>
                </a:r>
                <a:r>
                  <a:rPr lang="en-US" dirty="0"/>
                  <a:t>: joint </a:t>
                </a:r>
                <a:r>
                  <a:rPr lang="en-US" i="1" dirty="0"/>
                  <a:t>density function </a:t>
                </a:r>
                <a:r>
                  <a:rPr lang="en-US" dirty="0"/>
                  <a:t>of the obtained data given the model parameters</a:t>
                </a:r>
              </a:p>
              <a:p>
                <a:endParaRPr lang="en-US" sz="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Assuming the independence of the samples: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3242-3D05-46A9-BFE8-E4E8071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6625"/>
              </a:xfrm>
              <a:blipFill>
                <a:blip r:embed="rId2"/>
                <a:stretch>
                  <a:fillRect l="-1043" t="-282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D34-B613-467F-8EAF-3A4F673F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1599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	w</a:t>
                </a:r>
                <a:r>
                  <a:rPr lang="en-US" dirty="0" err="1">
                    <a:solidFill>
                      <a:schemeClr val="bg1"/>
                    </a:solidFill>
                  </a:rPr>
                  <a:t>.r.t.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BE568-0093-40D8-B4FF-0793B451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1042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	w</a:t>
                </a:r>
                <a:r>
                  <a:rPr lang="en-US" dirty="0" err="1">
                    <a:solidFill>
                      <a:schemeClr val="bg1"/>
                    </a:solidFill>
                  </a:rPr>
                  <a:t>.r.t.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9676-7E29-4BB6-9F2F-98176649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6336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	w</a:t>
                </a:r>
                <a:r>
                  <a:rPr lang="en-US" dirty="0" err="1">
                    <a:solidFill>
                      <a:schemeClr val="bg1"/>
                    </a:solidFill>
                  </a:rPr>
                  <a:t>.r.t.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1151-E7B5-4ECB-BD30-CEFDD18E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39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80F3E8-210A-491C-922C-C6B24AC7FD15}"/>
                  </a:ext>
                </a:extLst>
              </p:cNvPr>
              <p:cNvSpPr/>
              <p:nvPr/>
            </p:nvSpPr>
            <p:spPr>
              <a:xfrm>
                <a:off x="3048000" y="3630120"/>
                <a:ext cx="6096000" cy="10534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80F3E8-210A-491C-922C-C6B24AC7F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30120"/>
                <a:ext cx="6096000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9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7B963D-FC81-4F83-847D-04FEC6439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MEAN, MEDIAN AND MODE</a:t>
            </a:r>
            <a:endParaRPr lang="en-BE" sz="48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D41EAB-B8D7-43A4-B5D3-AF5B1B295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PDFs</a:t>
            </a:r>
            <a:endParaRPr lang="en-BE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C9591B-16B6-4576-B9BA-5BB61B4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611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	w</a:t>
                </a:r>
                <a:r>
                  <a:rPr lang="en-US" dirty="0" err="1">
                    <a:solidFill>
                      <a:schemeClr val="bg1"/>
                    </a:solidFill>
                  </a:rPr>
                  <a:t>.r.t.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9FD6-D053-403A-B171-4BBB8777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40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CF528-1D38-4995-B763-D32B4D3D4E6D}"/>
                  </a:ext>
                </a:extLst>
              </p:cNvPr>
              <p:cNvSpPr/>
              <p:nvPr/>
            </p:nvSpPr>
            <p:spPr>
              <a:xfrm>
                <a:off x="3048000" y="3630120"/>
                <a:ext cx="6096000" cy="10534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0,          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CF528-1D38-4995-B763-D32B4D3D4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30120"/>
                <a:ext cx="6096000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10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	w</a:t>
                </a:r>
                <a:r>
                  <a:rPr lang="en-US" dirty="0" err="1">
                    <a:solidFill>
                      <a:schemeClr val="bg1"/>
                    </a:solidFill>
                  </a:rPr>
                  <a:t>.r.t.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CB30E-186E-490A-A8CE-C7A924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9176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		w</a:t>
                </a:r>
                <a:r>
                  <a:rPr lang="en-US" dirty="0" err="1"/>
                  <a:t>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02C16-F7A7-4CAC-9FB3-CC7DD1F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2086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		w</a:t>
                </a:r>
                <a:r>
                  <a:rPr lang="en-US" dirty="0" err="1"/>
                  <a:t>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E11BF-DCA1-420A-B2D1-2550ACEC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68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		w</a:t>
                </a:r>
                <a:r>
                  <a:rPr lang="en-US" dirty="0" err="1"/>
                  <a:t>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F668D-1AFD-481D-BA6C-E432C3E9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364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		w</a:t>
                </a:r>
                <a:r>
                  <a:rPr lang="en-US" dirty="0" err="1"/>
                  <a:t>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06F98-D312-4748-905A-A7F4E6B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394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		w</a:t>
                </a:r>
                <a:r>
                  <a:rPr lang="en-US" dirty="0" err="1"/>
                  <a:t>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2516-7DA9-4FDF-A0A0-AE61FCE3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9421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C31A-2FDF-48B4-A45D-858798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spc="-150" dirty="0"/>
              <a:t>ML EXAMPLE: EXPONENTIAL DISTRIBUTION</a:t>
            </a:r>
            <a:endParaRPr lang="en-BE" sz="3600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Observed data: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		w</a:t>
                </a:r>
                <a:r>
                  <a:rPr lang="en-US" dirty="0" err="1"/>
                  <a:t>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⇒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A15DF-09EF-4021-9508-A9A9DDA6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4"/>
                <a:ext cx="10515600" cy="5387975"/>
              </a:xfrm>
              <a:blipFill>
                <a:blip r:embed="rId2"/>
                <a:stretch>
                  <a:fillRect l="-1043" t="-19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84C88-3F12-4EE0-A486-B14EC6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480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2DF15-9AD7-4069-AABF-BB51663B0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BREAK</a:t>
            </a:r>
            <a:endParaRPr lang="en-BE" sz="80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8BFFCC-1184-4CA4-9104-6DFB595E5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CB-A95F-488B-A890-6FB1537E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643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9C156-0867-4FD6-868D-9DB2DB93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54199"/>
            <a:ext cx="10896600" cy="1655763"/>
          </a:xfrm>
        </p:spPr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98C2-3920-4EA2-96BB-FAA40A6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49</a:t>
            </a:fld>
            <a:endParaRPr lang="en-BE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C9DE4F9-F364-4B97-A7C6-4324FF1FD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8" t="5559" r="10552" b="62095"/>
          <a:stretch/>
        </p:blipFill>
        <p:spPr>
          <a:xfrm>
            <a:off x="3529396" y="3602035"/>
            <a:ext cx="5133207" cy="21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00F-842E-485E-B383-AC78A3A2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7E7545-799A-4A68-ABE9-713BE44A2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603" t="44090" r="25000" b="25845"/>
          <a:stretch/>
        </p:blipFill>
        <p:spPr>
          <a:xfrm>
            <a:off x="2496952" y="2061532"/>
            <a:ext cx="7198096" cy="3344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6E19C-E4BE-4704-AFF7-AC214D8A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2315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mean,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50</a:t>
            </a:fld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1B29-E4E0-4037-B9C8-734A4BEFB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8790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51</a:t>
            </a:fld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1B29-E4E0-4037-B9C8-734A4BEFB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1930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52</a:t>
            </a:fld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1B29-E4E0-4037-B9C8-734A4BEFB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8306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6E1C6FC9-0D53-4ECE-BE63-7BF4920B1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5341"/>
            <a:ext cx="5181600" cy="33119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3709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6E1C6FC9-0D53-4ECE-BE63-7BF4920B1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5341"/>
            <a:ext cx="5181600" cy="33119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229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STANDARD NORMAL DISTRIBUTION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– mean,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55</a:t>
            </a:fld>
            <a:endParaRPr lang="en-BE"/>
          </a:p>
        </p:txBody>
      </p:sp>
      <p:pic>
        <p:nvPicPr>
          <p:cNvPr id="7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378C4F2-0CE8-4C4F-943B-7C1EF1813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5341"/>
            <a:ext cx="5181600" cy="331190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1CFFF6-C505-4110-81DF-A958D1D8702F}"/>
              </a:ext>
            </a:extLst>
          </p:cNvPr>
          <p:cNvCxnSpPr>
            <a:cxnSpLocks/>
          </p:cNvCxnSpPr>
          <p:nvPr/>
        </p:nvCxnSpPr>
        <p:spPr>
          <a:xfrm>
            <a:off x="8029575" y="2867025"/>
            <a:ext cx="581025" cy="1381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78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0046F-2896-4B61-9CBF-C5ED4ED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STANDARD NORMAL DISTRIBUTION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– mean,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– standard deviation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54A1E7-FD4E-4BDF-A927-DBBFAE7E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D9C8-BC38-49E6-B147-C1E97CC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56</a:t>
            </a:fld>
            <a:endParaRPr lang="en-BE"/>
          </a:p>
        </p:txBody>
      </p:sp>
      <p:pic>
        <p:nvPicPr>
          <p:cNvPr id="10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CBDFFBFB-4F3C-4860-B7A6-3B138FB9C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5341"/>
            <a:ext cx="5181600" cy="33119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B5A652-562D-4386-A573-0B8E985173ED}"/>
              </a:ext>
            </a:extLst>
          </p:cNvPr>
          <p:cNvCxnSpPr>
            <a:cxnSpLocks/>
          </p:cNvCxnSpPr>
          <p:nvPr/>
        </p:nvCxnSpPr>
        <p:spPr>
          <a:xfrm>
            <a:off x="8029575" y="2867025"/>
            <a:ext cx="581025" cy="1381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17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FBE22D-B84E-450A-B9F7-36D46E38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1122363"/>
            <a:ext cx="11094720" cy="2982912"/>
          </a:xfrm>
        </p:spPr>
        <p:txBody>
          <a:bodyPr>
            <a:normAutofit/>
          </a:bodyPr>
          <a:lstStyle/>
          <a:p>
            <a:r>
              <a:rPr lang="en-US" sz="4800" b="1" dirty="0"/>
              <a:t>LET’S GET TO KNOW </a:t>
            </a:r>
            <a:br>
              <a:rPr lang="en-US" sz="4800" b="1" dirty="0"/>
            </a:br>
            <a:r>
              <a:rPr lang="en-US" sz="4800" b="1" dirty="0"/>
              <a:t>THE NORMAL DISTRIBUTION BETTER!</a:t>
            </a:r>
            <a:endParaRPr lang="en-BE" sz="48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13EC3A5-DC0E-4C85-87BA-1FE91109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971550"/>
          </a:xfrm>
        </p:spPr>
        <p:txBody>
          <a:bodyPr/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Classroom -&gt; Lecture 5 -&gt; Normal Distribution Basics</a:t>
            </a:r>
            <a:endParaRPr lang="en-BE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3E48D-31A7-46A1-8195-4DAE74D3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598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FBE22D-B84E-450A-B9F7-36D46E38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1122363"/>
            <a:ext cx="11094720" cy="2982912"/>
          </a:xfrm>
        </p:spPr>
        <p:txBody>
          <a:bodyPr>
            <a:normAutofit/>
          </a:bodyPr>
          <a:lstStyle/>
          <a:p>
            <a:r>
              <a:rPr lang="en-US" sz="4800" b="1" dirty="0"/>
              <a:t>PARAMETER ESTIMATION </a:t>
            </a:r>
            <a:br>
              <a:rPr lang="en-US" sz="4800" b="1" dirty="0"/>
            </a:br>
            <a:r>
              <a:rPr lang="en-US" sz="4800" b="1" dirty="0"/>
              <a:t>FOR THE NORMAL DISTRIBUTION</a:t>
            </a:r>
            <a:endParaRPr lang="en-BE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3E48D-31A7-46A1-8195-4DAE74D3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9721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75E8-06AC-4212-A846-3C67626F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are modelling something that follows a normal distribution: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Suppose that you know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parameter of the distribution but want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from the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 is the 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02D7-6839-4EFA-9558-8B14AF58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841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A046-8BEA-4DCF-BE54-0B7FC6B0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dirty="0"/>
          </a:p>
        </p:txBody>
      </p:sp>
      <p:pic>
        <p:nvPicPr>
          <p:cNvPr id="4" name="Content Placeholder 5" descr="Diagram, shape&#10;&#10;Description automatically generated">
            <a:extLst>
              <a:ext uri="{FF2B5EF4-FFF2-40B4-BE49-F238E27FC236}">
                <a16:creationId xmlns:a16="http://schemas.microsoft.com/office/drawing/2014/main" id="{F14747F5-2E8B-4A01-9FD6-89718680A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65304" r="4549" b="13738"/>
          <a:stretch/>
        </p:blipFill>
        <p:spPr>
          <a:xfrm>
            <a:off x="2905125" y="2183237"/>
            <a:ext cx="6305550" cy="24837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46EA29-DF4F-46BF-9508-A16989219BEA}"/>
              </a:ext>
            </a:extLst>
          </p:cNvPr>
          <p:cNvGrpSpPr/>
          <p:nvPr/>
        </p:nvGrpSpPr>
        <p:grpSpPr>
          <a:xfrm>
            <a:off x="2905125" y="2390775"/>
            <a:ext cx="6305550" cy="2790170"/>
            <a:chOff x="2905125" y="2390775"/>
            <a:chExt cx="6305550" cy="279017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9A4DD4-51C4-40E1-BA02-1FFB9E1D2C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133725"/>
              <a:ext cx="0" cy="1457325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AA8B87-C130-444D-81BC-39A8492328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2390775"/>
              <a:ext cx="0" cy="220027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500A9C-76D8-454D-B628-853E74090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828925"/>
              <a:ext cx="0" cy="1762125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08035C-B3AF-4AAF-8EF3-715ED16BB545}"/>
                </a:ext>
              </a:extLst>
            </p:cNvPr>
            <p:cNvSpPr txBox="1"/>
            <p:nvPr/>
          </p:nvSpPr>
          <p:spPr>
            <a:xfrm>
              <a:off x="2905125" y="4657725"/>
              <a:ext cx="6305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       mode</a:t>
              </a:r>
              <a:endParaRPr lang="en-BE" sz="2800" b="1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1728A0-E443-4813-94AF-26C691C6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58096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75E8-06AC-4212-A846-3C67626F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are modelling something that follows a normal distribution: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Suppose that you know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parameter of the distribution but want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from the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 is the 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02D7-6839-4EFA-9558-8B14AF58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102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75E8-06AC-4212-A846-3C67626F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are modelling something that follows a normal distribution: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Suppose that you know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parameter of the distribution but want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from the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 is the 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02D7-6839-4EFA-9558-8B14AF58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5218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75E8-06AC-4212-A846-3C67626F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are modelling something that follows a normal distribution: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Suppose that you know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parameter of the distribution but want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from the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 is the 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dirty="0"/>
                  <a:t> 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E3163-037F-4C9E-BE66-BAC62BA3D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02D7-6839-4EFA-9558-8B14AF58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466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3071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79875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3406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7303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1361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476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060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00F-842E-485E-B383-AC78A3A2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7E7545-799A-4A68-ABE9-713BE44A2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603" t="44090" r="25000" b="25845"/>
          <a:stretch/>
        </p:blipFill>
        <p:spPr>
          <a:xfrm>
            <a:off x="2496952" y="2061532"/>
            <a:ext cx="7198096" cy="33445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12AAC-3AC1-4817-BEA0-4F12885A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78913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1649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88F-C153-4356-BC1B-BE72FC1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MLE FOR THE MEAN OF THE NORMAL</a:t>
            </a:r>
            <a:endParaRPr lang="en-BE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⇒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22068-F33C-4006-B00E-EEE7B887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B9DE-F95E-46FF-9D17-9104D480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247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C4EC-F426-4638-B3F5-869FD3C1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72</a:t>
            </a:fld>
            <a:endParaRPr lang="en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45B09-B8DB-4337-9F37-DF47955C5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BREAK</a:t>
            </a:r>
            <a:endParaRPr lang="en-BE" sz="8000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C724847-877A-4272-9494-FDD523574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969565"/>
            <a:ext cx="4918869" cy="4918869"/>
          </a:xfrm>
        </p:spPr>
      </p:pic>
    </p:spTree>
    <p:extLst>
      <p:ext uri="{BB962C8B-B14F-4D97-AF65-F5344CB8AC3E}">
        <p14:creationId xmlns:p14="http://schemas.microsoft.com/office/powerpoint/2010/main" val="4040157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48A70-957A-4A2C-8A5E-22BCA652A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49" y="2057399"/>
            <a:ext cx="10868025" cy="1452563"/>
          </a:xfrm>
        </p:spPr>
        <p:txBody>
          <a:bodyPr>
            <a:normAutofit/>
          </a:bodyPr>
          <a:lstStyle/>
          <a:p>
            <a:r>
              <a:rPr lang="en-US" sz="5400" b="1" dirty="0"/>
              <a:t>LONG-TAIL DISTRIBUTIONS</a:t>
            </a:r>
            <a:endParaRPr lang="en-BE"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B78039-DCEC-49B8-ACDB-9B6D3CD4A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AA6E-0F56-4673-98F9-201F801B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30824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138-AFF4-4994-85B0-550D831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4DBB2-5CD5-4481-9C9C-423BCE9D8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4DBB2-5CD5-4481-9C9C-423BCE9D8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EE06-C82B-42A2-A8C4-5939B4E1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49448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76AE-D5EE-40BC-9C3B-B607C04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PARETO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C462F5-6776-4B72-9591-17866B578D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C462F5-6776-4B72-9591-17866B578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23082D56-B966-4719-98E7-7C7471084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4528"/>
            <a:ext cx="5181600" cy="349353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63FA61-7F00-4487-8888-7E4A7C72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6334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3E674C-7B4C-4E9F-82BF-D05C44FC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PARETO DISTRIBUTION</a:t>
            </a:r>
            <a:endParaRPr lang="en-BE" dirty="0"/>
          </a:p>
        </p:txBody>
      </p:sp>
      <p:pic>
        <p:nvPicPr>
          <p:cNvPr id="7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517FAC8E-E79C-4DD5-849A-CA450ABA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t="11893" r="17309" b="16089"/>
          <a:stretch/>
        </p:blipFill>
        <p:spPr>
          <a:xfrm>
            <a:off x="3267074" y="1690688"/>
            <a:ext cx="5657851" cy="4154983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45B6EF-6B23-4B96-9D91-BAA36D7D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85011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28D006-41B8-40E2-A271-D70255B1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PARETO DISTRIBUTION</a:t>
            </a:r>
            <a:endParaRPr lang="en-BE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2337E2D1-1EF2-42E7-9EDD-D3CB4D190F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66" y="1825625"/>
            <a:ext cx="2819667" cy="4351338"/>
          </a:xfrm>
        </p:spPr>
      </p:pic>
      <p:pic>
        <p:nvPicPr>
          <p:cNvPr id="11" name="Content Placeholder 10" descr="Chart, diagram, pie chart&#10;&#10;Description automatically generated">
            <a:extLst>
              <a:ext uri="{FF2B5EF4-FFF2-40B4-BE49-F238E27FC236}">
                <a16:creationId xmlns:a16="http://schemas.microsoft.com/office/drawing/2014/main" id="{BD172015-AFE1-473B-8B9A-9B2B9F7DD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051937"/>
            <a:ext cx="4762500" cy="3898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3D60-677F-45C6-867B-B073B1DC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2557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76AE-D5EE-40BC-9C3B-B607C04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PARETO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C462F5-6776-4B72-9591-17866B578D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C462F5-6776-4B72-9591-17866B578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23082D56-B966-4719-98E7-7C7471084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4528"/>
            <a:ext cx="5181600" cy="34935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982A0-2F7E-44BB-80CA-ED8F5094F94B}"/>
                  </a:ext>
                </a:extLst>
              </p:cNvPr>
              <p:cNvSpPr txBox="1"/>
              <p:nvPr/>
            </p:nvSpPr>
            <p:spPr>
              <a:xfrm>
                <a:off x="1195387" y="2152650"/>
                <a:ext cx="446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982A0-2F7E-44BB-80CA-ED8F5094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2152650"/>
                <a:ext cx="44672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208BF-3C39-4D27-A883-1CEFD375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5836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76AE-D5EE-40BC-9C3B-B607C04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PARETO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C462F5-6776-4B72-9591-17866B578D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  <a:p>
                <a:pPr marL="0" indent="0" algn="ctr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C462F5-6776-4B72-9591-17866B578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23082D56-B966-4719-98E7-7C7471084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4528"/>
            <a:ext cx="5181600" cy="34935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982A0-2F7E-44BB-80CA-ED8F5094F94B}"/>
                  </a:ext>
                </a:extLst>
              </p:cNvPr>
              <p:cNvSpPr txBox="1"/>
              <p:nvPr/>
            </p:nvSpPr>
            <p:spPr>
              <a:xfrm>
                <a:off x="1195387" y="2152650"/>
                <a:ext cx="446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982A0-2F7E-44BB-80CA-ED8F5094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2152650"/>
                <a:ext cx="44672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208BF-3C39-4D27-A883-1CEFD375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79</a:t>
            </a:fld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6FC13E-569F-4D79-8602-FD669A3E48B0}"/>
                  </a:ext>
                </a:extLst>
              </p:cNvPr>
              <p:cNvSpPr txBox="1"/>
              <p:nvPr/>
            </p:nvSpPr>
            <p:spPr>
              <a:xfrm>
                <a:off x="1195387" y="5550207"/>
                <a:ext cx="4467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6FC13E-569F-4D79-8602-FD669A3E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5550207"/>
                <a:ext cx="446722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7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B946-6D86-44CA-A518-3B003EA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dirty="0"/>
          </a:p>
        </p:txBody>
      </p:sp>
      <p:pic>
        <p:nvPicPr>
          <p:cNvPr id="4" name="Content Placeholder 5" descr="Diagram, shape&#10;&#10;Description automatically generated">
            <a:extLst>
              <a:ext uri="{FF2B5EF4-FFF2-40B4-BE49-F238E27FC236}">
                <a16:creationId xmlns:a16="http://schemas.microsoft.com/office/drawing/2014/main" id="{1568F787-DF06-42C7-A970-FAF6D5AE0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65304" r="4549" b="13738"/>
          <a:stretch/>
        </p:blipFill>
        <p:spPr>
          <a:xfrm>
            <a:off x="2905125" y="2183237"/>
            <a:ext cx="6305550" cy="24837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912DA4-DA72-4B4C-A0A5-08324A6A0BDE}"/>
              </a:ext>
            </a:extLst>
          </p:cNvPr>
          <p:cNvGrpSpPr/>
          <p:nvPr/>
        </p:nvGrpSpPr>
        <p:grpSpPr>
          <a:xfrm>
            <a:off x="2905125" y="2828925"/>
            <a:ext cx="6305550" cy="2352020"/>
            <a:chOff x="2905125" y="2828925"/>
            <a:chExt cx="6305550" cy="23520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6227A-0F11-4398-8108-067F99FFA88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828925"/>
              <a:ext cx="0" cy="1762125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6DFBEC-A6B2-4B04-90BF-3797BCD7FB80}"/>
                </a:ext>
              </a:extLst>
            </p:cNvPr>
            <p:cNvSpPr txBox="1"/>
            <p:nvPr/>
          </p:nvSpPr>
          <p:spPr>
            <a:xfrm>
              <a:off x="2905125" y="4657725"/>
              <a:ext cx="6305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      </a:t>
              </a:r>
              <a:r>
                <a:rPr lang="en-US" sz="2800" b="1" dirty="0">
                  <a:solidFill>
                    <a:schemeClr val="accent4"/>
                  </a:solidFill>
                  <a:latin typeface="Gill Sans MT" panose="020B0502020104020203" pitchFamily="34" charset="0"/>
                </a:rPr>
                <a:t>       median</a:t>
              </a:r>
              <a:endParaRPr lang="en-BE" sz="2800" b="1" dirty="0">
                <a:solidFill>
                  <a:schemeClr val="accent4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65A73B-E920-4E28-ADB4-5867E34D2707}"/>
              </a:ext>
            </a:extLst>
          </p:cNvPr>
          <p:cNvSpPr txBox="1"/>
          <p:nvPr/>
        </p:nvSpPr>
        <p:spPr>
          <a:xfrm>
            <a:off x="3752850" y="3479154"/>
            <a:ext cx="77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50%</a:t>
            </a:r>
            <a:endParaRPr lang="en-BE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49352-E0A5-4AC1-A043-6FD9EB1E8F83}"/>
              </a:ext>
            </a:extLst>
          </p:cNvPr>
          <p:cNvSpPr txBox="1"/>
          <p:nvPr/>
        </p:nvSpPr>
        <p:spPr>
          <a:xfrm>
            <a:off x="4986297" y="3489943"/>
            <a:ext cx="77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50%</a:t>
            </a:r>
            <a:endParaRPr lang="en-BE" sz="2400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043FB2-6149-49A9-8832-38637FC8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72137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A6582-774B-4C02-89E0-F14410FD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 FOR PARETO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91C77-EB52-4C75-BD16-7E482891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13897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A6582-774B-4C02-89E0-F14410FD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 FOR PARETO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A48A0-51FC-450D-AADC-2E71102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85508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A6582-774B-4C02-89E0-F14410FD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 FOR PARETO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6306D-C6E0-4600-8E05-53CED10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69912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A6582-774B-4C02-89E0-F14410FD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 FOR PARETO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120164-3174-4AE6-ABFE-DB2B9771D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6924-2B28-443A-AA9D-C0CE32A8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62082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3DC-DA44-496C-A21D-2D215394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CAUCHY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84630-A7D7-4369-9B26-9A56EB4DAD6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84630-A7D7-4369-9B26-9A56EB4DA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AC6B90E-0753-4B23-9D59-EFF0121DE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9160"/>
            <a:ext cx="5181600" cy="414426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3CC1DB-4F2B-4E9A-A173-BAF2CDDF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66606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A372A-1FA7-409A-A888-5AAB5F19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CAUCHY DISTRIBUTION</a:t>
            </a:r>
            <a:endParaRPr lang="en-BE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6B113D97-9D8F-4FA3-8378-60624191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48" y="1900738"/>
            <a:ext cx="5934903" cy="4201111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43090-34FA-4387-A334-A41FCC26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02298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3DC-DA44-496C-A21D-2D215394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CAUCHY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84630-A7D7-4369-9B26-9A56EB4DAD6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84630-A7D7-4369-9B26-9A56EB4DA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AC6B90E-0753-4B23-9D59-EFF0121DE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9160"/>
            <a:ext cx="5181600" cy="414426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F2F592-FA68-4502-8FFC-1EF0FD135E47}"/>
                  </a:ext>
                </a:extLst>
              </p:cNvPr>
              <p:cNvSpPr txBox="1"/>
              <p:nvPr/>
            </p:nvSpPr>
            <p:spPr>
              <a:xfrm>
                <a:off x="1195387" y="2705100"/>
                <a:ext cx="446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F2F592-FA68-4502-8FFC-1EF0FD135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2705100"/>
                <a:ext cx="4467225" cy="461665"/>
              </a:xfrm>
              <a:prstGeom prst="rect">
                <a:avLst/>
              </a:prstGeom>
              <a:blipFill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50AA9-A8E0-4EEF-8F60-BC2BAD37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04448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3DC-DA44-496C-A21D-2D215394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CAUCHY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84630-A7D7-4369-9B26-9A56EB4DAD6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84630-A7D7-4369-9B26-9A56EB4DA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AC6B90E-0753-4B23-9D59-EFF0121DE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9160"/>
            <a:ext cx="5181600" cy="414426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F2F592-FA68-4502-8FFC-1EF0FD135E47}"/>
                  </a:ext>
                </a:extLst>
              </p:cNvPr>
              <p:cNvSpPr txBox="1"/>
              <p:nvPr/>
            </p:nvSpPr>
            <p:spPr>
              <a:xfrm>
                <a:off x="1195387" y="2705100"/>
                <a:ext cx="446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BE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F2F592-FA68-4502-8FFC-1EF0FD135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2705100"/>
                <a:ext cx="4467225" cy="461665"/>
              </a:xfrm>
              <a:prstGeom prst="rect">
                <a:avLst/>
              </a:prstGeom>
              <a:blipFill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DE894-D6AE-41A8-9827-401A119E0B32}"/>
                  </a:ext>
                </a:extLst>
              </p:cNvPr>
              <p:cNvSpPr txBox="1"/>
              <p:nvPr/>
            </p:nvSpPr>
            <p:spPr>
              <a:xfrm>
                <a:off x="1195387" y="5550207"/>
                <a:ext cx="4467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B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DE894-D6AE-41A8-9827-401A119E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5550207"/>
                <a:ext cx="446722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A3111-AC19-4630-A0E7-D8C9898D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21737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7E4C-61FB-4DEB-B83B-9152C15A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VALUES FOR CAUCHY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1D24-C6E8-4336-858B-F04CCAC1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36452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7E4C-61FB-4DEB-B83B-9152C15A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VALUES FOR CAUCHY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992C8-BF92-4F04-8A1E-BC1B795A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89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83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40BF-AFC9-4D42-B50C-2F9B2D0B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MEAN, MEDIAN AND MODE</a:t>
            </a:r>
            <a:endParaRPr lang="en-BE" dirty="0"/>
          </a:p>
        </p:txBody>
      </p:sp>
      <p:pic>
        <p:nvPicPr>
          <p:cNvPr id="4" name="Content Placeholder 5" descr="Diagram, shape&#10;&#10;Description automatically generated">
            <a:extLst>
              <a:ext uri="{FF2B5EF4-FFF2-40B4-BE49-F238E27FC236}">
                <a16:creationId xmlns:a16="http://schemas.microsoft.com/office/drawing/2014/main" id="{0E075A79-9AA5-4E89-8B88-A32A9097E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65304" r="4549" b="13738"/>
          <a:stretch/>
        </p:blipFill>
        <p:spPr>
          <a:xfrm>
            <a:off x="2905125" y="2183237"/>
            <a:ext cx="6305550" cy="24837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77401D0-25FD-4A41-8437-3E94228C8820}"/>
              </a:ext>
            </a:extLst>
          </p:cNvPr>
          <p:cNvGrpSpPr/>
          <p:nvPr/>
        </p:nvGrpSpPr>
        <p:grpSpPr>
          <a:xfrm>
            <a:off x="2905125" y="2390775"/>
            <a:ext cx="6305550" cy="2790170"/>
            <a:chOff x="2905125" y="2390775"/>
            <a:chExt cx="6305550" cy="279017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D28938-69B0-44A0-95CE-45D2B11B4C8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133725"/>
              <a:ext cx="0" cy="1457325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6982D7-A63F-4621-9E0F-B300157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2390775"/>
              <a:ext cx="0" cy="220027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F51366-1E0C-43C0-AC93-DC98627D3F60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828925"/>
              <a:ext cx="0" cy="1762125"/>
            </a:xfrm>
            <a:prstGeom prst="line">
              <a:avLst/>
            </a:prstGeom>
            <a:ln w="57150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0304CB-535C-437A-BD05-8A7A44C86F0A}"/>
                </a:ext>
              </a:extLst>
            </p:cNvPr>
            <p:cNvSpPr txBox="1"/>
            <p:nvPr/>
          </p:nvSpPr>
          <p:spPr>
            <a:xfrm>
              <a:off x="2905125" y="4657725"/>
              <a:ext cx="6305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       	       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Gill Sans MT" panose="020B0502020104020203" pitchFamily="34" charset="0"/>
                </a:rPr>
                <a:t>mean</a:t>
              </a:r>
              <a:endParaRPr lang="en-BE" sz="2800" b="1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CC586-D986-4A7C-9B00-F1E4750B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66551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7E4C-61FB-4DEB-B83B-9152C15A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VALUES FOR CAUCHY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1FD4-45E7-4517-BC2C-3C12DE4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79138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7E4C-61FB-4DEB-B83B-9152C15A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VALUES FOR CAUCHY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9E19-7E69-44CF-B9DA-AA31434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87672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7E4C-61FB-4DEB-B83B-9152C15A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VALUES FOR CAUCHY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B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F08DC-C658-45CB-9FF5-FDA7AE668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7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0F718-C5B8-4E0A-9EFE-28087825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456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44C40-E1EA-44BB-8C86-7A38F1309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BUT WHAT DOES IT MEAN?</a:t>
            </a:r>
            <a:endParaRPr lang="en-BE" sz="4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0E810B-776E-4B6B-97C1-816E8405E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5 -&gt; Long-tailed distributions  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0734B-C071-4BEC-9179-B125FC98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92540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6C290B-5859-4985-856F-DC137EA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DETECTING HEAVY TAILS: LOG-LOG SCALE</a:t>
            </a:r>
            <a:endParaRPr lang="en-BE" sz="36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B285F-2557-4D4A-836F-3AF0542B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POWER LAW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E649DBA-77B1-46FD-8F9A-B9CCB275CD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LINEAR in a log-log plot</a:t>
                </a:r>
                <a:endParaRPr lang="en-BE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E649DBA-77B1-46FD-8F9A-B9CCB275C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892644-8C42-4BD2-A3C8-FEB9B3801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EXPONENTIAL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C3549E8-5D01-430F-B07B-B4559A2684C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EXPONENTIAL in a log-log plot</a:t>
                </a:r>
                <a:endParaRPr lang="en-BE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C3549E8-5D01-430F-B07B-B4559A268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CBE9-CDAA-4E88-9DB8-465CDC8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497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3819FF-9AB9-44A0-B527-D269843F7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TO SUM UP EVERYTHING…</a:t>
            </a:r>
            <a:endParaRPr lang="en-BE" sz="4800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3A17AAD-748E-493A-8109-BD26493F2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https://youtu.be/iA0xRUNvLV8</a:t>
            </a:r>
            <a:r>
              <a:rPr lang="nl-BE" dirty="0"/>
              <a:t> 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664F-91ED-4943-9CC0-C6682B9D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75025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CCB3-B220-4DEC-976D-89671EA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WEEK 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8727-202C-44B1-828A-48D2553B9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Summary statistics, tables and plots</a:t>
            </a:r>
          </a:p>
          <a:p>
            <a:endParaRPr lang="en-US" sz="1000" dirty="0"/>
          </a:p>
          <a:p>
            <a:r>
              <a:rPr lang="en-US" dirty="0"/>
              <a:t>Continuous random variables:</a:t>
            </a:r>
          </a:p>
          <a:p>
            <a:pPr lvl="1"/>
            <a:r>
              <a:rPr lang="en-US" dirty="0"/>
              <a:t>CDFs and PDFs</a:t>
            </a:r>
          </a:p>
          <a:p>
            <a:pPr lvl="1"/>
            <a:r>
              <a:rPr lang="en-US" dirty="0"/>
              <a:t>Standard distributions </a:t>
            </a:r>
            <a:br>
              <a:rPr lang="en-US" dirty="0"/>
            </a:br>
            <a:r>
              <a:rPr lang="en-US" i="1" dirty="0"/>
              <a:t>(uniform, exponential, normal)</a:t>
            </a:r>
          </a:p>
          <a:p>
            <a:pPr lvl="1"/>
            <a:r>
              <a:rPr lang="en-US" dirty="0"/>
              <a:t>Long-tailed distributions </a:t>
            </a:r>
            <a:br>
              <a:rPr lang="en-US" dirty="0"/>
            </a:br>
            <a:r>
              <a:rPr lang="en-US" i="1" dirty="0"/>
              <a:t>(Pareto, Cauchy)</a:t>
            </a:r>
          </a:p>
          <a:p>
            <a:pPr lvl="1"/>
            <a:endParaRPr lang="en-US" sz="1000" i="1" dirty="0"/>
          </a:p>
          <a:p>
            <a:r>
              <a:rPr lang="en-US" dirty="0"/>
              <a:t>Parameter estimation:</a:t>
            </a:r>
          </a:p>
          <a:p>
            <a:pPr lvl="1"/>
            <a:r>
              <a:rPr lang="en-US" dirty="0"/>
              <a:t>Maximum Likelihood;</a:t>
            </a:r>
          </a:p>
          <a:p>
            <a:pPr lvl="1"/>
            <a:r>
              <a:rPr lang="en-US" dirty="0"/>
              <a:t>discrete and continuous variants.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C361-85CF-4C14-BF0A-5EE54118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87001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CCB3-B220-4DEC-976D-89671EA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WEEK 1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8727-202C-44B1-828A-48D2553B9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Summary statistics, tables and plots</a:t>
            </a:r>
          </a:p>
          <a:p>
            <a:endParaRPr lang="en-US" sz="1000" dirty="0"/>
          </a:p>
          <a:p>
            <a:r>
              <a:rPr lang="en-US" dirty="0"/>
              <a:t>Continuous random variables:</a:t>
            </a:r>
          </a:p>
          <a:p>
            <a:pPr lvl="1"/>
            <a:r>
              <a:rPr lang="en-US" dirty="0"/>
              <a:t>CDFs and PDFs</a:t>
            </a:r>
          </a:p>
          <a:p>
            <a:pPr lvl="1"/>
            <a:r>
              <a:rPr lang="en-US" dirty="0"/>
              <a:t>Standard distributions </a:t>
            </a:r>
            <a:br>
              <a:rPr lang="en-US" dirty="0"/>
            </a:br>
            <a:r>
              <a:rPr lang="en-US" i="1" dirty="0"/>
              <a:t>(uniform, exponential, normal)</a:t>
            </a:r>
          </a:p>
          <a:p>
            <a:pPr lvl="1"/>
            <a:r>
              <a:rPr lang="en-US" dirty="0"/>
              <a:t>Long-tailed distributions </a:t>
            </a:r>
            <a:br>
              <a:rPr lang="en-US" dirty="0"/>
            </a:br>
            <a:r>
              <a:rPr lang="en-US" i="1" dirty="0"/>
              <a:t>(Pareto, Cauchy)</a:t>
            </a:r>
          </a:p>
          <a:p>
            <a:pPr lvl="1"/>
            <a:endParaRPr lang="en-US" sz="1000" i="1" dirty="0"/>
          </a:p>
          <a:p>
            <a:r>
              <a:rPr lang="en-US" dirty="0"/>
              <a:t>Parameter estimation:</a:t>
            </a:r>
          </a:p>
          <a:p>
            <a:pPr lvl="1"/>
            <a:r>
              <a:rPr lang="en-US" dirty="0"/>
              <a:t>Maximum Likelihood;</a:t>
            </a:r>
          </a:p>
          <a:p>
            <a:pPr lvl="1"/>
            <a:r>
              <a:rPr lang="en-US" dirty="0"/>
              <a:t>discrete and continuous variants.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0C6E06-F318-4100-B753-9180FD8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30724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/>
              <a:t>You can still submit Assignment 1 (-10% of the score each late day)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Graded assignment 2 due Monday evening.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New assignment on Monday.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C361-85CF-4C14-BF0A-5EE54118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16A7-45E6-478B-A2D0-68A0857D6E26}" type="slidenum">
              <a:rPr lang="en-BE" smtClean="0"/>
              <a:t>97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71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3250</Words>
  <Application>Microsoft Office PowerPoint</Application>
  <PresentationFormat>Widescreen</PresentationFormat>
  <Paragraphs>731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Cambria Math</vt:lpstr>
      <vt:lpstr>Gill Sans MT</vt:lpstr>
      <vt:lpstr>Gill Sans Nova</vt:lpstr>
      <vt:lpstr>Office Theme</vt:lpstr>
      <vt:lpstr>INTRODUCTION  TO STATISTICS</vt:lpstr>
      <vt:lpstr>LAST TIME</vt:lpstr>
      <vt:lpstr>TODAY</vt:lpstr>
      <vt:lpstr>MEAN, MEDIAN AND MODE</vt:lpstr>
      <vt:lpstr>MEAN, MEDIAN AND MODE</vt:lpstr>
      <vt:lpstr>MEAN, MEDIAN AND MODE</vt:lpstr>
      <vt:lpstr>MEAN, MEDIAN AND MODE</vt:lpstr>
      <vt:lpstr>MEAN, MEDIAN AND MODE</vt:lpstr>
      <vt:lpstr>MEAN, MEDIAN AND MODE</vt:lpstr>
      <vt:lpstr>MEAN, MEDIAN AND MODE</vt:lpstr>
      <vt:lpstr>MEAN, MEDIAN AND MODE</vt:lpstr>
      <vt:lpstr>REMINDER: EXPONENTIAL DISTRIBUTION</vt:lpstr>
      <vt:lpstr>REMINDER: EXPONENTIAL DISTRIBUTION</vt:lpstr>
      <vt:lpstr>REMINDER: EXPONENTIAL DISTRIBUTION</vt:lpstr>
      <vt:lpstr>REMINDER: EXPONENTIAL DISTRIBUTION</vt:lpstr>
      <vt:lpstr>REMINDER: EXPONENTIAL DISTRIBUTION</vt:lpstr>
      <vt:lpstr>REMINDER: 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EXPONENTIAL DISTRIBUTION</vt:lpstr>
      <vt:lpstr>MAXIMUM LIKELIHOOD ESTIMATE</vt:lpstr>
      <vt:lpstr>LIKELIHOOD FUNCTION</vt:lpstr>
      <vt:lpstr>LIKELIHOOD FUNCTION</vt:lpstr>
      <vt:lpstr>LIKELIHOOD FUNCTION</vt:lpstr>
      <vt:lpstr>LIKELIHOOD FUNCTION</vt:lpstr>
      <vt:lpstr>LIKELIHOOD FUNCTION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ML EXAMPLE: EXPONENTIAL DISTRIBUTION</vt:lpstr>
      <vt:lpstr>BREAK</vt:lpstr>
      <vt:lpstr>NORMAL DISTRIBUTION</vt:lpstr>
      <vt:lpstr>NORMAL DISTRIBUTION</vt:lpstr>
      <vt:lpstr>NORMAL DISTRIBUTION</vt:lpstr>
      <vt:lpstr>NORMAL DISTRIBUTION</vt:lpstr>
      <vt:lpstr>NORMAL DISTRIBUTION</vt:lpstr>
      <vt:lpstr>NORMAL DISTRIBUTION</vt:lpstr>
      <vt:lpstr>STANDARD NORMAL DISTRIBUTION</vt:lpstr>
      <vt:lpstr>STANDARD NORMAL DISTRIBUTION</vt:lpstr>
      <vt:lpstr>LET’S GET TO KNOW  THE NORMAL DISTRIBUTION BETTER!</vt:lpstr>
      <vt:lpstr>PARAMETER ESTIMATION  FOR THE NORMAL DISTRIBUTION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MLE FOR THE MEAN OF THE NORMAL</vt:lpstr>
      <vt:lpstr>PowerPoint Presentation</vt:lpstr>
      <vt:lpstr>LONG-TAIL DISTRIBUTIONS</vt:lpstr>
      <vt:lpstr>EXPECTED VALUE</vt:lpstr>
      <vt:lpstr>PARETO DISTRIBUTION</vt:lpstr>
      <vt:lpstr>PARETO DISTRIBUTION</vt:lpstr>
      <vt:lpstr>PARETO DISTRIBUTION</vt:lpstr>
      <vt:lpstr>PARETO DISTRIBUTION</vt:lpstr>
      <vt:lpstr>PARETO DISTRIBUTION</vt:lpstr>
      <vt:lpstr>EXPECTED VALUE FOR PARETO</vt:lpstr>
      <vt:lpstr>EXPECTED VALUE FOR PARETO</vt:lpstr>
      <vt:lpstr>EXPECTED VALUE FOR PARETO</vt:lpstr>
      <vt:lpstr>EXPECTED VALUE FOR PARETO</vt:lpstr>
      <vt:lpstr>CAUCHY DISTRIBUTION</vt:lpstr>
      <vt:lpstr>CAUCHY DISTRIBUTION</vt:lpstr>
      <vt:lpstr>CAUCHY DISTRIBUTION</vt:lpstr>
      <vt:lpstr>CAUCHY DISTRIBUTION</vt:lpstr>
      <vt:lpstr>EXPECTED VALUES FOR CAUCHY</vt:lpstr>
      <vt:lpstr>EXPECTED VALUES FOR CAUCHY</vt:lpstr>
      <vt:lpstr>EXPECTED VALUES FOR CAUCHY</vt:lpstr>
      <vt:lpstr>EXPECTED VALUES FOR CAUCHY</vt:lpstr>
      <vt:lpstr>EXPECTED VALUES FOR CAUCHY</vt:lpstr>
      <vt:lpstr>BUT WHAT DOES IT MEAN?</vt:lpstr>
      <vt:lpstr>DETECTING HEAVY TAILS: LOG-LOG SCALE</vt:lpstr>
      <vt:lpstr>TO SUM UP EVERYTHING…</vt:lpstr>
      <vt:lpstr>SUMMARY OF WEEK 1</vt:lpstr>
      <vt:lpstr>SUMMARY OF 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Evgenia Korneva</dc:creator>
  <cp:lastModifiedBy>Evgenia Korneva</cp:lastModifiedBy>
  <cp:revision>4</cp:revision>
  <dcterms:created xsi:type="dcterms:W3CDTF">2020-12-03T17:52:44Z</dcterms:created>
  <dcterms:modified xsi:type="dcterms:W3CDTF">2020-12-04T07:54:05Z</dcterms:modified>
</cp:coreProperties>
</file>