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2"/>
  </p:notesMasterIdLst>
  <p:sldIdLst>
    <p:sldId id="390" r:id="rId2"/>
    <p:sldId id="624" r:id="rId3"/>
    <p:sldId id="623" r:id="rId4"/>
    <p:sldId id="545" r:id="rId5"/>
    <p:sldId id="625" r:id="rId6"/>
    <p:sldId id="521" r:id="rId7"/>
    <p:sldId id="520" r:id="rId8"/>
    <p:sldId id="416" r:id="rId9"/>
    <p:sldId id="524" r:id="rId10"/>
    <p:sldId id="523" r:id="rId11"/>
    <p:sldId id="522" r:id="rId12"/>
    <p:sldId id="417" r:id="rId13"/>
    <p:sldId id="546" r:id="rId14"/>
    <p:sldId id="573" r:id="rId15"/>
    <p:sldId id="572" r:id="rId16"/>
    <p:sldId id="571" r:id="rId17"/>
    <p:sldId id="627" r:id="rId18"/>
    <p:sldId id="628" r:id="rId19"/>
    <p:sldId id="570" r:id="rId20"/>
    <p:sldId id="629" r:id="rId21"/>
    <p:sldId id="569" r:id="rId22"/>
    <p:sldId id="568" r:id="rId23"/>
    <p:sldId id="578" r:id="rId24"/>
    <p:sldId id="577" r:id="rId25"/>
    <p:sldId id="576" r:id="rId26"/>
    <p:sldId id="575" r:id="rId27"/>
    <p:sldId id="574" r:id="rId28"/>
    <p:sldId id="567" r:id="rId29"/>
    <p:sldId id="551" r:id="rId30"/>
    <p:sldId id="584" r:id="rId31"/>
    <p:sldId id="583" r:id="rId32"/>
    <p:sldId id="581" r:id="rId33"/>
    <p:sldId id="582" r:id="rId34"/>
    <p:sldId id="580" r:id="rId35"/>
    <p:sldId id="579" r:id="rId36"/>
    <p:sldId id="549" r:id="rId37"/>
    <p:sldId id="587" r:id="rId38"/>
    <p:sldId id="588" r:id="rId39"/>
    <p:sldId id="586" r:id="rId40"/>
    <p:sldId id="589" r:id="rId41"/>
    <p:sldId id="585" r:id="rId42"/>
    <p:sldId id="544" r:id="rId43"/>
    <p:sldId id="547" r:id="rId44"/>
    <p:sldId id="596" r:id="rId45"/>
    <p:sldId id="597" r:id="rId46"/>
    <p:sldId id="593" r:id="rId47"/>
    <p:sldId id="595" r:id="rId48"/>
    <p:sldId id="592" r:id="rId49"/>
    <p:sldId id="591" r:id="rId50"/>
    <p:sldId id="590" r:id="rId51"/>
    <p:sldId id="552" r:id="rId52"/>
    <p:sldId id="599" r:id="rId53"/>
    <p:sldId id="598" r:id="rId54"/>
    <p:sldId id="557" r:id="rId55"/>
    <p:sldId id="603" r:id="rId56"/>
    <p:sldId id="601" r:id="rId57"/>
    <p:sldId id="600" r:id="rId58"/>
    <p:sldId id="602" r:id="rId59"/>
    <p:sldId id="556" r:id="rId60"/>
    <p:sldId id="555" r:id="rId61"/>
    <p:sldId id="608" r:id="rId62"/>
    <p:sldId id="607" r:id="rId63"/>
    <p:sldId id="606" r:id="rId64"/>
    <p:sldId id="605" r:id="rId65"/>
    <p:sldId id="604" r:id="rId66"/>
    <p:sldId id="562" r:id="rId67"/>
    <p:sldId id="630" r:id="rId68"/>
    <p:sldId id="548" r:id="rId69"/>
    <p:sldId id="612" r:id="rId70"/>
    <p:sldId id="611" r:id="rId71"/>
    <p:sldId id="610" r:id="rId72"/>
    <p:sldId id="609" r:id="rId73"/>
    <p:sldId id="550" r:id="rId74"/>
    <p:sldId id="614" r:id="rId75"/>
    <p:sldId id="613" r:id="rId76"/>
    <p:sldId id="559" r:id="rId77"/>
    <p:sldId id="618" r:id="rId78"/>
    <p:sldId id="617" r:id="rId79"/>
    <p:sldId id="631" r:id="rId80"/>
    <p:sldId id="616" r:id="rId81"/>
    <p:sldId id="561" r:id="rId82"/>
    <p:sldId id="621" r:id="rId83"/>
    <p:sldId id="620" r:id="rId84"/>
    <p:sldId id="619" r:id="rId85"/>
    <p:sldId id="560" r:id="rId86"/>
    <p:sldId id="563" r:id="rId87"/>
    <p:sldId id="632" r:id="rId88"/>
    <p:sldId id="634" r:id="rId89"/>
    <p:sldId id="633" r:id="rId90"/>
    <p:sldId id="564" r:id="rId91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5C9E46-0D0F-4963-BB66-9B06C1CD0FF7}" v="2694" dt="2020-12-10T21:36:58.9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5" autoAdjust="0"/>
    <p:restoredTop sz="94660"/>
  </p:normalViewPr>
  <p:slideViewPr>
    <p:cSldViewPr snapToGrid="0">
      <p:cViewPr varScale="1">
        <p:scale>
          <a:sx n="67" d="100"/>
          <a:sy n="67" d="100"/>
        </p:scale>
        <p:origin x="5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theme" Target="theme/theme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microsoft.com/office/2016/11/relationships/changesInfo" Target="changesInfos/changesInfo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presProps" Target="presProps.xml"/><Relationship Id="rId98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vgenia Korneva" userId="e62070071816427d" providerId="LiveId" clId="{075C9E46-0D0F-4963-BB66-9B06C1CD0FF7}"/>
    <pc:docChg chg="undo custSel addSld delSld modSld">
      <pc:chgData name="Evgenia Korneva" userId="e62070071816427d" providerId="LiveId" clId="{075C9E46-0D0F-4963-BB66-9B06C1CD0FF7}" dt="2020-12-10T21:36:58.959" v="4278" actId="20577"/>
      <pc:docMkLst>
        <pc:docMk/>
      </pc:docMkLst>
      <pc:sldChg chg="modSp">
        <pc:chgData name="Evgenia Korneva" userId="e62070071816427d" providerId="LiveId" clId="{075C9E46-0D0F-4963-BB66-9B06C1CD0FF7}" dt="2020-12-09T23:50:08.317" v="3088" actId="20577"/>
        <pc:sldMkLst>
          <pc:docMk/>
          <pc:sldMk cId="767034854" sldId="390"/>
        </pc:sldMkLst>
        <pc:spChg chg="mod">
          <ac:chgData name="Evgenia Korneva" userId="e62070071816427d" providerId="LiveId" clId="{075C9E46-0D0F-4963-BB66-9B06C1CD0FF7}" dt="2020-12-09T23:50:08.317" v="3088" actId="20577"/>
          <ac:spMkLst>
            <pc:docMk/>
            <pc:sldMk cId="767034854" sldId="390"/>
            <ac:spMk id="3" creationId="{EE4024D2-AF1F-4F44-BB7E-7C6F5485CA46}"/>
          </ac:spMkLst>
        </pc:spChg>
      </pc:sldChg>
      <pc:sldChg chg="modSp add">
        <pc:chgData name="Evgenia Korneva" userId="e62070071816427d" providerId="LiveId" clId="{075C9E46-0D0F-4963-BB66-9B06C1CD0FF7}" dt="2020-12-09T23:50:28.056" v="3095"/>
        <pc:sldMkLst>
          <pc:docMk/>
          <pc:sldMk cId="996049372" sldId="416"/>
        </pc:sldMkLst>
        <pc:spChg chg="mod">
          <ac:chgData name="Evgenia Korneva" userId="e62070071816427d" providerId="LiveId" clId="{075C9E46-0D0F-4963-BB66-9B06C1CD0FF7}" dt="2020-12-09T23:50:28.056" v="3095"/>
          <ac:spMkLst>
            <pc:docMk/>
            <pc:sldMk cId="996049372" sldId="416"/>
            <ac:spMk id="2" creationId="{E5FAE7E5-D82C-4379-B041-2928E4AFCF18}"/>
          </ac:spMkLst>
        </pc:spChg>
      </pc:sldChg>
      <pc:sldChg chg="modSp add">
        <pc:chgData name="Evgenia Korneva" userId="e62070071816427d" providerId="LiveId" clId="{075C9E46-0D0F-4963-BB66-9B06C1CD0FF7}" dt="2020-12-09T23:50:50.190" v="3102"/>
        <pc:sldMkLst>
          <pc:docMk/>
          <pc:sldMk cId="534371396" sldId="417"/>
        </pc:sldMkLst>
        <pc:spChg chg="mod">
          <ac:chgData name="Evgenia Korneva" userId="e62070071816427d" providerId="LiveId" clId="{075C9E46-0D0F-4963-BB66-9B06C1CD0FF7}" dt="2020-12-09T23:50:50.190" v="3102"/>
          <ac:spMkLst>
            <pc:docMk/>
            <pc:sldMk cId="534371396" sldId="417"/>
            <ac:spMk id="2" creationId="{B8CB0D6B-A1C2-465C-8951-15775139E792}"/>
          </ac:spMkLst>
        </pc:spChg>
      </pc:sldChg>
      <pc:sldChg chg="add del">
        <pc:chgData name="Evgenia Korneva" userId="e62070071816427d" providerId="LiveId" clId="{075C9E46-0D0F-4963-BB66-9B06C1CD0FF7}" dt="2020-12-09T23:26:19.428" v="2847" actId="2696"/>
        <pc:sldMkLst>
          <pc:docMk/>
          <pc:sldMk cId="2270286761" sldId="423"/>
        </pc:sldMkLst>
      </pc:sldChg>
      <pc:sldChg chg="add del">
        <pc:chgData name="Evgenia Korneva" userId="e62070071816427d" providerId="LiveId" clId="{075C9E46-0D0F-4963-BB66-9B06C1CD0FF7}" dt="2020-12-09T23:26:19.645" v="2848" actId="2696"/>
        <pc:sldMkLst>
          <pc:docMk/>
          <pc:sldMk cId="895708496" sldId="426"/>
        </pc:sldMkLst>
      </pc:sldChg>
      <pc:sldChg chg="add del">
        <pc:chgData name="Evgenia Korneva" userId="e62070071816427d" providerId="LiveId" clId="{075C9E46-0D0F-4963-BB66-9B06C1CD0FF7}" dt="2020-12-09T23:26:20.410" v="2851" actId="2696"/>
        <pc:sldMkLst>
          <pc:docMk/>
          <pc:sldMk cId="2504105185" sldId="428"/>
        </pc:sldMkLst>
      </pc:sldChg>
      <pc:sldChg chg="addSp modSp add del">
        <pc:chgData name="Evgenia Korneva" userId="e62070071816427d" providerId="LiveId" clId="{075C9E46-0D0F-4963-BB66-9B06C1CD0FF7}" dt="2020-12-09T23:26:19.922" v="2849" actId="2696"/>
        <pc:sldMkLst>
          <pc:docMk/>
          <pc:sldMk cId="3805624900" sldId="429"/>
        </pc:sldMkLst>
        <pc:picChg chg="add mod">
          <ac:chgData name="Evgenia Korneva" userId="e62070071816427d" providerId="LiveId" clId="{075C9E46-0D0F-4963-BB66-9B06C1CD0FF7}" dt="2020-12-09T23:24:30.725" v="2841" actId="571"/>
          <ac:picMkLst>
            <pc:docMk/>
            <pc:sldMk cId="3805624900" sldId="429"/>
            <ac:picMk id="7" creationId="{C98D985D-B0C1-42A7-AA96-6CD94AE6DC00}"/>
          </ac:picMkLst>
        </pc:picChg>
      </pc:sldChg>
      <pc:sldChg chg="add del">
        <pc:chgData name="Evgenia Korneva" userId="e62070071816427d" providerId="LiveId" clId="{075C9E46-0D0F-4963-BB66-9B06C1CD0FF7}" dt="2020-12-09T23:26:20.215" v="2850" actId="2696"/>
        <pc:sldMkLst>
          <pc:docMk/>
          <pc:sldMk cId="1631711053" sldId="431"/>
        </pc:sldMkLst>
      </pc:sldChg>
      <pc:sldChg chg="del">
        <pc:chgData name="Evgenia Korneva" userId="e62070071816427d" providerId="LiveId" clId="{075C9E46-0D0F-4963-BB66-9B06C1CD0FF7}" dt="2020-12-10T20:26:57.267" v="4249" actId="2696"/>
        <pc:sldMkLst>
          <pc:docMk/>
          <pc:sldMk cId="753086853" sldId="435"/>
        </pc:sldMkLst>
      </pc:sldChg>
      <pc:sldChg chg="del">
        <pc:chgData name="Evgenia Korneva" userId="e62070071816427d" providerId="LiveId" clId="{075C9E46-0D0F-4963-BB66-9B06C1CD0FF7}" dt="2020-12-10T20:26:58.230" v="4252" actId="2696"/>
        <pc:sldMkLst>
          <pc:docMk/>
          <pc:sldMk cId="1125623848" sldId="436"/>
        </pc:sldMkLst>
      </pc:sldChg>
      <pc:sldChg chg="del">
        <pc:chgData name="Evgenia Korneva" userId="e62070071816427d" providerId="LiveId" clId="{075C9E46-0D0F-4963-BB66-9B06C1CD0FF7}" dt="2020-12-10T20:26:59.287" v="4255" actId="2696"/>
        <pc:sldMkLst>
          <pc:docMk/>
          <pc:sldMk cId="2562051512" sldId="437"/>
        </pc:sldMkLst>
      </pc:sldChg>
      <pc:sldChg chg="del">
        <pc:chgData name="Evgenia Korneva" userId="e62070071816427d" providerId="LiveId" clId="{075C9E46-0D0F-4963-BB66-9B06C1CD0FF7}" dt="2020-12-10T20:26:57.916" v="4251" actId="2696"/>
        <pc:sldMkLst>
          <pc:docMk/>
          <pc:sldMk cId="937378866" sldId="441"/>
        </pc:sldMkLst>
      </pc:sldChg>
      <pc:sldChg chg="del">
        <pc:chgData name="Evgenia Korneva" userId="e62070071816427d" providerId="LiveId" clId="{075C9E46-0D0F-4963-BB66-9B06C1CD0FF7}" dt="2020-12-10T20:26:57.616" v="4250" actId="2696"/>
        <pc:sldMkLst>
          <pc:docMk/>
          <pc:sldMk cId="926259853" sldId="442"/>
        </pc:sldMkLst>
      </pc:sldChg>
      <pc:sldChg chg="del">
        <pc:chgData name="Evgenia Korneva" userId="e62070071816427d" providerId="LiveId" clId="{075C9E46-0D0F-4963-BB66-9B06C1CD0FF7}" dt="2020-12-10T20:26:59.536" v="4256" actId="2696"/>
        <pc:sldMkLst>
          <pc:docMk/>
          <pc:sldMk cId="554562164" sldId="443"/>
        </pc:sldMkLst>
      </pc:sldChg>
      <pc:sldChg chg="del">
        <pc:chgData name="Evgenia Korneva" userId="e62070071816427d" providerId="LiveId" clId="{075C9E46-0D0F-4963-BB66-9B06C1CD0FF7}" dt="2020-12-10T20:26:58.984" v="4254" actId="2696"/>
        <pc:sldMkLst>
          <pc:docMk/>
          <pc:sldMk cId="4121126087" sldId="444"/>
        </pc:sldMkLst>
      </pc:sldChg>
      <pc:sldChg chg="del">
        <pc:chgData name="Evgenia Korneva" userId="e62070071816427d" providerId="LiveId" clId="{075C9E46-0D0F-4963-BB66-9B06C1CD0FF7}" dt="2020-12-10T20:26:58.668" v="4253" actId="2696"/>
        <pc:sldMkLst>
          <pc:docMk/>
          <pc:sldMk cId="1937309661" sldId="445"/>
        </pc:sldMkLst>
      </pc:sldChg>
      <pc:sldChg chg="del">
        <pc:chgData name="Evgenia Korneva" userId="e62070071816427d" providerId="LiveId" clId="{075C9E46-0D0F-4963-BB66-9B06C1CD0FF7}" dt="2020-12-10T20:26:55.381" v="4239" actId="2696"/>
        <pc:sldMkLst>
          <pc:docMk/>
          <pc:sldMk cId="1695815993" sldId="446"/>
        </pc:sldMkLst>
      </pc:sldChg>
      <pc:sldChg chg="modSp add">
        <pc:chgData name="Evgenia Korneva" userId="e62070071816427d" providerId="LiveId" clId="{075C9E46-0D0F-4963-BB66-9B06C1CD0FF7}" dt="2020-12-09T23:50:23.952" v="3094"/>
        <pc:sldMkLst>
          <pc:docMk/>
          <pc:sldMk cId="1116499390" sldId="520"/>
        </pc:sldMkLst>
        <pc:spChg chg="mod">
          <ac:chgData name="Evgenia Korneva" userId="e62070071816427d" providerId="LiveId" clId="{075C9E46-0D0F-4963-BB66-9B06C1CD0FF7}" dt="2020-12-09T23:50:23.952" v="3094"/>
          <ac:spMkLst>
            <pc:docMk/>
            <pc:sldMk cId="1116499390" sldId="520"/>
            <ac:spMk id="2" creationId="{E5FAE7E5-D82C-4379-B041-2928E4AFCF18}"/>
          </ac:spMkLst>
        </pc:spChg>
      </pc:sldChg>
      <pc:sldChg chg="modSp add">
        <pc:chgData name="Evgenia Korneva" userId="e62070071816427d" providerId="LiveId" clId="{075C9E46-0D0F-4963-BB66-9B06C1CD0FF7}" dt="2020-12-10T06:51:24.286" v="3161" actId="20577"/>
        <pc:sldMkLst>
          <pc:docMk/>
          <pc:sldMk cId="2686850600" sldId="521"/>
        </pc:sldMkLst>
        <pc:spChg chg="mod">
          <ac:chgData name="Evgenia Korneva" userId="e62070071816427d" providerId="LiveId" clId="{075C9E46-0D0F-4963-BB66-9B06C1CD0FF7}" dt="2020-12-09T23:50:17.010" v="3093" actId="20577"/>
          <ac:spMkLst>
            <pc:docMk/>
            <pc:sldMk cId="2686850600" sldId="521"/>
            <ac:spMk id="2" creationId="{E5FAE7E5-D82C-4379-B041-2928E4AFCF18}"/>
          </ac:spMkLst>
        </pc:spChg>
        <pc:spChg chg="mod">
          <ac:chgData name="Evgenia Korneva" userId="e62070071816427d" providerId="LiveId" clId="{075C9E46-0D0F-4963-BB66-9B06C1CD0FF7}" dt="2020-12-10T06:51:24.286" v="3161" actId="20577"/>
          <ac:spMkLst>
            <pc:docMk/>
            <pc:sldMk cId="2686850600" sldId="521"/>
            <ac:spMk id="3" creationId="{BF0168A4-4EC8-45E2-A96D-58951BC4ED04}"/>
          </ac:spMkLst>
        </pc:spChg>
      </pc:sldChg>
      <pc:sldChg chg="modSp add">
        <pc:chgData name="Evgenia Korneva" userId="e62070071816427d" providerId="LiveId" clId="{075C9E46-0D0F-4963-BB66-9B06C1CD0FF7}" dt="2020-12-09T23:50:45.539" v="3101"/>
        <pc:sldMkLst>
          <pc:docMk/>
          <pc:sldMk cId="3033153922" sldId="522"/>
        </pc:sldMkLst>
        <pc:spChg chg="mod">
          <ac:chgData name="Evgenia Korneva" userId="e62070071816427d" providerId="LiveId" clId="{075C9E46-0D0F-4963-BB66-9B06C1CD0FF7}" dt="2020-12-09T23:50:45.539" v="3101"/>
          <ac:spMkLst>
            <pc:docMk/>
            <pc:sldMk cId="3033153922" sldId="522"/>
            <ac:spMk id="2" creationId="{B8CB0D6B-A1C2-465C-8951-15775139E792}"/>
          </ac:spMkLst>
        </pc:spChg>
      </pc:sldChg>
      <pc:sldChg chg="modSp add">
        <pc:chgData name="Evgenia Korneva" userId="e62070071816427d" providerId="LiveId" clId="{075C9E46-0D0F-4963-BB66-9B06C1CD0FF7}" dt="2020-12-09T23:50:39.806" v="3100"/>
        <pc:sldMkLst>
          <pc:docMk/>
          <pc:sldMk cId="3397789517" sldId="523"/>
        </pc:sldMkLst>
        <pc:spChg chg="mod">
          <ac:chgData name="Evgenia Korneva" userId="e62070071816427d" providerId="LiveId" clId="{075C9E46-0D0F-4963-BB66-9B06C1CD0FF7}" dt="2020-12-09T23:50:39.806" v="3100"/>
          <ac:spMkLst>
            <pc:docMk/>
            <pc:sldMk cId="3397789517" sldId="523"/>
            <ac:spMk id="2" creationId="{B8CB0D6B-A1C2-465C-8951-15775139E792}"/>
          </ac:spMkLst>
        </pc:spChg>
      </pc:sldChg>
      <pc:sldChg chg="modSp add">
        <pc:chgData name="Evgenia Korneva" userId="e62070071816427d" providerId="LiveId" clId="{075C9E46-0D0F-4963-BB66-9B06C1CD0FF7}" dt="2020-12-09T23:50:32.086" v="3099" actId="20577"/>
        <pc:sldMkLst>
          <pc:docMk/>
          <pc:sldMk cId="277123873" sldId="524"/>
        </pc:sldMkLst>
        <pc:spChg chg="mod">
          <ac:chgData name="Evgenia Korneva" userId="e62070071816427d" providerId="LiveId" clId="{075C9E46-0D0F-4963-BB66-9B06C1CD0FF7}" dt="2020-12-09T23:50:32.086" v="3099" actId="20577"/>
          <ac:spMkLst>
            <pc:docMk/>
            <pc:sldMk cId="277123873" sldId="524"/>
            <ac:spMk id="2" creationId="{B8CB0D6B-A1C2-465C-8951-15775139E792}"/>
          </ac:spMkLst>
        </pc:spChg>
      </pc:sldChg>
      <pc:sldChg chg="del">
        <pc:chgData name="Evgenia Korneva" userId="e62070071816427d" providerId="LiveId" clId="{075C9E46-0D0F-4963-BB66-9B06C1CD0FF7}" dt="2020-12-10T20:26:57.011" v="4248" actId="2696"/>
        <pc:sldMkLst>
          <pc:docMk/>
          <pc:sldMk cId="1893539780" sldId="540"/>
        </pc:sldMkLst>
      </pc:sldChg>
      <pc:sldChg chg="del">
        <pc:chgData name="Evgenia Korneva" userId="e62070071816427d" providerId="LiveId" clId="{075C9E46-0D0F-4963-BB66-9B06C1CD0FF7}" dt="2020-12-10T20:26:56.785" v="4247" actId="2696"/>
        <pc:sldMkLst>
          <pc:docMk/>
          <pc:sldMk cId="2214843826" sldId="541"/>
        </pc:sldMkLst>
      </pc:sldChg>
      <pc:sldChg chg="del">
        <pc:chgData name="Evgenia Korneva" userId="e62070071816427d" providerId="LiveId" clId="{075C9E46-0D0F-4963-BB66-9B06C1CD0FF7}" dt="2020-12-10T20:26:56.567" v="4246" actId="2696"/>
        <pc:sldMkLst>
          <pc:docMk/>
          <pc:sldMk cId="2386774723" sldId="542"/>
        </pc:sldMkLst>
      </pc:sldChg>
      <pc:sldChg chg="del">
        <pc:chgData name="Evgenia Korneva" userId="e62070071816427d" providerId="LiveId" clId="{075C9E46-0D0F-4963-BB66-9B06C1CD0FF7}" dt="2020-12-10T20:26:56.360" v="4245" actId="2696"/>
        <pc:sldMkLst>
          <pc:docMk/>
          <pc:sldMk cId="579817290" sldId="543"/>
        </pc:sldMkLst>
      </pc:sldChg>
      <pc:sldChg chg="del">
        <pc:chgData name="Evgenia Korneva" userId="e62070071816427d" providerId="LiveId" clId="{075C9E46-0D0F-4963-BB66-9B06C1CD0FF7}" dt="2020-12-09T22:44:51.884" v="2371" actId="2696"/>
        <pc:sldMkLst>
          <pc:docMk/>
          <pc:sldMk cId="390337306" sldId="544"/>
        </pc:sldMkLst>
      </pc:sldChg>
      <pc:sldChg chg="modSp add">
        <pc:chgData name="Evgenia Korneva" userId="e62070071816427d" providerId="LiveId" clId="{075C9E46-0D0F-4963-BB66-9B06C1CD0FF7}" dt="2020-12-10T06:55:26.740" v="3200" actId="20577"/>
        <pc:sldMkLst>
          <pc:docMk/>
          <pc:sldMk cId="1059275453" sldId="544"/>
        </pc:sldMkLst>
        <pc:spChg chg="mod">
          <ac:chgData name="Evgenia Korneva" userId="e62070071816427d" providerId="LiveId" clId="{075C9E46-0D0F-4963-BB66-9B06C1CD0FF7}" dt="2020-12-10T06:55:26.740" v="3200" actId="20577"/>
          <ac:spMkLst>
            <pc:docMk/>
            <pc:sldMk cId="1059275453" sldId="544"/>
            <ac:spMk id="6" creationId="{5812B2F2-11CC-4185-B813-513FE84F4F1E}"/>
          </ac:spMkLst>
        </pc:spChg>
      </pc:sldChg>
      <pc:sldChg chg="modSp add">
        <pc:chgData name="Evgenia Korneva" userId="e62070071816427d" providerId="LiveId" clId="{075C9E46-0D0F-4963-BB66-9B06C1CD0FF7}" dt="2020-12-09T23:26:32.335" v="2854" actId="20577"/>
        <pc:sldMkLst>
          <pc:docMk/>
          <pc:sldMk cId="1678227899" sldId="545"/>
        </pc:sldMkLst>
        <pc:spChg chg="mod">
          <ac:chgData name="Evgenia Korneva" userId="e62070071816427d" providerId="LiveId" clId="{075C9E46-0D0F-4963-BB66-9B06C1CD0FF7}" dt="2020-12-09T19:44:14.693" v="14" actId="113"/>
          <ac:spMkLst>
            <pc:docMk/>
            <pc:sldMk cId="1678227899" sldId="545"/>
            <ac:spMk id="2" creationId="{A68E727E-F621-448D-BD19-BF71983EA9D8}"/>
          </ac:spMkLst>
        </pc:spChg>
        <pc:spChg chg="mod">
          <ac:chgData name="Evgenia Korneva" userId="e62070071816427d" providerId="LiveId" clId="{075C9E46-0D0F-4963-BB66-9B06C1CD0FF7}" dt="2020-12-09T23:26:32.335" v="2854" actId="20577"/>
          <ac:spMkLst>
            <pc:docMk/>
            <pc:sldMk cId="1678227899" sldId="545"/>
            <ac:spMk id="3" creationId="{05BF91B3-2B04-4645-9817-E22EC48E1DF6}"/>
          </ac:spMkLst>
        </pc:spChg>
      </pc:sldChg>
      <pc:sldChg chg="addSp delSp modSp add">
        <pc:chgData name="Evgenia Korneva" userId="e62070071816427d" providerId="LiveId" clId="{075C9E46-0D0F-4963-BB66-9B06C1CD0FF7}" dt="2020-12-09T20:28:07.362" v="390" actId="114"/>
        <pc:sldMkLst>
          <pc:docMk/>
          <pc:sldMk cId="3369219654" sldId="546"/>
        </pc:sldMkLst>
        <pc:spChg chg="del">
          <ac:chgData name="Evgenia Korneva" userId="e62070071816427d" providerId="LiveId" clId="{075C9E46-0D0F-4963-BB66-9B06C1CD0FF7}" dt="2020-12-09T20:25:02.858" v="272"/>
          <ac:spMkLst>
            <pc:docMk/>
            <pc:sldMk cId="3369219654" sldId="546"/>
            <ac:spMk id="2" creationId="{D058BD3D-879D-4180-8651-EC1612D3DA3B}"/>
          </ac:spMkLst>
        </pc:spChg>
        <pc:spChg chg="del">
          <ac:chgData name="Evgenia Korneva" userId="e62070071816427d" providerId="LiveId" clId="{075C9E46-0D0F-4963-BB66-9B06C1CD0FF7}" dt="2020-12-09T20:25:02.858" v="272"/>
          <ac:spMkLst>
            <pc:docMk/>
            <pc:sldMk cId="3369219654" sldId="546"/>
            <ac:spMk id="3" creationId="{50844B42-1143-495A-BEEB-B2E3CB9C8FFC}"/>
          </ac:spMkLst>
        </pc:spChg>
        <pc:spChg chg="add mod">
          <ac:chgData name="Evgenia Korneva" userId="e62070071816427d" providerId="LiveId" clId="{075C9E46-0D0F-4963-BB66-9B06C1CD0FF7}" dt="2020-12-09T20:25:26.061" v="299" actId="113"/>
          <ac:spMkLst>
            <pc:docMk/>
            <pc:sldMk cId="3369219654" sldId="546"/>
            <ac:spMk id="4" creationId="{0E434089-2E70-47C5-9D49-AC0CCA263DCB}"/>
          </ac:spMkLst>
        </pc:spChg>
        <pc:spChg chg="add mod">
          <ac:chgData name="Evgenia Korneva" userId="e62070071816427d" providerId="LiveId" clId="{075C9E46-0D0F-4963-BB66-9B06C1CD0FF7}" dt="2020-12-09T20:28:07.362" v="390" actId="114"/>
          <ac:spMkLst>
            <pc:docMk/>
            <pc:sldMk cId="3369219654" sldId="546"/>
            <ac:spMk id="5" creationId="{62C22CB4-460B-40AC-97F2-60C062C2B969}"/>
          </ac:spMkLst>
        </pc:spChg>
      </pc:sldChg>
      <pc:sldChg chg="modSp add">
        <pc:chgData name="Evgenia Korneva" userId="e62070071816427d" providerId="LiveId" clId="{075C9E46-0D0F-4963-BB66-9B06C1CD0FF7}" dt="2020-12-09T20:28:15.171" v="392" actId="207"/>
        <pc:sldMkLst>
          <pc:docMk/>
          <pc:sldMk cId="1107460272" sldId="547"/>
        </pc:sldMkLst>
        <pc:spChg chg="mod">
          <ac:chgData name="Evgenia Korneva" userId="e62070071816427d" providerId="LiveId" clId="{075C9E46-0D0F-4963-BB66-9B06C1CD0FF7}" dt="2020-12-09T20:28:15.171" v="392" actId="207"/>
          <ac:spMkLst>
            <pc:docMk/>
            <pc:sldMk cId="1107460272" sldId="547"/>
            <ac:spMk id="5" creationId="{62C22CB4-460B-40AC-97F2-60C062C2B969}"/>
          </ac:spMkLst>
        </pc:spChg>
      </pc:sldChg>
      <pc:sldChg chg="add">
        <pc:chgData name="Evgenia Korneva" userId="e62070071816427d" providerId="LiveId" clId="{075C9E46-0D0F-4963-BB66-9B06C1CD0FF7}" dt="2020-12-09T22:15:51.243" v="2078"/>
        <pc:sldMkLst>
          <pc:docMk/>
          <pc:sldMk cId="1635649568" sldId="548"/>
        </pc:sldMkLst>
      </pc:sldChg>
      <pc:sldChg chg="modSp add del">
        <pc:chgData name="Evgenia Korneva" userId="e62070071816427d" providerId="LiveId" clId="{075C9E46-0D0F-4963-BB66-9B06C1CD0FF7}" dt="2020-12-09T22:15:47.822" v="2077" actId="2696"/>
        <pc:sldMkLst>
          <pc:docMk/>
          <pc:sldMk cId="1859532765" sldId="548"/>
        </pc:sldMkLst>
        <pc:spChg chg="mod">
          <ac:chgData name="Evgenia Korneva" userId="e62070071816427d" providerId="LiveId" clId="{075C9E46-0D0F-4963-BB66-9B06C1CD0FF7}" dt="2020-12-09T20:27:34.822" v="385" actId="20577"/>
          <ac:spMkLst>
            <pc:docMk/>
            <pc:sldMk cId="1859532765" sldId="548"/>
            <ac:spMk id="5" creationId="{62C22CB4-460B-40AC-97F2-60C062C2B969}"/>
          </ac:spMkLst>
        </pc:spChg>
      </pc:sldChg>
      <pc:sldChg chg="addSp delSp modSp add">
        <pc:chgData name="Evgenia Korneva" userId="e62070071816427d" providerId="LiveId" clId="{075C9E46-0D0F-4963-BB66-9B06C1CD0FF7}" dt="2020-12-09T23:33:41.049" v="2909" actId="478"/>
        <pc:sldMkLst>
          <pc:docMk/>
          <pc:sldMk cId="1721148983" sldId="549"/>
        </pc:sldMkLst>
        <pc:spChg chg="mod">
          <ac:chgData name="Evgenia Korneva" userId="e62070071816427d" providerId="LiveId" clId="{075C9E46-0D0F-4963-BB66-9B06C1CD0FF7}" dt="2020-12-09T23:24:08.104" v="2838" actId="20577"/>
          <ac:spMkLst>
            <pc:docMk/>
            <pc:sldMk cId="1721148983" sldId="549"/>
            <ac:spMk id="2" creationId="{39A467F3-DD49-49DD-992D-8D15B80B573A}"/>
          </ac:spMkLst>
        </pc:spChg>
        <pc:spChg chg="mod">
          <ac:chgData name="Evgenia Korneva" userId="e62070071816427d" providerId="LiveId" clId="{075C9E46-0D0F-4963-BB66-9B06C1CD0FF7}" dt="2020-12-09T20:37:17.418" v="758" actId="20577"/>
          <ac:spMkLst>
            <pc:docMk/>
            <pc:sldMk cId="1721148983" sldId="549"/>
            <ac:spMk id="3" creationId="{85360251-8311-4D06-962F-724DAD132A47}"/>
          </ac:spMkLst>
        </pc:spChg>
        <pc:spChg chg="add del mod">
          <ac:chgData name="Evgenia Korneva" userId="e62070071816427d" providerId="LiveId" clId="{075C9E46-0D0F-4963-BB66-9B06C1CD0FF7}" dt="2020-12-09T23:33:41.049" v="2909" actId="478"/>
          <ac:spMkLst>
            <pc:docMk/>
            <pc:sldMk cId="1721148983" sldId="549"/>
            <ac:spMk id="6" creationId="{68760891-38D7-4BF5-831D-2BA592945B64}"/>
          </ac:spMkLst>
        </pc:spChg>
        <pc:picChg chg="add del mod">
          <ac:chgData name="Evgenia Korneva" userId="e62070071816427d" providerId="LiveId" clId="{075C9E46-0D0F-4963-BB66-9B06C1CD0FF7}" dt="2020-12-09T23:33:41.049" v="2909" actId="478"/>
          <ac:picMkLst>
            <pc:docMk/>
            <pc:sldMk cId="1721148983" sldId="549"/>
            <ac:picMk id="5" creationId="{CBEE5941-269E-45EC-8FCA-52B9BDF82B1F}"/>
          </ac:picMkLst>
        </pc:picChg>
      </pc:sldChg>
      <pc:sldChg chg="modSp add">
        <pc:chgData name="Evgenia Korneva" userId="e62070071816427d" providerId="LiveId" clId="{075C9E46-0D0F-4963-BB66-9B06C1CD0FF7}" dt="2020-12-09T22:13:26.855" v="2050" actId="20577"/>
        <pc:sldMkLst>
          <pc:docMk/>
          <pc:sldMk cId="3299973315" sldId="550"/>
        </pc:sldMkLst>
        <pc:spChg chg="mod">
          <ac:chgData name="Evgenia Korneva" userId="e62070071816427d" providerId="LiveId" clId="{075C9E46-0D0F-4963-BB66-9B06C1CD0FF7}" dt="2020-12-09T22:13:26.855" v="2050" actId="20577"/>
          <ac:spMkLst>
            <pc:docMk/>
            <pc:sldMk cId="3299973315" sldId="550"/>
            <ac:spMk id="2" creationId="{39A467F3-DD49-49DD-992D-8D15B80B573A}"/>
          </ac:spMkLst>
        </pc:spChg>
        <pc:spChg chg="mod">
          <ac:chgData name="Evgenia Korneva" userId="e62070071816427d" providerId="LiveId" clId="{075C9E46-0D0F-4963-BB66-9B06C1CD0FF7}" dt="2020-12-09T21:48:59.063" v="1831" actId="255"/>
          <ac:spMkLst>
            <pc:docMk/>
            <pc:sldMk cId="3299973315" sldId="550"/>
            <ac:spMk id="3" creationId="{85360251-8311-4D06-962F-724DAD132A47}"/>
          </ac:spMkLst>
        </pc:spChg>
      </pc:sldChg>
      <pc:sldChg chg="addSp delSp modSp add">
        <pc:chgData name="Evgenia Korneva" userId="e62070071816427d" providerId="LiveId" clId="{075C9E46-0D0F-4963-BB66-9B06C1CD0FF7}" dt="2020-12-09T23:32:37.783" v="2899"/>
        <pc:sldMkLst>
          <pc:docMk/>
          <pc:sldMk cId="3401773700" sldId="551"/>
        </pc:sldMkLst>
        <pc:spChg chg="mod">
          <ac:chgData name="Evgenia Korneva" userId="e62070071816427d" providerId="LiveId" clId="{075C9E46-0D0F-4963-BB66-9B06C1CD0FF7}" dt="2020-12-09T20:48:37.064" v="1170" actId="20577"/>
          <ac:spMkLst>
            <pc:docMk/>
            <pc:sldMk cId="3401773700" sldId="551"/>
            <ac:spMk id="2" creationId="{F26DA225-1003-4A15-BDEA-CF4941541F76}"/>
          </ac:spMkLst>
        </pc:spChg>
        <pc:spChg chg="mod">
          <ac:chgData name="Evgenia Korneva" userId="e62070071816427d" providerId="LiveId" clId="{075C9E46-0D0F-4963-BB66-9B06C1CD0FF7}" dt="2020-12-09T23:32:19.076" v="2897" actId="113"/>
          <ac:spMkLst>
            <pc:docMk/>
            <pc:sldMk cId="3401773700" sldId="551"/>
            <ac:spMk id="3" creationId="{9812DBED-3B62-4610-B114-3C2289671858}"/>
          </ac:spMkLst>
        </pc:spChg>
        <pc:spChg chg="add del">
          <ac:chgData name="Evgenia Korneva" userId="e62070071816427d" providerId="LiveId" clId="{075C9E46-0D0F-4963-BB66-9B06C1CD0FF7}" dt="2020-12-09T23:24:50.440" v="2843"/>
          <ac:spMkLst>
            <pc:docMk/>
            <pc:sldMk cId="3401773700" sldId="551"/>
            <ac:spMk id="6" creationId="{2F77F2F5-779E-4322-9EEF-4ADBD0A37139}"/>
          </ac:spMkLst>
        </pc:spChg>
        <pc:spChg chg="add del">
          <ac:chgData name="Evgenia Korneva" userId="e62070071816427d" providerId="LiveId" clId="{075C9E46-0D0F-4963-BB66-9B06C1CD0FF7}" dt="2020-12-09T23:32:37.783" v="2899"/>
          <ac:spMkLst>
            <pc:docMk/>
            <pc:sldMk cId="3401773700" sldId="551"/>
            <ac:spMk id="7" creationId="{30F831AF-CA53-42F0-AB6E-058C8DEF2B1A}"/>
          </ac:spMkLst>
        </pc:spChg>
        <pc:picChg chg="add del">
          <ac:chgData name="Evgenia Korneva" userId="e62070071816427d" providerId="LiveId" clId="{075C9E46-0D0F-4963-BB66-9B06C1CD0FF7}" dt="2020-12-09T23:24:50.440" v="2843"/>
          <ac:picMkLst>
            <pc:docMk/>
            <pc:sldMk cId="3401773700" sldId="551"/>
            <ac:picMk id="5" creationId="{B0763100-47F3-4AAE-BF6D-E0B2D4783DFF}"/>
          </ac:picMkLst>
        </pc:picChg>
      </pc:sldChg>
      <pc:sldChg chg="modSp add">
        <pc:chgData name="Evgenia Korneva" userId="e62070071816427d" providerId="LiveId" clId="{075C9E46-0D0F-4963-BB66-9B06C1CD0FF7}" dt="2020-12-09T21:43:40.378" v="1730" actId="20578"/>
        <pc:sldMkLst>
          <pc:docMk/>
          <pc:sldMk cId="1398890357" sldId="552"/>
        </pc:sldMkLst>
        <pc:spChg chg="mod">
          <ac:chgData name="Evgenia Korneva" userId="e62070071816427d" providerId="LiveId" clId="{075C9E46-0D0F-4963-BB66-9B06C1CD0FF7}" dt="2020-12-09T20:48:32.873" v="1169" actId="20577"/>
          <ac:spMkLst>
            <pc:docMk/>
            <pc:sldMk cId="1398890357" sldId="552"/>
            <ac:spMk id="2" creationId="{2FC68503-90B9-47CF-B379-B155C5ED2726}"/>
          </ac:spMkLst>
        </pc:spChg>
        <pc:spChg chg="mod">
          <ac:chgData name="Evgenia Korneva" userId="e62070071816427d" providerId="LiveId" clId="{075C9E46-0D0F-4963-BB66-9B06C1CD0FF7}" dt="2020-12-09T21:43:40.378" v="1730" actId="20578"/>
          <ac:spMkLst>
            <pc:docMk/>
            <pc:sldMk cId="1398890357" sldId="552"/>
            <ac:spMk id="3" creationId="{945E7033-7714-43F8-BABE-F089E25C7AE6}"/>
          </ac:spMkLst>
        </pc:spChg>
      </pc:sldChg>
      <pc:sldChg chg="modSp add del">
        <pc:chgData name="Evgenia Korneva" userId="e62070071816427d" providerId="LiveId" clId="{075C9E46-0D0F-4963-BB66-9B06C1CD0FF7}" dt="2020-12-09T21:34:08.250" v="1608" actId="2696"/>
        <pc:sldMkLst>
          <pc:docMk/>
          <pc:sldMk cId="3398949547" sldId="553"/>
        </pc:sldMkLst>
        <pc:spChg chg="mod">
          <ac:chgData name="Evgenia Korneva" userId="e62070071816427d" providerId="LiveId" clId="{075C9E46-0D0F-4963-BB66-9B06C1CD0FF7}" dt="2020-12-09T21:02:45.988" v="1415" actId="14100"/>
          <ac:spMkLst>
            <pc:docMk/>
            <pc:sldMk cId="3398949547" sldId="553"/>
            <ac:spMk id="3" creationId="{945E7033-7714-43F8-BABE-F089E25C7AE6}"/>
          </ac:spMkLst>
        </pc:spChg>
      </pc:sldChg>
      <pc:sldChg chg="modSp add del">
        <pc:chgData name="Evgenia Korneva" userId="e62070071816427d" providerId="LiveId" clId="{075C9E46-0D0F-4963-BB66-9B06C1CD0FF7}" dt="2020-12-09T21:06:13.183" v="1456" actId="2696"/>
        <pc:sldMkLst>
          <pc:docMk/>
          <pc:sldMk cId="1797702843" sldId="554"/>
        </pc:sldMkLst>
        <pc:spChg chg="mod">
          <ac:chgData name="Evgenia Korneva" userId="e62070071816427d" providerId="LiveId" clId="{075C9E46-0D0F-4963-BB66-9B06C1CD0FF7}" dt="2020-12-09T21:05:27.680" v="1450" actId="403"/>
          <ac:spMkLst>
            <pc:docMk/>
            <pc:sldMk cId="1797702843" sldId="554"/>
            <ac:spMk id="3" creationId="{945E7033-7714-43F8-BABE-F089E25C7AE6}"/>
          </ac:spMkLst>
        </pc:spChg>
      </pc:sldChg>
      <pc:sldChg chg="modSp add">
        <pc:chgData name="Evgenia Korneva" userId="e62070071816427d" providerId="LiveId" clId="{075C9E46-0D0F-4963-BB66-9B06C1CD0FF7}" dt="2020-12-09T23:42:38.849" v="3035" actId="113"/>
        <pc:sldMkLst>
          <pc:docMk/>
          <pc:sldMk cId="2127467397" sldId="555"/>
        </pc:sldMkLst>
        <pc:spChg chg="mod">
          <ac:chgData name="Evgenia Korneva" userId="e62070071816427d" providerId="LiveId" clId="{075C9E46-0D0F-4963-BB66-9B06C1CD0FF7}" dt="2020-12-09T23:42:38.849" v="3035" actId="113"/>
          <ac:spMkLst>
            <pc:docMk/>
            <pc:sldMk cId="2127467397" sldId="555"/>
            <ac:spMk id="3" creationId="{945E7033-7714-43F8-BABE-F089E25C7AE6}"/>
          </ac:spMkLst>
        </pc:spChg>
      </pc:sldChg>
      <pc:sldChg chg="add del">
        <pc:chgData name="Evgenia Korneva" userId="e62070071816427d" providerId="LiveId" clId="{075C9E46-0D0F-4963-BB66-9B06C1CD0FF7}" dt="2020-12-09T21:03:08.268" v="1422"/>
        <pc:sldMkLst>
          <pc:docMk/>
          <pc:sldMk cId="2243284859" sldId="555"/>
        </pc:sldMkLst>
      </pc:sldChg>
      <pc:sldChg chg="add del">
        <pc:chgData name="Evgenia Korneva" userId="e62070071816427d" providerId="LiveId" clId="{075C9E46-0D0F-4963-BB66-9B06C1CD0FF7}" dt="2020-12-09T21:03:05.090" v="1421"/>
        <pc:sldMkLst>
          <pc:docMk/>
          <pc:sldMk cId="1131078750" sldId="556"/>
        </pc:sldMkLst>
      </pc:sldChg>
      <pc:sldChg chg="modSp add">
        <pc:chgData name="Evgenia Korneva" userId="e62070071816427d" providerId="LiveId" clId="{075C9E46-0D0F-4963-BB66-9B06C1CD0FF7}" dt="2020-12-09T23:42:27.722" v="3033" actId="207"/>
        <pc:sldMkLst>
          <pc:docMk/>
          <pc:sldMk cId="1590541573" sldId="556"/>
        </pc:sldMkLst>
        <pc:spChg chg="mod">
          <ac:chgData name="Evgenia Korneva" userId="e62070071816427d" providerId="LiveId" clId="{075C9E46-0D0F-4963-BB66-9B06C1CD0FF7}" dt="2020-12-09T23:42:27.722" v="3033" actId="207"/>
          <ac:spMkLst>
            <pc:docMk/>
            <pc:sldMk cId="1590541573" sldId="556"/>
            <ac:spMk id="3" creationId="{945E7033-7714-43F8-BABE-F089E25C7AE6}"/>
          </ac:spMkLst>
        </pc:spChg>
      </pc:sldChg>
      <pc:sldChg chg="add del">
        <pc:chgData name="Evgenia Korneva" userId="e62070071816427d" providerId="LiveId" clId="{075C9E46-0D0F-4963-BB66-9B06C1CD0FF7}" dt="2020-12-09T21:03:01.806" v="1420"/>
        <pc:sldMkLst>
          <pc:docMk/>
          <pc:sldMk cId="2811640681" sldId="557"/>
        </pc:sldMkLst>
      </pc:sldChg>
      <pc:sldChg chg="addSp delSp modSp add">
        <pc:chgData name="Evgenia Korneva" userId="e62070071816427d" providerId="LiveId" clId="{075C9E46-0D0F-4963-BB66-9B06C1CD0FF7}" dt="2020-12-09T21:32:16.812" v="1601" actId="1076"/>
        <pc:sldMkLst>
          <pc:docMk/>
          <pc:sldMk cId="4039012495" sldId="557"/>
        </pc:sldMkLst>
        <pc:spChg chg="mod">
          <ac:chgData name="Evgenia Korneva" userId="e62070071816427d" providerId="LiveId" clId="{075C9E46-0D0F-4963-BB66-9B06C1CD0FF7}" dt="2020-12-09T21:20:52.451" v="1484" actId="113"/>
          <ac:spMkLst>
            <pc:docMk/>
            <pc:sldMk cId="4039012495" sldId="557"/>
            <ac:spMk id="2" creationId="{854D83F4-C41E-4EEB-8D5D-BF9CAAF039EF}"/>
          </ac:spMkLst>
        </pc:spChg>
        <pc:spChg chg="del">
          <ac:chgData name="Evgenia Korneva" userId="e62070071816427d" providerId="LiveId" clId="{075C9E46-0D0F-4963-BB66-9B06C1CD0FF7}" dt="2020-12-09T21:23:11.330" v="1485"/>
          <ac:spMkLst>
            <pc:docMk/>
            <pc:sldMk cId="4039012495" sldId="557"/>
            <ac:spMk id="3" creationId="{655A3F8B-4D89-4439-AE7E-20A0D7127F19}"/>
          </ac:spMkLst>
        </pc:spChg>
        <pc:spChg chg="add del mod">
          <ac:chgData name="Evgenia Korneva" userId="e62070071816427d" providerId="LiveId" clId="{075C9E46-0D0F-4963-BB66-9B06C1CD0FF7}" dt="2020-12-09T21:26:53.031" v="1501"/>
          <ac:spMkLst>
            <pc:docMk/>
            <pc:sldMk cId="4039012495" sldId="557"/>
            <ac:spMk id="5" creationId="{582A007C-C660-4255-B0A1-AA5280053E23}"/>
          </ac:spMkLst>
        </pc:spChg>
        <pc:spChg chg="add del mod">
          <ac:chgData name="Evgenia Korneva" userId="e62070071816427d" providerId="LiveId" clId="{075C9E46-0D0F-4963-BB66-9B06C1CD0FF7}" dt="2020-12-09T21:23:14.567" v="1486"/>
          <ac:spMkLst>
            <pc:docMk/>
            <pc:sldMk cId="4039012495" sldId="557"/>
            <ac:spMk id="6" creationId="{26CB7CC2-F9CC-467F-B098-E891877330B0}"/>
          </ac:spMkLst>
        </pc:spChg>
        <pc:spChg chg="add mod">
          <ac:chgData name="Evgenia Korneva" userId="e62070071816427d" providerId="LiveId" clId="{075C9E46-0D0F-4963-BB66-9B06C1CD0FF7}" dt="2020-12-09T21:24:06.108" v="1500" actId="14100"/>
          <ac:spMkLst>
            <pc:docMk/>
            <pc:sldMk cId="4039012495" sldId="557"/>
            <ac:spMk id="9" creationId="{3A36EE6D-6208-4AD1-9997-014C103009E6}"/>
          </ac:spMkLst>
        </pc:spChg>
        <pc:spChg chg="add del mod">
          <ac:chgData name="Evgenia Korneva" userId="e62070071816427d" providerId="LiveId" clId="{075C9E46-0D0F-4963-BB66-9B06C1CD0FF7}" dt="2020-12-09T21:29:27.536" v="1516"/>
          <ac:spMkLst>
            <pc:docMk/>
            <pc:sldMk cId="4039012495" sldId="557"/>
            <ac:spMk id="13" creationId="{5BA17D60-EC16-450A-A040-E4D3EA1A5319}"/>
          </ac:spMkLst>
        </pc:spChg>
        <pc:spChg chg="add mod">
          <ac:chgData name="Evgenia Korneva" userId="e62070071816427d" providerId="LiveId" clId="{075C9E46-0D0F-4963-BB66-9B06C1CD0FF7}" dt="2020-12-09T21:31:42.930" v="1575" actId="20577"/>
          <ac:spMkLst>
            <pc:docMk/>
            <pc:sldMk cId="4039012495" sldId="557"/>
            <ac:spMk id="17" creationId="{8AA1937C-D9C6-4F73-973A-E82A43102D83}"/>
          </ac:spMkLst>
        </pc:spChg>
        <pc:picChg chg="add mod">
          <ac:chgData name="Evgenia Korneva" userId="e62070071816427d" providerId="LiveId" clId="{075C9E46-0D0F-4963-BB66-9B06C1CD0FF7}" dt="2020-12-09T21:23:31.903" v="1492" actId="1076"/>
          <ac:picMkLst>
            <pc:docMk/>
            <pc:sldMk cId="4039012495" sldId="557"/>
            <ac:picMk id="8" creationId="{1E6A517E-6D3B-4907-89A8-2C1FAB265F29}"/>
          </ac:picMkLst>
        </pc:picChg>
        <pc:picChg chg="add del mod ord">
          <ac:chgData name="Evgenia Korneva" userId="e62070071816427d" providerId="LiveId" clId="{075C9E46-0D0F-4963-BB66-9B06C1CD0FF7}" dt="2020-12-09T21:27:29.883" v="1513" actId="478"/>
          <ac:picMkLst>
            <pc:docMk/>
            <pc:sldMk cId="4039012495" sldId="557"/>
            <ac:picMk id="11" creationId="{7ECF244E-4CC6-479A-B264-55248C6C1CF1}"/>
          </ac:picMkLst>
        </pc:picChg>
        <pc:picChg chg="add del mod">
          <ac:chgData name="Evgenia Korneva" userId="e62070071816427d" providerId="LiveId" clId="{075C9E46-0D0F-4963-BB66-9B06C1CD0FF7}" dt="2020-12-09T21:29:53.113" v="1521" actId="478"/>
          <ac:picMkLst>
            <pc:docMk/>
            <pc:sldMk cId="4039012495" sldId="557"/>
            <ac:picMk id="15" creationId="{B898410E-1A9B-44EC-B2E6-B27346CC88CD}"/>
          </ac:picMkLst>
        </pc:picChg>
        <pc:picChg chg="add del mod">
          <ac:chgData name="Evgenia Korneva" userId="e62070071816427d" providerId="LiveId" clId="{075C9E46-0D0F-4963-BB66-9B06C1CD0FF7}" dt="2020-12-09T21:31:46.915" v="1576" actId="478"/>
          <ac:picMkLst>
            <pc:docMk/>
            <pc:sldMk cId="4039012495" sldId="557"/>
            <ac:picMk id="19" creationId="{F54F2585-D22A-43AF-BB8D-ABD614BD13CB}"/>
          </ac:picMkLst>
        </pc:picChg>
        <pc:picChg chg="add mod">
          <ac:chgData name="Evgenia Korneva" userId="e62070071816427d" providerId="LiveId" clId="{075C9E46-0D0F-4963-BB66-9B06C1CD0FF7}" dt="2020-12-09T21:32:16.812" v="1601" actId="1076"/>
          <ac:picMkLst>
            <pc:docMk/>
            <pc:sldMk cId="4039012495" sldId="557"/>
            <ac:picMk id="21" creationId="{01251A54-A318-4CF7-BBA6-9053FED8B98A}"/>
          </ac:picMkLst>
        </pc:picChg>
        <pc:picChg chg="add del">
          <ac:chgData name="Evgenia Korneva" userId="e62070071816427d" providerId="LiveId" clId="{075C9E46-0D0F-4963-BB66-9B06C1CD0FF7}" dt="2020-12-09T21:28:23.469" v="1515" actId="478"/>
          <ac:picMkLst>
            <pc:docMk/>
            <pc:sldMk cId="4039012495" sldId="557"/>
            <ac:picMk id="1026" creationId="{890424D6-4168-44B8-B306-32F9F06C4FF2}"/>
          </ac:picMkLst>
        </pc:picChg>
      </pc:sldChg>
      <pc:sldChg chg="modSp add del">
        <pc:chgData name="Evgenia Korneva" userId="e62070071816427d" providerId="LiveId" clId="{075C9E46-0D0F-4963-BB66-9B06C1CD0FF7}" dt="2020-12-09T22:42:54.447" v="2370" actId="2696"/>
        <pc:sldMkLst>
          <pc:docMk/>
          <pc:sldMk cId="1619262812" sldId="558"/>
        </pc:sldMkLst>
        <pc:spChg chg="mod">
          <ac:chgData name="Evgenia Korneva" userId="e62070071816427d" providerId="LiveId" clId="{075C9E46-0D0F-4963-BB66-9B06C1CD0FF7}" dt="2020-12-09T21:40:52.916" v="1660" actId="20577"/>
          <ac:spMkLst>
            <pc:docMk/>
            <pc:sldMk cId="1619262812" sldId="558"/>
            <ac:spMk id="3" creationId="{0660C0AD-13DF-4DDE-97DF-27C3A16EFBCD}"/>
          </ac:spMkLst>
        </pc:spChg>
      </pc:sldChg>
      <pc:sldChg chg="addSp delSp modSp add">
        <pc:chgData name="Evgenia Korneva" userId="e62070071816427d" providerId="LiveId" clId="{075C9E46-0D0F-4963-BB66-9B06C1CD0FF7}" dt="2020-12-09T21:54:55.597" v="1955" actId="27614"/>
        <pc:sldMkLst>
          <pc:docMk/>
          <pc:sldMk cId="4271616177" sldId="559"/>
        </pc:sldMkLst>
        <pc:spChg chg="mod">
          <ac:chgData name="Evgenia Korneva" userId="e62070071816427d" providerId="LiveId" clId="{075C9E46-0D0F-4963-BB66-9B06C1CD0FF7}" dt="2020-12-09T21:49:22.042" v="1857" actId="113"/>
          <ac:spMkLst>
            <pc:docMk/>
            <pc:sldMk cId="4271616177" sldId="559"/>
            <ac:spMk id="2" creationId="{F72767A6-AA7E-40E8-973A-2C8320FD0478}"/>
          </ac:spMkLst>
        </pc:spChg>
        <pc:spChg chg="del">
          <ac:chgData name="Evgenia Korneva" userId="e62070071816427d" providerId="LiveId" clId="{075C9E46-0D0F-4963-BB66-9B06C1CD0FF7}" dt="2020-12-09T21:50:26.200" v="1859"/>
          <ac:spMkLst>
            <pc:docMk/>
            <pc:sldMk cId="4271616177" sldId="559"/>
            <ac:spMk id="3" creationId="{F5DCE5E0-4DA3-4DAA-B5EE-48DE973FD9E2}"/>
          </ac:spMkLst>
        </pc:spChg>
        <pc:spChg chg="add mod">
          <ac:chgData name="Evgenia Korneva" userId="e62070071816427d" providerId="LiveId" clId="{075C9E46-0D0F-4963-BB66-9B06C1CD0FF7}" dt="2020-12-09T21:54:30.419" v="1953"/>
          <ac:spMkLst>
            <pc:docMk/>
            <pc:sldMk cId="4271616177" sldId="559"/>
            <ac:spMk id="5" creationId="{34CE308B-C3F7-4B76-9D3F-1AF4F70C4967}"/>
          </ac:spMkLst>
        </pc:spChg>
        <pc:spChg chg="add del mod">
          <ac:chgData name="Evgenia Korneva" userId="e62070071816427d" providerId="LiveId" clId="{075C9E46-0D0F-4963-BB66-9B06C1CD0FF7}" dt="2020-12-09T21:54:54.310" v="1954"/>
          <ac:spMkLst>
            <pc:docMk/>
            <pc:sldMk cId="4271616177" sldId="559"/>
            <ac:spMk id="6" creationId="{ECB5E4CA-64B8-43D3-B2C7-0CA872409AEF}"/>
          </ac:spMkLst>
        </pc:spChg>
        <pc:picChg chg="add mod">
          <ac:chgData name="Evgenia Korneva" userId="e62070071816427d" providerId="LiveId" clId="{075C9E46-0D0F-4963-BB66-9B06C1CD0FF7}" dt="2020-12-09T21:54:55.597" v="1955" actId="27614"/>
          <ac:picMkLst>
            <pc:docMk/>
            <pc:sldMk cId="4271616177" sldId="559"/>
            <ac:picMk id="8" creationId="{F2810B0B-87FD-4CFC-9E16-620267380A2D}"/>
          </ac:picMkLst>
        </pc:picChg>
      </pc:sldChg>
      <pc:sldChg chg="modSp add">
        <pc:chgData name="Evgenia Korneva" userId="e62070071816427d" providerId="LiveId" clId="{075C9E46-0D0F-4963-BB66-9B06C1CD0FF7}" dt="2020-12-10T20:27:45.349" v="4270" actId="20577"/>
        <pc:sldMkLst>
          <pc:docMk/>
          <pc:sldMk cId="2877450712" sldId="560"/>
        </pc:sldMkLst>
        <pc:spChg chg="mod">
          <ac:chgData name="Evgenia Korneva" userId="e62070071816427d" providerId="LiveId" clId="{075C9E46-0D0F-4963-BB66-9B06C1CD0FF7}" dt="2020-12-09T22:31:59.999" v="2200" actId="20577"/>
          <ac:spMkLst>
            <pc:docMk/>
            <pc:sldMk cId="2877450712" sldId="560"/>
            <ac:spMk id="2" creationId="{1048FBBA-B1EC-4142-9056-E811D48617C1}"/>
          </ac:spMkLst>
        </pc:spChg>
        <pc:spChg chg="mod">
          <ac:chgData name="Evgenia Korneva" userId="e62070071816427d" providerId="LiveId" clId="{075C9E46-0D0F-4963-BB66-9B06C1CD0FF7}" dt="2020-12-10T20:27:45.349" v="4270" actId="20577"/>
          <ac:spMkLst>
            <pc:docMk/>
            <pc:sldMk cId="2877450712" sldId="560"/>
            <ac:spMk id="3" creationId="{5BCA80FE-9A1E-4037-8178-83635D2B8D40}"/>
          </ac:spMkLst>
        </pc:spChg>
      </pc:sldChg>
      <pc:sldChg chg="modSp add">
        <pc:chgData name="Evgenia Korneva" userId="e62070071816427d" providerId="LiveId" clId="{075C9E46-0D0F-4963-BB66-9B06C1CD0FF7}" dt="2020-12-10T21:36:58.959" v="4278" actId="20577"/>
        <pc:sldMkLst>
          <pc:docMk/>
          <pc:sldMk cId="3401924264" sldId="561"/>
        </pc:sldMkLst>
        <pc:spChg chg="mod">
          <ac:chgData name="Evgenia Korneva" userId="e62070071816427d" providerId="LiveId" clId="{075C9E46-0D0F-4963-BB66-9B06C1CD0FF7}" dt="2020-12-09T22:13:37.040" v="2051"/>
          <ac:spMkLst>
            <pc:docMk/>
            <pc:sldMk cId="3401924264" sldId="561"/>
            <ac:spMk id="2" creationId="{39A467F3-DD49-49DD-992D-8D15B80B573A}"/>
          </ac:spMkLst>
        </pc:spChg>
        <pc:spChg chg="mod">
          <ac:chgData name="Evgenia Korneva" userId="e62070071816427d" providerId="LiveId" clId="{075C9E46-0D0F-4963-BB66-9B06C1CD0FF7}" dt="2020-12-10T21:36:58.959" v="4278" actId="20577"/>
          <ac:spMkLst>
            <pc:docMk/>
            <pc:sldMk cId="3401924264" sldId="561"/>
            <ac:spMk id="3" creationId="{85360251-8311-4D06-962F-724DAD132A47}"/>
          </ac:spMkLst>
        </pc:spChg>
      </pc:sldChg>
      <pc:sldChg chg="modSp add">
        <pc:chgData name="Evgenia Korneva" userId="e62070071816427d" providerId="LiveId" clId="{075C9E46-0D0F-4963-BB66-9B06C1CD0FF7}" dt="2020-12-09T22:23:47.821" v="2190" actId="16959"/>
        <pc:sldMkLst>
          <pc:docMk/>
          <pc:sldMk cId="2761431009" sldId="562"/>
        </pc:sldMkLst>
        <pc:spChg chg="mod">
          <ac:chgData name="Evgenia Korneva" userId="e62070071816427d" providerId="LiveId" clId="{075C9E46-0D0F-4963-BB66-9B06C1CD0FF7}" dt="2020-12-09T22:14:19.145" v="2067" actId="113"/>
          <ac:spMkLst>
            <pc:docMk/>
            <pc:sldMk cId="2761431009" sldId="562"/>
            <ac:spMk id="2" creationId="{2FC68503-90B9-47CF-B379-B155C5ED2726}"/>
          </ac:spMkLst>
        </pc:spChg>
        <pc:spChg chg="mod">
          <ac:chgData name="Evgenia Korneva" userId="e62070071816427d" providerId="LiveId" clId="{075C9E46-0D0F-4963-BB66-9B06C1CD0FF7}" dt="2020-12-09T22:23:47.821" v="2190" actId="16959"/>
          <ac:spMkLst>
            <pc:docMk/>
            <pc:sldMk cId="2761431009" sldId="562"/>
            <ac:spMk id="3" creationId="{945E7033-7714-43F8-BABE-F089E25C7AE6}"/>
          </ac:spMkLst>
        </pc:spChg>
      </pc:sldChg>
      <pc:sldChg chg="modSp add">
        <pc:chgData name="Evgenia Korneva" userId="e62070071816427d" providerId="LiveId" clId="{075C9E46-0D0F-4963-BB66-9B06C1CD0FF7}" dt="2020-12-10T07:06:56.055" v="3285" actId="20577"/>
        <pc:sldMkLst>
          <pc:docMk/>
          <pc:sldMk cId="1903458931" sldId="563"/>
        </pc:sldMkLst>
        <pc:spChg chg="mod">
          <ac:chgData name="Evgenia Korneva" userId="e62070071816427d" providerId="LiveId" clId="{075C9E46-0D0F-4963-BB66-9B06C1CD0FF7}" dt="2020-12-09T22:45:36.617" v="2387" actId="113"/>
          <ac:spMkLst>
            <pc:docMk/>
            <pc:sldMk cId="1903458931" sldId="563"/>
            <ac:spMk id="2" creationId="{A9429279-E2D6-428A-87EB-F8D7C368BD5E}"/>
          </ac:spMkLst>
        </pc:spChg>
        <pc:spChg chg="mod">
          <ac:chgData name="Evgenia Korneva" userId="e62070071816427d" providerId="LiveId" clId="{075C9E46-0D0F-4963-BB66-9B06C1CD0FF7}" dt="2020-12-10T07:06:56.055" v="3285" actId="20577"/>
          <ac:spMkLst>
            <pc:docMk/>
            <pc:sldMk cId="1903458931" sldId="563"/>
            <ac:spMk id="3" creationId="{9897B729-A4DF-4AB1-AEF3-8F2A8144FADB}"/>
          </ac:spMkLst>
        </pc:spChg>
      </pc:sldChg>
      <pc:sldChg chg="addSp delSp modSp add">
        <pc:chgData name="Evgenia Korneva" userId="e62070071816427d" providerId="LiveId" clId="{075C9E46-0D0F-4963-BB66-9B06C1CD0FF7}" dt="2020-12-10T07:07:17.027" v="3337" actId="20577"/>
        <pc:sldMkLst>
          <pc:docMk/>
          <pc:sldMk cId="1443398488" sldId="564"/>
        </pc:sldMkLst>
        <pc:spChg chg="del">
          <ac:chgData name="Evgenia Korneva" userId="e62070071816427d" providerId="LiveId" clId="{075C9E46-0D0F-4963-BB66-9B06C1CD0FF7}" dt="2020-12-09T22:45:47.763" v="2389"/>
          <ac:spMkLst>
            <pc:docMk/>
            <pc:sldMk cId="1443398488" sldId="564"/>
            <ac:spMk id="2" creationId="{74ECC275-D531-4A55-A2DB-8F3C416DAABE}"/>
          </ac:spMkLst>
        </pc:spChg>
        <pc:spChg chg="del">
          <ac:chgData name="Evgenia Korneva" userId="e62070071816427d" providerId="LiveId" clId="{075C9E46-0D0F-4963-BB66-9B06C1CD0FF7}" dt="2020-12-09T22:45:47.763" v="2389"/>
          <ac:spMkLst>
            <pc:docMk/>
            <pc:sldMk cId="1443398488" sldId="564"/>
            <ac:spMk id="3" creationId="{89FB8399-C8D5-41EE-860E-7CA67B4D07EA}"/>
          </ac:spMkLst>
        </pc:spChg>
        <pc:spChg chg="add mod">
          <ac:chgData name="Evgenia Korneva" userId="e62070071816427d" providerId="LiveId" clId="{075C9E46-0D0F-4963-BB66-9B06C1CD0FF7}" dt="2020-12-09T22:45:54.292" v="2399" actId="113"/>
          <ac:spMkLst>
            <pc:docMk/>
            <pc:sldMk cId="1443398488" sldId="564"/>
            <ac:spMk id="5" creationId="{ADDBC097-0244-4062-8C1A-9251B53AC74C}"/>
          </ac:spMkLst>
        </pc:spChg>
        <pc:spChg chg="add mod">
          <ac:chgData name="Evgenia Korneva" userId="e62070071816427d" providerId="LiveId" clId="{075C9E46-0D0F-4963-BB66-9B06C1CD0FF7}" dt="2020-12-10T07:07:17.027" v="3337" actId="20577"/>
          <ac:spMkLst>
            <pc:docMk/>
            <pc:sldMk cId="1443398488" sldId="564"/>
            <ac:spMk id="6" creationId="{2176DEAF-205B-4858-AC1F-4E277F5747C3}"/>
          </ac:spMkLst>
        </pc:spChg>
      </pc:sldChg>
      <pc:sldChg chg="addSp delSp modSp add del">
        <pc:chgData name="Evgenia Korneva" userId="e62070071816427d" providerId="LiveId" clId="{075C9E46-0D0F-4963-BB66-9B06C1CD0FF7}" dt="2020-12-10T20:27:00.222" v="4261" actId="2696"/>
        <pc:sldMkLst>
          <pc:docMk/>
          <pc:sldMk cId="1411142460" sldId="565"/>
        </pc:sldMkLst>
        <pc:spChg chg="add del">
          <ac:chgData name="Evgenia Korneva" userId="e62070071816427d" providerId="LiveId" clId="{075C9E46-0D0F-4963-BB66-9B06C1CD0FF7}" dt="2020-12-09T22:47:28.781" v="2403"/>
          <ac:spMkLst>
            <pc:docMk/>
            <pc:sldMk cId="1411142460" sldId="565"/>
            <ac:spMk id="2" creationId="{CA6FD76B-4FCE-4F5E-94EF-5F7A6F3C143F}"/>
          </ac:spMkLst>
        </pc:spChg>
        <pc:spChg chg="add del">
          <ac:chgData name="Evgenia Korneva" userId="e62070071816427d" providerId="LiveId" clId="{075C9E46-0D0F-4963-BB66-9B06C1CD0FF7}" dt="2020-12-09T22:47:28.781" v="2403"/>
          <ac:spMkLst>
            <pc:docMk/>
            <pc:sldMk cId="1411142460" sldId="565"/>
            <ac:spMk id="3" creationId="{C8B8FE7A-E574-46BA-A349-CDDB29E96740}"/>
          </ac:spMkLst>
        </pc:spChg>
        <pc:spChg chg="add del mod">
          <ac:chgData name="Evgenia Korneva" userId="e62070071816427d" providerId="LiveId" clId="{075C9E46-0D0F-4963-BB66-9B06C1CD0FF7}" dt="2020-12-09T22:47:24.795" v="2402"/>
          <ac:spMkLst>
            <pc:docMk/>
            <pc:sldMk cId="1411142460" sldId="565"/>
            <ac:spMk id="5" creationId="{387B7DC5-4CBA-4320-A9BD-F93E37B83EAC}"/>
          </ac:spMkLst>
        </pc:spChg>
        <pc:spChg chg="add del mod">
          <ac:chgData name="Evgenia Korneva" userId="e62070071816427d" providerId="LiveId" clId="{075C9E46-0D0F-4963-BB66-9B06C1CD0FF7}" dt="2020-12-09T22:47:24.795" v="2402"/>
          <ac:spMkLst>
            <pc:docMk/>
            <pc:sldMk cId="1411142460" sldId="565"/>
            <ac:spMk id="6" creationId="{28086E07-F541-4EDD-A533-3E0F3BC443A1}"/>
          </ac:spMkLst>
        </pc:spChg>
        <pc:spChg chg="add del mod">
          <ac:chgData name="Evgenia Korneva" userId="e62070071816427d" providerId="LiveId" clId="{075C9E46-0D0F-4963-BB66-9B06C1CD0FF7}" dt="2020-12-09T22:47:24.795" v="2402"/>
          <ac:spMkLst>
            <pc:docMk/>
            <pc:sldMk cId="1411142460" sldId="565"/>
            <ac:spMk id="7" creationId="{4ACF162C-4AF8-46FE-B1A6-896C36B3EEE6}"/>
          </ac:spMkLst>
        </pc:spChg>
        <pc:spChg chg="add mod">
          <ac:chgData name="Evgenia Korneva" userId="e62070071816427d" providerId="LiveId" clId="{075C9E46-0D0F-4963-BB66-9B06C1CD0FF7}" dt="2020-12-09T22:47:44.794" v="2430" actId="113"/>
          <ac:spMkLst>
            <pc:docMk/>
            <pc:sldMk cId="1411142460" sldId="565"/>
            <ac:spMk id="8" creationId="{5262DDF8-2DED-4219-BFCB-7AB83845AFA2}"/>
          </ac:spMkLst>
        </pc:spChg>
        <pc:spChg chg="add mod">
          <ac:chgData name="Evgenia Korneva" userId="e62070071816427d" providerId="LiveId" clId="{075C9E46-0D0F-4963-BB66-9B06C1CD0FF7}" dt="2020-12-09T22:48:15.077" v="2471" actId="114"/>
          <ac:spMkLst>
            <pc:docMk/>
            <pc:sldMk cId="1411142460" sldId="565"/>
            <ac:spMk id="9" creationId="{5E546CBC-7566-4BB9-BD04-0C09BB4910C9}"/>
          </ac:spMkLst>
        </pc:spChg>
      </pc:sldChg>
      <pc:sldChg chg="add del">
        <pc:chgData name="Evgenia Korneva" userId="e62070071816427d" providerId="LiveId" clId="{075C9E46-0D0F-4963-BB66-9B06C1CD0FF7}" dt="2020-12-09T22:47:34.073" v="2405" actId="2696"/>
        <pc:sldMkLst>
          <pc:docMk/>
          <pc:sldMk cId="1619379000" sldId="566"/>
        </pc:sldMkLst>
      </pc:sldChg>
      <pc:sldChg chg="addSp delSp modSp add del">
        <pc:chgData name="Evgenia Korneva" userId="e62070071816427d" providerId="LiveId" clId="{075C9E46-0D0F-4963-BB66-9B06C1CD0FF7}" dt="2020-12-10T20:27:00.358" v="4262" actId="2696"/>
        <pc:sldMkLst>
          <pc:docMk/>
          <pc:sldMk cId="2316577934" sldId="566"/>
        </pc:sldMkLst>
        <pc:spChg chg="del">
          <ac:chgData name="Evgenia Korneva" userId="e62070071816427d" providerId="LiveId" clId="{075C9E46-0D0F-4963-BB66-9B06C1CD0FF7}" dt="2020-12-09T22:48:21.412" v="2473"/>
          <ac:spMkLst>
            <pc:docMk/>
            <pc:sldMk cId="2316577934" sldId="566"/>
            <ac:spMk id="2" creationId="{1ABDCC53-0DDB-43DB-B5CA-756D81AE9865}"/>
          </ac:spMkLst>
        </pc:spChg>
        <pc:spChg chg="del">
          <ac:chgData name="Evgenia Korneva" userId="e62070071816427d" providerId="LiveId" clId="{075C9E46-0D0F-4963-BB66-9B06C1CD0FF7}" dt="2020-12-09T22:48:21.412" v="2473"/>
          <ac:spMkLst>
            <pc:docMk/>
            <pc:sldMk cId="2316577934" sldId="566"/>
            <ac:spMk id="3" creationId="{125C32CA-7DAB-424B-A5BC-C52DADAEC2B9}"/>
          </ac:spMkLst>
        </pc:spChg>
        <pc:spChg chg="add mod">
          <ac:chgData name="Evgenia Korneva" userId="e62070071816427d" providerId="LiveId" clId="{075C9E46-0D0F-4963-BB66-9B06C1CD0FF7}" dt="2020-12-09T22:48:55.069" v="2510" actId="20577"/>
          <ac:spMkLst>
            <pc:docMk/>
            <pc:sldMk cId="2316577934" sldId="566"/>
            <ac:spMk id="5" creationId="{5F8E97F9-AD27-4DDC-B9BE-C09B1542CD12}"/>
          </ac:spMkLst>
        </pc:spChg>
        <pc:spChg chg="add mod">
          <ac:chgData name="Evgenia Korneva" userId="e62070071816427d" providerId="LiveId" clId="{075C9E46-0D0F-4963-BB66-9B06C1CD0FF7}" dt="2020-12-10T10:08:56.780" v="4237" actId="20577"/>
          <ac:spMkLst>
            <pc:docMk/>
            <pc:sldMk cId="2316577934" sldId="566"/>
            <ac:spMk id="6" creationId="{CAFA78A6-D84A-451E-B0C2-2645F1031820}"/>
          </ac:spMkLst>
        </pc:spChg>
      </pc:sldChg>
      <pc:sldChg chg="modSp add">
        <pc:chgData name="Evgenia Korneva" userId="e62070071816427d" providerId="LiveId" clId="{075C9E46-0D0F-4963-BB66-9B06C1CD0FF7}" dt="2020-12-09T23:32:06.548" v="2895" actId="207"/>
        <pc:sldMkLst>
          <pc:docMk/>
          <pc:sldMk cId="4093178196" sldId="567"/>
        </pc:sldMkLst>
        <pc:spChg chg="mod">
          <ac:chgData name="Evgenia Korneva" userId="e62070071816427d" providerId="LiveId" clId="{075C9E46-0D0F-4963-BB66-9B06C1CD0FF7}" dt="2020-12-09T23:32:06.548" v="2895" actId="207"/>
          <ac:spMkLst>
            <pc:docMk/>
            <pc:sldMk cId="4093178196" sldId="567"/>
            <ac:spMk id="3" creationId="{9812DBED-3B62-4610-B114-3C2289671858}"/>
          </ac:spMkLst>
        </pc:spChg>
      </pc:sldChg>
      <pc:sldChg chg="addSp delSp modSp add">
        <pc:chgData name="Evgenia Korneva" userId="e62070071816427d" providerId="LiveId" clId="{075C9E46-0D0F-4963-BB66-9B06C1CD0FF7}" dt="2020-12-09T23:29:58.515" v="2874"/>
        <pc:sldMkLst>
          <pc:docMk/>
          <pc:sldMk cId="659347024" sldId="568"/>
        </pc:sldMkLst>
        <pc:spChg chg="mod">
          <ac:chgData name="Evgenia Korneva" userId="e62070071816427d" providerId="LiveId" clId="{075C9E46-0D0F-4963-BB66-9B06C1CD0FF7}" dt="2020-12-09T23:27:03.773" v="2859" actId="207"/>
          <ac:spMkLst>
            <pc:docMk/>
            <pc:sldMk cId="659347024" sldId="568"/>
            <ac:spMk id="3" creationId="{9812DBED-3B62-4610-B114-3C2289671858}"/>
          </ac:spMkLst>
        </pc:spChg>
        <pc:spChg chg="add del mod">
          <ac:chgData name="Evgenia Korneva" userId="e62070071816427d" providerId="LiveId" clId="{075C9E46-0D0F-4963-BB66-9B06C1CD0FF7}" dt="2020-12-09T23:29:58.515" v="2874"/>
          <ac:spMkLst>
            <pc:docMk/>
            <pc:sldMk cId="659347024" sldId="568"/>
            <ac:spMk id="6" creationId="{F1B9F7EF-B0CD-41F9-9A3F-63E6CE559154}"/>
          </ac:spMkLst>
        </pc:spChg>
        <pc:grpChg chg="add del mod">
          <ac:chgData name="Evgenia Korneva" userId="e62070071816427d" providerId="LiveId" clId="{075C9E46-0D0F-4963-BB66-9B06C1CD0FF7}" dt="2020-12-09T23:29:58.515" v="2874"/>
          <ac:grpSpMkLst>
            <pc:docMk/>
            <pc:sldMk cId="659347024" sldId="568"/>
            <ac:grpSpMk id="7" creationId="{C9B92632-2D37-41E8-BA41-42A9494EE64D}"/>
          </ac:grpSpMkLst>
        </pc:grpChg>
        <pc:grpChg chg="add del mod">
          <ac:chgData name="Evgenia Korneva" userId="e62070071816427d" providerId="LiveId" clId="{075C9E46-0D0F-4963-BB66-9B06C1CD0FF7}" dt="2020-12-09T23:29:58.515" v="2874"/>
          <ac:grpSpMkLst>
            <pc:docMk/>
            <pc:sldMk cId="659347024" sldId="568"/>
            <ac:grpSpMk id="10" creationId="{B8A414AE-17D9-4A4E-A448-D9A19AD238AC}"/>
          </ac:grpSpMkLst>
        </pc:grpChg>
        <pc:picChg chg="add del mod">
          <ac:chgData name="Evgenia Korneva" userId="e62070071816427d" providerId="LiveId" clId="{075C9E46-0D0F-4963-BB66-9B06C1CD0FF7}" dt="2020-12-09T23:29:58.515" v="2874"/>
          <ac:picMkLst>
            <pc:docMk/>
            <pc:sldMk cId="659347024" sldId="568"/>
            <ac:picMk id="5" creationId="{30D3C491-07D6-4433-9445-B3ED8C04FBA1}"/>
          </ac:picMkLst>
        </pc:picChg>
      </pc:sldChg>
      <pc:sldChg chg="modSp add">
        <pc:chgData name="Evgenia Korneva" userId="e62070071816427d" providerId="LiveId" clId="{075C9E46-0D0F-4963-BB66-9B06C1CD0FF7}" dt="2020-12-10T06:53:51.741" v="3174" actId="207"/>
        <pc:sldMkLst>
          <pc:docMk/>
          <pc:sldMk cId="1544784491" sldId="569"/>
        </pc:sldMkLst>
        <pc:spChg chg="mod">
          <ac:chgData name="Evgenia Korneva" userId="e62070071816427d" providerId="LiveId" clId="{075C9E46-0D0F-4963-BB66-9B06C1CD0FF7}" dt="2020-12-10T06:53:51.741" v="3174" actId="207"/>
          <ac:spMkLst>
            <pc:docMk/>
            <pc:sldMk cId="1544784491" sldId="569"/>
            <ac:spMk id="3" creationId="{9812DBED-3B62-4610-B114-3C2289671858}"/>
          </ac:spMkLst>
        </pc:spChg>
      </pc:sldChg>
      <pc:sldChg chg="modSp add">
        <pc:chgData name="Evgenia Korneva" userId="e62070071816427d" providerId="LiveId" clId="{075C9E46-0D0F-4963-BB66-9B06C1CD0FF7}" dt="2020-12-09T23:27:23.481" v="2863" actId="207"/>
        <pc:sldMkLst>
          <pc:docMk/>
          <pc:sldMk cId="2587086852" sldId="570"/>
        </pc:sldMkLst>
        <pc:spChg chg="mod">
          <ac:chgData name="Evgenia Korneva" userId="e62070071816427d" providerId="LiveId" clId="{075C9E46-0D0F-4963-BB66-9B06C1CD0FF7}" dt="2020-12-09T23:27:23.481" v="2863" actId="207"/>
          <ac:spMkLst>
            <pc:docMk/>
            <pc:sldMk cId="2587086852" sldId="570"/>
            <ac:spMk id="3" creationId="{9812DBED-3B62-4610-B114-3C2289671858}"/>
          </ac:spMkLst>
        </pc:spChg>
      </pc:sldChg>
      <pc:sldChg chg="modSp add">
        <pc:chgData name="Evgenia Korneva" userId="e62070071816427d" providerId="LiveId" clId="{075C9E46-0D0F-4963-BB66-9B06C1CD0FF7}" dt="2020-12-09T23:27:39.753" v="2865" actId="207"/>
        <pc:sldMkLst>
          <pc:docMk/>
          <pc:sldMk cId="111226855" sldId="571"/>
        </pc:sldMkLst>
        <pc:spChg chg="mod">
          <ac:chgData name="Evgenia Korneva" userId="e62070071816427d" providerId="LiveId" clId="{075C9E46-0D0F-4963-BB66-9B06C1CD0FF7}" dt="2020-12-09T23:27:39.753" v="2865" actId="207"/>
          <ac:spMkLst>
            <pc:docMk/>
            <pc:sldMk cId="111226855" sldId="571"/>
            <ac:spMk id="3" creationId="{9812DBED-3B62-4610-B114-3C2289671858}"/>
          </ac:spMkLst>
        </pc:spChg>
      </pc:sldChg>
      <pc:sldChg chg="modSp add">
        <pc:chgData name="Evgenia Korneva" userId="e62070071816427d" providerId="LiveId" clId="{075C9E46-0D0F-4963-BB66-9B06C1CD0FF7}" dt="2020-12-09T23:27:48.796" v="2867" actId="207"/>
        <pc:sldMkLst>
          <pc:docMk/>
          <pc:sldMk cId="1011920138" sldId="572"/>
        </pc:sldMkLst>
        <pc:spChg chg="mod">
          <ac:chgData name="Evgenia Korneva" userId="e62070071816427d" providerId="LiveId" clId="{075C9E46-0D0F-4963-BB66-9B06C1CD0FF7}" dt="2020-12-09T23:27:48.796" v="2867" actId="207"/>
          <ac:spMkLst>
            <pc:docMk/>
            <pc:sldMk cId="1011920138" sldId="572"/>
            <ac:spMk id="3" creationId="{9812DBED-3B62-4610-B114-3C2289671858}"/>
          </ac:spMkLst>
        </pc:spChg>
      </pc:sldChg>
      <pc:sldChg chg="modSp add">
        <pc:chgData name="Evgenia Korneva" userId="e62070071816427d" providerId="LiveId" clId="{075C9E46-0D0F-4963-BB66-9B06C1CD0FF7}" dt="2020-12-09T23:27:56.763" v="2869" actId="207"/>
        <pc:sldMkLst>
          <pc:docMk/>
          <pc:sldMk cId="4126021321" sldId="573"/>
        </pc:sldMkLst>
        <pc:spChg chg="mod">
          <ac:chgData name="Evgenia Korneva" userId="e62070071816427d" providerId="LiveId" clId="{075C9E46-0D0F-4963-BB66-9B06C1CD0FF7}" dt="2020-12-09T23:27:56.763" v="2869" actId="207"/>
          <ac:spMkLst>
            <pc:docMk/>
            <pc:sldMk cId="4126021321" sldId="573"/>
            <ac:spMk id="3" creationId="{9812DBED-3B62-4610-B114-3C2289671858}"/>
          </ac:spMkLst>
        </pc:spChg>
      </pc:sldChg>
      <pc:sldChg chg="addSp delSp modSp add">
        <pc:chgData name="Evgenia Korneva" userId="e62070071816427d" providerId="LiveId" clId="{075C9E46-0D0F-4963-BB66-9B06C1CD0FF7}" dt="2020-12-09T23:31:30.258" v="2893"/>
        <pc:sldMkLst>
          <pc:docMk/>
          <pc:sldMk cId="3358115322" sldId="574"/>
        </pc:sldMkLst>
        <pc:spChg chg="mod">
          <ac:chgData name="Evgenia Korneva" userId="e62070071816427d" providerId="LiveId" clId="{075C9E46-0D0F-4963-BB66-9B06C1CD0FF7}" dt="2020-12-09T23:31:30.258" v="2893"/>
          <ac:spMkLst>
            <pc:docMk/>
            <pc:sldMk cId="3358115322" sldId="574"/>
            <ac:spMk id="2" creationId="{35EB470A-532F-494C-A719-AF51EC30C00A}"/>
          </ac:spMkLst>
        </pc:spChg>
        <pc:spChg chg="del">
          <ac:chgData name="Evgenia Korneva" userId="e62070071816427d" providerId="LiveId" clId="{075C9E46-0D0F-4963-BB66-9B06C1CD0FF7}" dt="2020-12-09T23:30:06.536" v="2877" actId="478"/>
          <ac:spMkLst>
            <pc:docMk/>
            <pc:sldMk cId="3358115322" sldId="574"/>
            <ac:spMk id="3" creationId="{5C46F383-F627-4976-981B-DFC94C46B4E2}"/>
          </ac:spMkLst>
        </pc:spChg>
        <pc:spChg chg="add mod">
          <ac:chgData name="Evgenia Korneva" userId="e62070071816427d" providerId="LiveId" clId="{075C9E46-0D0F-4963-BB66-9B06C1CD0FF7}" dt="2020-12-09T23:30:13.255" v="2878" actId="1076"/>
          <ac:spMkLst>
            <pc:docMk/>
            <pc:sldMk cId="3358115322" sldId="574"/>
            <ac:spMk id="6" creationId="{4CAEB3AA-BFEF-4983-A651-0DBF0C0DC7DC}"/>
          </ac:spMkLst>
        </pc:spChg>
        <pc:grpChg chg="add mod">
          <ac:chgData name="Evgenia Korneva" userId="e62070071816427d" providerId="LiveId" clId="{075C9E46-0D0F-4963-BB66-9B06C1CD0FF7}" dt="2020-12-09T23:30:13.255" v="2878" actId="1076"/>
          <ac:grpSpMkLst>
            <pc:docMk/>
            <pc:sldMk cId="3358115322" sldId="574"/>
            <ac:grpSpMk id="7" creationId="{A49402A8-63DE-44DE-85B9-6F4D5A76AB79}"/>
          </ac:grpSpMkLst>
        </pc:grpChg>
        <pc:grpChg chg="add mod">
          <ac:chgData name="Evgenia Korneva" userId="e62070071816427d" providerId="LiveId" clId="{075C9E46-0D0F-4963-BB66-9B06C1CD0FF7}" dt="2020-12-09T23:30:13.255" v="2878" actId="1076"/>
          <ac:grpSpMkLst>
            <pc:docMk/>
            <pc:sldMk cId="3358115322" sldId="574"/>
            <ac:grpSpMk id="10" creationId="{84FD9E6C-4ADA-4F78-984A-E8D236C414EE}"/>
          </ac:grpSpMkLst>
        </pc:grpChg>
        <pc:picChg chg="add mod">
          <ac:chgData name="Evgenia Korneva" userId="e62070071816427d" providerId="LiveId" clId="{075C9E46-0D0F-4963-BB66-9B06C1CD0FF7}" dt="2020-12-09T23:30:13.255" v="2878" actId="1076"/>
          <ac:picMkLst>
            <pc:docMk/>
            <pc:sldMk cId="3358115322" sldId="574"/>
            <ac:picMk id="5" creationId="{567648D3-FE43-4F9E-8699-90AB82AF4012}"/>
          </ac:picMkLst>
        </pc:picChg>
      </pc:sldChg>
      <pc:sldChg chg="modSp add">
        <pc:chgData name="Evgenia Korneva" userId="e62070071816427d" providerId="LiveId" clId="{075C9E46-0D0F-4963-BB66-9B06C1CD0FF7}" dt="2020-12-09T23:31:27.935" v="2892"/>
        <pc:sldMkLst>
          <pc:docMk/>
          <pc:sldMk cId="1703386320" sldId="575"/>
        </pc:sldMkLst>
        <pc:spChg chg="mod">
          <ac:chgData name="Evgenia Korneva" userId="e62070071816427d" providerId="LiveId" clId="{075C9E46-0D0F-4963-BB66-9B06C1CD0FF7}" dt="2020-12-09T23:31:27.935" v="2892"/>
          <ac:spMkLst>
            <pc:docMk/>
            <pc:sldMk cId="1703386320" sldId="575"/>
            <ac:spMk id="2" creationId="{35EB470A-532F-494C-A719-AF51EC30C00A}"/>
          </ac:spMkLst>
        </pc:spChg>
        <pc:spChg chg="mod">
          <ac:chgData name="Evgenia Korneva" userId="e62070071816427d" providerId="LiveId" clId="{075C9E46-0D0F-4963-BB66-9B06C1CD0FF7}" dt="2020-12-09T23:30:33.736" v="2880" actId="207"/>
          <ac:spMkLst>
            <pc:docMk/>
            <pc:sldMk cId="1703386320" sldId="575"/>
            <ac:spMk id="11" creationId="{13264BD4-4F21-474E-9126-4F55F4B6E775}"/>
          </ac:spMkLst>
        </pc:spChg>
      </pc:sldChg>
      <pc:sldChg chg="modSp add">
        <pc:chgData name="Evgenia Korneva" userId="e62070071816427d" providerId="LiveId" clId="{075C9E46-0D0F-4963-BB66-9B06C1CD0FF7}" dt="2020-12-09T23:31:25.326" v="2891"/>
        <pc:sldMkLst>
          <pc:docMk/>
          <pc:sldMk cId="4281396284" sldId="576"/>
        </pc:sldMkLst>
        <pc:spChg chg="mod">
          <ac:chgData name="Evgenia Korneva" userId="e62070071816427d" providerId="LiveId" clId="{075C9E46-0D0F-4963-BB66-9B06C1CD0FF7}" dt="2020-12-09T23:31:25.326" v="2891"/>
          <ac:spMkLst>
            <pc:docMk/>
            <pc:sldMk cId="4281396284" sldId="576"/>
            <ac:spMk id="2" creationId="{35EB470A-532F-494C-A719-AF51EC30C00A}"/>
          </ac:spMkLst>
        </pc:spChg>
        <pc:spChg chg="mod">
          <ac:chgData name="Evgenia Korneva" userId="e62070071816427d" providerId="LiveId" clId="{075C9E46-0D0F-4963-BB66-9B06C1CD0FF7}" dt="2020-12-09T23:30:45.125" v="2882" actId="207"/>
          <ac:spMkLst>
            <pc:docMk/>
            <pc:sldMk cId="4281396284" sldId="576"/>
            <ac:spMk id="12" creationId="{C6999D70-4AE5-4C48-A625-116F7F67B750}"/>
          </ac:spMkLst>
        </pc:spChg>
      </pc:sldChg>
      <pc:sldChg chg="modSp add">
        <pc:chgData name="Evgenia Korneva" userId="e62070071816427d" providerId="LiveId" clId="{075C9E46-0D0F-4963-BB66-9B06C1CD0FF7}" dt="2020-12-09T23:31:22.865" v="2890"/>
        <pc:sldMkLst>
          <pc:docMk/>
          <pc:sldMk cId="3485126001" sldId="577"/>
        </pc:sldMkLst>
        <pc:spChg chg="mod">
          <ac:chgData name="Evgenia Korneva" userId="e62070071816427d" providerId="LiveId" clId="{075C9E46-0D0F-4963-BB66-9B06C1CD0FF7}" dt="2020-12-09T23:31:22.865" v="2890"/>
          <ac:spMkLst>
            <pc:docMk/>
            <pc:sldMk cId="3485126001" sldId="577"/>
            <ac:spMk id="2" creationId="{35EB470A-532F-494C-A719-AF51EC30C00A}"/>
          </ac:spMkLst>
        </pc:spChg>
        <pc:spChg chg="mod">
          <ac:chgData name="Evgenia Korneva" userId="e62070071816427d" providerId="LiveId" clId="{075C9E46-0D0F-4963-BB66-9B06C1CD0FF7}" dt="2020-12-09T23:30:52.784" v="2884" actId="207"/>
          <ac:spMkLst>
            <pc:docMk/>
            <pc:sldMk cId="3485126001" sldId="577"/>
            <ac:spMk id="11" creationId="{13264BD4-4F21-474E-9126-4F55F4B6E775}"/>
          </ac:spMkLst>
        </pc:spChg>
      </pc:sldChg>
      <pc:sldChg chg="modSp add">
        <pc:chgData name="Evgenia Korneva" userId="e62070071816427d" providerId="LiveId" clId="{075C9E46-0D0F-4963-BB66-9B06C1CD0FF7}" dt="2020-12-09T23:31:20.414" v="2889"/>
        <pc:sldMkLst>
          <pc:docMk/>
          <pc:sldMk cId="2831154347" sldId="578"/>
        </pc:sldMkLst>
        <pc:spChg chg="mod">
          <ac:chgData name="Evgenia Korneva" userId="e62070071816427d" providerId="LiveId" clId="{075C9E46-0D0F-4963-BB66-9B06C1CD0FF7}" dt="2020-12-09T23:31:20.414" v="2889"/>
          <ac:spMkLst>
            <pc:docMk/>
            <pc:sldMk cId="2831154347" sldId="578"/>
            <ac:spMk id="2" creationId="{35EB470A-532F-494C-A719-AF51EC30C00A}"/>
          </ac:spMkLst>
        </pc:spChg>
        <pc:spChg chg="mod">
          <ac:chgData name="Evgenia Korneva" userId="e62070071816427d" providerId="LiveId" clId="{075C9E46-0D0F-4963-BB66-9B06C1CD0FF7}" dt="2020-12-09T23:31:02.897" v="2887" actId="207"/>
          <ac:spMkLst>
            <pc:docMk/>
            <pc:sldMk cId="2831154347" sldId="578"/>
            <ac:spMk id="8" creationId="{8DB82010-E643-4005-B7FB-DF8CFAFEB142}"/>
          </ac:spMkLst>
        </pc:spChg>
        <pc:grpChg chg="mod">
          <ac:chgData name="Evgenia Korneva" userId="e62070071816427d" providerId="LiveId" clId="{075C9E46-0D0F-4963-BB66-9B06C1CD0FF7}" dt="2020-12-09T23:31:06.875" v="2888" actId="207"/>
          <ac:grpSpMkLst>
            <pc:docMk/>
            <pc:sldMk cId="2831154347" sldId="578"/>
            <ac:grpSpMk id="7" creationId="{A49402A8-63DE-44DE-85B9-6F4D5A76AB79}"/>
          </ac:grpSpMkLst>
        </pc:grpChg>
      </pc:sldChg>
      <pc:sldChg chg="modSp add">
        <pc:chgData name="Evgenia Korneva" userId="e62070071816427d" providerId="LiveId" clId="{075C9E46-0D0F-4963-BB66-9B06C1CD0FF7}" dt="2020-12-09T23:32:51.885" v="2901" actId="207"/>
        <pc:sldMkLst>
          <pc:docMk/>
          <pc:sldMk cId="1625447025" sldId="579"/>
        </pc:sldMkLst>
        <pc:spChg chg="mod">
          <ac:chgData name="Evgenia Korneva" userId="e62070071816427d" providerId="LiveId" clId="{075C9E46-0D0F-4963-BB66-9B06C1CD0FF7}" dt="2020-12-09T23:32:51.885" v="2901" actId="207"/>
          <ac:spMkLst>
            <pc:docMk/>
            <pc:sldMk cId="1625447025" sldId="579"/>
            <ac:spMk id="3" creationId="{85360251-8311-4D06-962F-724DAD132A47}"/>
          </ac:spMkLst>
        </pc:spChg>
      </pc:sldChg>
      <pc:sldChg chg="modSp add">
        <pc:chgData name="Evgenia Korneva" userId="e62070071816427d" providerId="LiveId" clId="{075C9E46-0D0F-4963-BB66-9B06C1CD0FF7}" dt="2020-12-09T23:33:05.290" v="2903" actId="207"/>
        <pc:sldMkLst>
          <pc:docMk/>
          <pc:sldMk cId="634153472" sldId="580"/>
        </pc:sldMkLst>
        <pc:spChg chg="mod">
          <ac:chgData name="Evgenia Korneva" userId="e62070071816427d" providerId="LiveId" clId="{075C9E46-0D0F-4963-BB66-9B06C1CD0FF7}" dt="2020-12-09T23:33:05.290" v="2903" actId="207"/>
          <ac:spMkLst>
            <pc:docMk/>
            <pc:sldMk cId="634153472" sldId="580"/>
            <ac:spMk id="3" creationId="{85360251-8311-4D06-962F-724DAD132A47}"/>
          </ac:spMkLst>
        </pc:spChg>
      </pc:sldChg>
      <pc:sldChg chg="delSp modSp add">
        <pc:chgData name="Evgenia Korneva" userId="e62070071816427d" providerId="LiveId" clId="{075C9E46-0D0F-4963-BB66-9B06C1CD0FF7}" dt="2020-12-09T23:33:17.807" v="2906" actId="478"/>
        <pc:sldMkLst>
          <pc:docMk/>
          <pc:sldMk cId="2771333321" sldId="581"/>
        </pc:sldMkLst>
        <pc:spChg chg="mod">
          <ac:chgData name="Evgenia Korneva" userId="e62070071816427d" providerId="LiveId" clId="{075C9E46-0D0F-4963-BB66-9B06C1CD0FF7}" dt="2020-12-09T23:33:13.547" v="2905" actId="207"/>
          <ac:spMkLst>
            <pc:docMk/>
            <pc:sldMk cId="2771333321" sldId="581"/>
            <ac:spMk id="3" creationId="{85360251-8311-4D06-962F-724DAD132A47}"/>
          </ac:spMkLst>
        </pc:spChg>
        <pc:spChg chg="del">
          <ac:chgData name="Evgenia Korneva" userId="e62070071816427d" providerId="LiveId" clId="{075C9E46-0D0F-4963-BB66-9B06C1CD0FF7}" dt="2020-12-09T23:33:17.807" v="2906" actId="478"/>
          <ac:spMkLst>
            <pc:docMk/>
            <pc:sldMk cId="2771333321" sldId="581"/>
            <ac:spMk id="6" creationId="{68760891-38D7-4BF5-831D-2BA592945B64}"/>
          </ac:spMkLst>
        </pc:spChg>
        <pc:picChg chg="del">
          <ac:chgData name="Evgenia Korneva" userId="e62070071816427d" providerId="LiveId" clId="{075C9E46-0D0F-4963-BB66-9B06C1CD0FF7}" dt="2020-12-09T23:33:17.807" v="2906" actId="478"/>
          <ac:picMkLst>
            <pc:docMk/>
            <pc:sldMk cId="2771333321" sldId="581"/>
            <ac:picMk id="5" creationId="{CBEE5941-269E-45EC-8FCA-52B9BDF82B1F}"/>
          </ac:picMkLst>
        </pc:picChg>
      </pc:sldChg>
      <pc:sldChg chg="delSp add">
        <pc:chgData name="Evgenia Korneva" userId="e62070071816427d" providerId="LiveId" clId="{075C9E46-0D0F-4963-BB66-9B06C1CD0FF7}" dt="2020-12-09T23:33:32.325" v="2908" actId="478"/>
        <pc:sldMkLst>
          <pc:docMk/>
          <pc:sldMk cId="1803692536" sldId="582"/>
        </pc:sldMkLst>
        <pc:spChg chg="del">
          <ac:chgData name="Evgenia Korneva" userId="e62070071816427d" providerId="LiveId" clId="{075C9E46-0D0F-4963-BB66-9B06C1CD0FF7}" dt="2020-12-09T23:33:32.325" v="2908" actId="478"/>
          <ac:spMkLst>
            <pc:docMk/>
            <pc:sldMk cId="1803692536" sldId="582"/>
            <ac:spMk id="6" creationId="{68760891-38D7-4BF5-831D-2BA592945B64}"/>
          </ac:spMkLst>
        </pc:spChg>
      </pc:sldChg>
      <pc:sldChg chg="modSp add">
        <pc:chgData name="Evgenia Korneva" userId="e62070071816427d" providerId="LiveId" clId="{075C9E46-0D0F-4963-BB66-9B06C1CD0FF7}" dt="2020-12-09T23:33:51.358" v="2911" actId="207"/>
        <pc:sldMkLst>
          <pc:docMk/>
          <pc:sldMk cId="2666564815" sldId="583"/>
        </pc:sldMkLst>
        <pc:spChg chg="mod">
          <ac:chgData name="Evgenia Korneva" userId="e62070071816427d" providerId="LiveId" clId="{075C9E46-0D0F-4963-BB66-9B06C1CD0FF7}" dt="2020-12-09T23:33:51.358" v="2911" actId="207"/>
          <ac:spMkLst>
            <pc:docMk/>
            <pc:sldMk cId="2666564815" sldId="583"/>
            <ac:spMk id="3" creationId="{85360251-8311-4D06-962F-724DAD132A47}"/>
          </ac:spMkLst>
        </pc:spChg>
      </pc:sldChg>
      <pc:sldChg chg="modSp add">
        <pc:chgData name="Evgenia Korneva" userId="e62070071816427d" providerId="LiveId" clId="{075C9E46-0D0F-4963-BB66-9B06C1CD0FF7}" dt="2020-12-09T23:33:59.773" v="2913" actId="207"/>
        <pc:sldMkLst>
          <pc:docMk/>
          <pc:sldMk cId="1112285923" sldId="584"/>
        </pc:sldMkLst>
        <pc:spChg chg="mod">
          <ac:chgData name="Evgenia Korneva" userId="e62070071816427d" providerId="LiveId" clId="{075C9E46-0D0F-4963-BB66-9B06C1CD0FF7}" dt="2020-12-09T23:33:59.773" v="2913" actId="207"/>
          <ac:spMkLst>
            <pc:docMk/>
            <pc:sldMk cId="1112285923" sldId="584"/>
            <ac:spMk id="3" creationId="{85360251-8311-4D06-962F-724DAD132A47}"/>
          </ac:spMkLst>
        </pc:spChg>
      </pc:sldChg>
      <pc:sldChg chg="addSp delSp modSp add">
        <pc:chgData name="Evgenia Korneva" userId="e62070071816427d" providerId="LiveId" clId="{075C9E46-0D0F-4963-BB66-9B06C1CD0FF7}" dt="2020-12-10T06:55:17.115" v="3189" actId="20577"/>
        <pc:sldMkLst>
          <pc:docMk/>
          <pc:sldMk cId="1366867442" sldId="585"/>
        </pc:sldMkLst>
        <pc:spChg chg="mod">
          <ac:chgData name="Evgenia Korneva" userId="e62070071816427d" providerId="LiveId" clId="{075C9E46-0D0F-4963-BB66-9B06C1CD0FF7}" dt="2020-12-09T23:34:14.301" v="2915" actId="20577"/>
          <ac:spMkLst>
            <pc:docMk/>
            <pc:sldMk cId="1366867442" sldId="585"/>
            <ac:spMk id="2" creationId="{39A467F3-DD49-49DD-992D-8D15B80B573A}"/>
          </ac:spMkLst>
        </pc:spChg>
        <pc:spChg chg="mod">
          <ac:chgData name="Evgenia Korneva" userId="e62070071816427d" providerId="LiveId" clId="{075C9E46-0D0F-4963-BB66-9B06C1CD0FF7}" dt="2020-12-10T06:55:17.115" v="3189" actId="20577"/>
          <ac:spMkLst>
            <pc:docMk/>
            <pc:sldMk cId="1366867442" sldId="585"/>
            <ac:spMk id="3" creationId="{85360251-8311-4D06-962F-724DAD132A47}"/>
          </ac:spMkLst>
        </pc:spChg>
        <pc:spChg chg="add del mod">
          <ac:chgData name="Evgenia Korneva" userId="e62070071816427d" providerId="LiveId" clId="{075C9E46-0D0F-4963-BB66-9B06C1CD0FF7}" dt="2020-12-09T23:37:46.527" v="2987" actId="478"/>
          <ac:spMkLst>
            <pc:docMk/>
            <pc:sldMk cId="1366867442" sldId="585"/>
            <ac:spMk id="6" creationId="{589FB660-9FCB-48D2-9E84-722E4865D60B}"/>
          </ac:spMkLst>
        </pc:spChg>
        <pc:picChg chg="add del mod">
          <ac:chgData name="Evgenia Korneva" userId="e62070071816427d" providerId="LiveId" clId="{075C9E46-0D0F-4963-BB66-9B06C1CD0FF7}" dt="2020-12-09T23:37:46.527" v="2987" actId="478"/>
          <ac:picMkLst>
            <pc:docMk/>
            <pc:sldMk cId="1366867442" sldId="585"/>
            <ac:picMk id="5" creationId="{51C5B081-B063-465C-B76F-A0100D2769BC}"/>
          </ac:picMkLst>
        </pc:picChg>
      </pc:sldChg>
      <pc:sldChg chg="addSp delSp modSp add">
        <pc:chgData name="Evgenia Korneva" userId="e62070071816427d" providerId="LiveId" clId="{075C9E46-0D0F-4963-BB66-9B06C1CD0FF7}" dt="2020-12-10T06:55:04.300" v="3183" actId="20577"/>
        <pc:sldMkLst>
          <pc:docMk/>
          <pc:sldMk cId="632117940" sldId="586"/>
        </pc:sldMkLst>
        <pc:spChg chg="mod">
          <ac:chgData name="Evgenia Korneva" userId="e62070071816427d" providerId="LiveId" clId="{075C9E46-0D0F-4963-BB66-9B06C1CD0FF7}" dt="2020-12-10T06:55:04.300" v="3183" actId="20577"/>
          <ac:spMkLst>
            <pc:docMk/>
            <pc:sldMk cId="632117940" sldId="586"/>
            <ac:spMk id="3" creationId="{85360251-8311-4D06-962F-724DAD132A47}"/>
          </ac:spMkLst>
        </pc:spChg>
        <pc:spChg chg="del">
          <ac:chgData name="Evgenia Korneva" userId="e62070071816427d" providerId="LiveId" clId="{075C9E46-0D0F-4963-BB66-9B06C1CD0FF7}" dt="2020-12-09T23:36:48.400" v="2981" actId="478"/>
          <ac:spMkLst>
            <pc:docMk/>
            <pc:sldMk cId="632117940" sldId="586"/>
            <ac:spMk id="6" creationId="{589FB660-9FCB-48D2-9E84-722E4865D60B}"/>
          </ac:spMkLst>
        </pc:spChg>
        <pc:spChg chg="add mod">
          <ac:chgData name="Evgenia Korneva" userId="e62070071816427d" providerId="LiveId" clId="{075C9E46-0D0F-4963-BB66-9B06C1CD0FF7}" dt="2020-12-09T23:37:58.527" v="2997" actId="1037"/>
          <ac:spMkLst>
            <pc:docMk/>
            <pc:sldMk cId="632117940" sldId="586"/>
            <ac:spMk id="7" creationId="{FBC9A001-74D3-410C-9B19-2E234BD94B0E}"/>
          </ac:spMkLst>
        </pc:spChg>
        <pc:picChg chg="mod">
          <ac:chgData name="Evgenia Korneva" userId="e62070071816427d" providerId="LiveId" clId="{075C9E46-0D0F-4963-BB66-9B06C1CD0FF7}" dt="2020-12-09T23:37:08.978" v="2983" actId="1076"/>
          <ac:picMkLst>
            <pc:docMk/>
            <pc:sldMk cId="632117940" sldId="586"/>
            <ac:picMk id="5" creationId="{51C5B081-B063-465C-B76F-A0100D2769BC}"/>
          </ac:picMkLst>
        </pc:picChg>
      </pc:sldChg>
      <pc:sldChg chg="delSp modSp add">
        <pc:chgData name="Evgenia Korneva" userId="e62070071816427d" providerId="LiveId" clId="{075C9E46-0D0F-4963-BB66-9B06C1CD0FF7}" dt="2020-12-10T06:54:48.442" v="3177" actId="20577"/>
        <pc:sldMkLst>
          <pc:docMk/>
          <pc:sldMk cId="1200287006" sldId="587"/>
        </pc:sldMkLst>
        <pc:spChg chg="mod">
          <ac:chgData name="Evgenia Korneva" userId="e62070071816427d" providerId="LiveId" clId="{075C9E46-0D0F-4963-BB66-9B06C1CD0FF7}" dt="2020-12-10T06:54:48.442" v="3177" actId="20577"/>
          <ac:spMkLst>
            <pc:docMk/>
            <pc:sldMk cId="1200287006" sldId="587"/>
            <ac:spMk id="3" creationId="{85360251-8311-4D06-962F-724DAD132A47}"/>
          </ac:spMkLst>
        </pc:spChg>
        <pc:picChg chg="del">
          <ac:chgData name="Evgenia Korneva" userId="e62070071816427d" providerId="LiveId" clId="{075C9E46-0D0F-4963-BB66-9B06C1CD0FF7}" dt="2020-12-09T23:37:16.683" v="2985" actId="478"/>
          <ac:picMkLst>
            <pc:docMk/>
            <pc:sldMk cId="1200287006" sldId="587"/>
            <ac:picMk id="5" creationId="{51C5B081-B063-465C-B76F-A0100D2769BC}"/>
          </ac:picMkLst>
        </pc:picChg>
      </pc:sldChg>
      <pc:sldChg chg="delSp modSp add">
        <pc:chgData name="Evgenia Korneva" userId="e62070071816427d" providerId="LiveId" clId="{075C9E46-0D0F-4963-BB66-9B06C1CD0FF7}" dt="2020-12-10T06:54:54.543" v="3180" actId="20577"/>
        <pc:sldMkLst>
          <pc:docMk/>
          <pc:sldMk cId="1334397701" sldId="588"/>
        </pc:sldMkLst>
        <pc:spChg chg="mod">
          <ac:chgData name="Evgenia Korneva" userId="e62070071816427d" providerId="LiveId" clId="{075C9E46-0D0F-4963-BB66-9B06C1CD0FF7}" dt="2020-12-10T06:54:54.543" v="3180" actId="20577"/>
          <ac:spMkLst>
            <pc:docMk/>
            <pc:sldMk cId="1334397701" sldId="588"/>
            <ac:spMk id="3" creationId="{85360251-8311-4D06-962F-724DAD132A47}"/>
          </ac:spMkLst>
        </pc:spChg>
        <pc:spChg chg="del">
          <ac:chgData name="Evgenia Korneva" userId="e62070071816427d" providerId="LiveId" clId="{075C9E46-0D0F-4963-BB66-9B06C1CD0FF7}" dt="2020-12-09T23:38:05.113" v="2999" actId="478"/>
          <ac:spMkLst>
            <pc:docMk/>
            <pc:sldMk cId="1334397701" sldId="588"/>
            <ac:spMk id="7" creationId="{FBC9A001-74D3-410C-9B19-2E234BD94B0E}"/>
          </ac:spMkLst>
        </pc:spChg>
      </pc:sldChg>
      <pc:sldChg chg="modSp add">
        <pc:chgData name="Evgenia Korneva" userId="e62070071816427d" providerId="LiveId" clId="{075C9E46-0D0F-4963-BB66-9B06C1CD0FF7}" dt="2020-12-10T06:55:10.098" v="3186" actId="20577"/>
        <pc:sldMkLst>
          <pc:docMk/>
          <pc:sldMk cId="998878807" sldId="589"/>
        </pc:sldMkLst>
        <pc:spChg chg="mod">
          <ac:chgData name="Evgenia Korneva" userId="e62070071816427d" providerId="LiveId" clId="{075C9E46-0D0F-4963-BB66-9B06C1CD0FF7}" dt="2020-12-10T06:55:10.098" v="3186" actId="20577"/>
          <ac:spMkLst>
            <pc:docMk/>
            <pc:sldMk cId="998878807" sldId="589"/>
            <ac:spMk id="3" creationId="{85360251-8311-4D06-962F-724DAD132A47}"/>
          </ac:spMkLst>
        </pc:spChg>
      </pc:sldChg>
      <pc:sldChg chg="modSp add">
        <pc:chgData name="Evgenia Korneva" userId="e62070071816427d" providerId="LiveId" clId="{075C9E46-0D0F-4963-BB66-9B06C1CD0FF7}" dt="2020-12-09T23:39:09.574" v="3007" actId="207"/>
        <pc:sldMkLst>
          <pc:docMk/>
          <pc:sldMk cId="96049378" sldId="590"/>
        </pc:sldMkLst>
        <pc:spChg chg="mod">
          <ac:chgData name="Evgenia Korneva" userId="e62070071816427d" providerId="LiveId" clId="{075C9E46-0D0F-4963-BB66-9B06C1CD0FF7}" dt="2020-12-09T23:39:09.574" v="3007" actId="207"/>
          <ac:spMkLst>
            <pc:docMk/>
            <pc:sldMk cId="96049378" sldId="590"/>
            <ac:spMk id="3" creationId="{945E7033-7714-43F8-BABE-F089E25C7AE6}"/>
          </ac:spMkLst>
        </pc:spChg>
      </pc:sldChg>
      <pc:sldChg chg="modSp add">
        <pc:chgData name="Evgenia Korneva" userId="e62070071816427d" providerId="LiveId" clId="{075C9E46-0D0F-4963-BB66-9B06C1CD0FF7}" dt="2020-12-09T23:39:21.016" v="3009" actId="207"/>
        <pc:sldMkLst>
          <pc:docMk/>
          <pc:sldMk cId="1240012493" sldId="591"/>
        </pc:sldMkLst>
        <pc:spChg chg="mod">
          <ac:chgData name="Evgenia Korneva" userId="e62070071816427d" providerId="LiveId" clId="{075C9E46-0D0F-4963-BB66-9B06C1CD0FF7}" dt="2020-12-09T23:39:21.016" v="3009" actId="207"/>
          <ac:spMkLst>
            <pc:docMk/>
            <pc:sldMk cId="1240012493" sldId="591"/>
            <ac:spMk id="3" creationId="{945E7033-7714-43F8-BABE-F089E25C7AE6}"/>
          </ac:spMkLst>
        </pc:spChg>
      </pc:sldChg>
      <pc:sldChg chg="modSp add">
        <pc:chgData name="Evgenia Korneva" userId="e62070071816427d" providerId="LiveId" clId="{075C9E46-0D0F-4963-BB66-9B06C1CD0FF7}" dt="2020-12-09T23:39:35.411" v="3011" actId="207"/>
        <pc:sldMkLst>
          <pc:docMk/>
          <pc:sldMk cId="2565947735" sldId="592"/>
        </pc:sldMkLst>
        <pc:spChg chg="mod">
          <ac:chgData name="Evgenia Korneva" userId="e62070071816427d" providerId="LiveId" clId="{075C9E46-0D0F-4963-BB66-9B06C1CD0FF7}" dt="2020-12-09T23:39:35.411" v="3011" actId="207"/>
          <ac:spMkLst>
            <pc:docMk/>
            <pc:sldMk cId="2565947735" sldId="592"/>
            <ac:spMk id="3" creationId="{945E7033-7714-43F8-BABE-F089E25C7AE6}"/>
          </ac:spMkLst>
        </pc:spChg>
      </pc:sldChg>
      <pc:sldChg chg="modSp add">
        <pc:chgData name="Evgenia Korneva" userId="e62070071816427d" providerId="LiveId" clId="{075C9E46-0D0F-4963-BB66-9B06C1CD0FF7}" dt="2020-12-09T23:40:04.713" v="3017" actId="207"/>
        <pc:sldMkLst>
          <pc:docMk/>
          <pc:sldMk cId="771200798" sldId="593"/>
        </pc:sldMkLst>
        <pc:spChg chg="mod">
          <ac:chgData name="Evgenia Korneva" userId="e62070071816427d" providerId="LiveId" clId="{075C9E46-0D0F-4963-BB66-9B06C1CD0FF7}" dt="2020-12-09T23:40:04.713" v="3017" actId="207"/>
          <ac:spMkLst>
            <pc:docMk/>
            <pc:sldMk cId="771200798" sldId="593"/>
            <ac:spMk id="3" creationId="{945E7033-7714-43F8-BABE-F089E25C7AE6}"/>
          </ac:spMkLst>
        </pc:spChg>
      </pc:sldChg>
      <pc:sldChg chg="modSp add del">
        <pc:chgData name="Evgenia Korneva" userId="e62070071816427d" providerId="LiveId" clId="{075C9E46-0D0F-4963-BB66-9B06C1CD0FF7}" dt="2020-12-09T23:51:28.067" v="3103" actId="2696"/>
        <pc:sldMkLst>
          <pc:docMk/>
          <pc:sldMk cId="1883265266" sldId="594"/>
        </pc:sldMkLst>
        <pc:spChg chg="mod">
          <ac:chgData name="Evgenia Korneva" userId="e62070071816427d" providerId="LiveId" clId="{075C9E46-0D0F-4963-BB66-9B06C1CD0FF7}" dt="2020-12-09T23:39:54.915" v="3015" actId="207"/>
          <ac:spMkLst>
            <pc:docMk/>
            <pc:sldMk cId="1883265266" sldId="594"/>
            <ac:spMk id="3" creationId="{945E7033-7714-43F8-BABE-F089E25C7AE6}"/>
          </ac:spMkLst>
        </pc:spChg>
      </pc:sldChg>
      <pc:sldChg chg="modSp add">
        <pc:chgData name="Evgenia Korneva" userId="e62070071816427d" providerId="LiveId" clId="{075C9E46-0D0F-4963-BB66-9B06C1CD0FF7}" dt="2020-12-09T23:40:17.902" v="3020" actId="207"/>
        <pc:sldMkLst>
          <pc:docMk/>
          <pc:sldMk cId="3634314263" sldId="595"/>
        </pc:sldMkLst>
        <pc:spChg chg="mod">
          <ac:chgData name="Evgenia Korneva" userId="e62070071816427d" providerId="LiveId" clId="{075C9E46-0D0F-4963-BB66-9B06C1CD0FF7}" dt="2020-12-09T23:40:17.902" v="3020" actId="207"/>
          <ac:spMkLst>
            <pc:docMk/>
            <pc:sldMk cId="3634314263" sldId="595"/>
            <ac:spMk id="3" creationId="{945E7033-7714-43F8-BABE-F089E25C7AE6}"/>
          </ac:spMkLst>
        </pc:spChg>
      </pc:sldChg>
      <pc:sldChg chg="modSp add">
        <pc:chgData name="Evgenia Korneva" userId="e62070071816427d" providerId="LiveId" clId="{075C9E46-0D0F-4963-BB66-9B06C1CD0FF7}" dt="2020-12-09T23:40:38.874" v="3022" actId="207"/>
        <pc:sldMkLst>
          <pc:docMk/>
          <pc:sldMk cId="4252491038" sldId="596"/>
        </pc:sldMkLst>
        <pc:spChg chg="mod">
          <ac:chgData name="Evgenia Korneva" userId="e62070071816427d" providerId="LiveId" clId="{075C9E46-0D0F-4963-BB66-9B06C1CD0FF7}" dt="2020-12-09T23:40:38.874" v="3022" actId="207"/>
          <ac:spMkLst>
            <pc:docMk/>
            <pc:sldMk cId="4252491038" sldId="596"/>
            <ac:spMk id="3" creationId="{945E7033-7714-43F8-BABE-F089E25C7AE6}"/>
          </ac:spMkLst>
        </pc:spChg>
      </pc:sldChg>
      <pc:sldChg chg="modSp add">
        <pc:chgData name="Evgenia Korneva" userId="e62070071816427d" providerId="LiveId" clId="{075C9E46-0D0F-4963-BB66-9B06C1CD0FF7}" dt="2020-12-09T23:41:21.214" v="3024" actId="207"/>
        <pc:sldMkLst>
          <pc:docMk/>
          <pc:sldMk cId="2693028584" sldId="597"/>
        </pc:sldMkLst>
        <pc:spChg chg="mod">
          <ac:chgData name="Evgenia Korneva" userId="e62070071816427d" providerId="LiveId" clId="{075C9E46-0D0F-4963-BB66-9B06C1CD0FF7}" dt="2020-12-09T23:41:21.214" v="3024" actId="207"/>
          <ac:spMkLst>
            <pc:docMk/>
            <pc:sldMk cId="2693028584" sldId="597"/>
            <ac:spMk id="3" creationId="{945E7033-7714-43F8-BABE-F089E25C7AE6}"/>
          </ac:spMkLst>
        </pc:spChg>
      </pc:sldChg>
      <pc:sldChg chg="delSp add">
        <pc:chgData name="Evgenia Korneva" userId="e62070071816427d" providerId="LiveId" clId="{075C9E46-0D0F-4963-BB66-9B06C1CD0FF7}" dt="2020-12-09T23:41:39.065" v="3026" actId="478"/>
        <pc:sldMkLst>
          <pc:docMk/>
          <pc:sldMk cId="2186716178" sldId="598"/>
        </pc:sldMkLst>
        <pc:picChg chg="del">
          <ac:chgData name="Evgenia Korneva" userId="e62070071816427d" providerId="LiveId" clId="{075C9E46-0D0F-4963-BB66-9B06C1CD0FF7}" dt="2020-12-09T23:41:39.065" v="3026" actId="478"/>
          <ac:picMkLst>
            <pc:docMk/>
            <pc:sldMk cId="2186716178" sldId="598"/>
            <ac:picMk id="21" creationId="{01251A54-A318-4CF7-BBA6-9053FED8B98A}"/>
          </ac:picMkLst>
        </pc:picChg>
      </pc:sldChg>
      <pc:sldChg chg="modSp add">
        <pc:chgData name="Evgenia Korneva" userId="e62070071816427d" providerId="LiveId" clId="{075C9E46-0D0F-4963-BB66-9B06C1CD0FF7}" dt="2020-12-09T23:41:46.506" v="3028" actId="207"/>
        <pc:sldMkLst>
          <pc:docMk/>
          <pc:sldMk cId="2534266938" sldId="599"/>
        </pc:sldMkLst>
        <pc:spChg chg="mod">
          <ac:chgData name="Evgenia Korneva" userId="e62070071816427d" providerId="LiveId" clId="{075C9E46-0D0F-4963-BB66-9B06C1CD0FF7}" dt="2020-12-09T23:41:46.506" v="3028" actId="207"/>
          <ac:spMkLst>
            <pc:docMk/>
            <pc:sldMk cId="2534266938" sldId="599"/>
            <ac:spMk id="17" creationId="{8AA1937C-D9C6-4F73-973A-E82A43102D83}"/>
          </ac:spMkLst>
        </pc:spChg>
      </pc:sldChg>
      <pc:sldChg chg="modSp add del">
        <pc:chgData name="Evgenia Korneva" userId="e62070071816427d" providerId="LiveId" clId="{075C9E46-0D0F-4963-BB66-9B06C1CD0FF7}" dt="2020-12-09T23:43:33.054" v="3042" actId="207"/>
        <pc:sldMkLst>
          <pc:docMk/>
          <pc:sldMk cId="2575875014" sldId="600"/>
        </pc:sldMkLst>
        <pc:spChg chg="mod">
          <ac:chgData name="Evgenia Korneva" userId="e62070071816427d" providerId="LiveId" clId="{075C9E46-0D0F-4963-BB66-9B06C1CD0FF7}" dt="2020-12-09T23:43:33.054" v="3042" actId="207"/>
          <ac:spMkLst>
            <pc:docMk/>
            <pc:sldMk cId="2575875014" sldId="600"/>
            <ac:spMk id="3" creationId="{945E7033-7714-43F8-BABE-F089E25C7AE6}"/>
          </ac:spMkLst>
        </pc:spChg>
      </pc:sldChg>
      <pc:sldChg chg="modSp add">
        <pc:chgData name="Evgenia Korneva" userId="e62070071816427d" providerId="LiveId" clId="{075C9E46-0D0F-4963-BB66-9B06C1CD0FF7}" dt="2020-12-09T23:43:07.086" v="3038" actId="207"/>
        <pc:sldMkLst>
          <pc:docMk/>
          <pc:sldMk cId="3554744571" sldId="601"/>
        </pc:sldMkLst>
        <pc:spChg chg="mod">
          <ac:chgData name="Evgenia Korneva" userId="e62070071816427d" providerId="LiveId" clId="{075C9E46-0D0F-4963-BB66-9B06C1CD0FF7}" dt="2020-12-09T23:43:07.086" v="3038" actId="207"/>
          <ac:spMkLst>
            <pc:docMk/>
            <pc:sldMk cId="3554744571" sldId="601"/>
            <ac:spMk id="3" creationId="{945E7033-7714-43F8-BABE-F089E25C7AE6}"/>
          </ac:spMkLst>
        </pc:spChg>
      </pc:sldChg>
      <pc:sldChg chg="modSp add">
        <pc:chgData name="Evgenia Korneva" userId="e62070071816427d" providerId="LiveId" clId="{075C9E46-0D0F-4963-BB66-9B06C1CD0FF7}" dt="2020-12-09T23:43:47.600" v="3044" actId="207"/>
        <pc:sldMkLst>
          <pc:docMk/>
          <pc:sldMk cId="692200394" sldId="602"/>
        </pc:sldMkLst>
        <pc:spChg chg="mod">
          <ac:chgData name="Evgenia Korneva" userId="e62070071816427d" providerId="LiveId" clId="{075C9E46-0D0F-4963-BB66-9B06C1CD0FF7}" dt="2020-12-09T23:43:47.600" v="3044" actId="207"/>
          <ac:spMkLst>
            <pc:docMk/>
            <pc:sldMk cId="692200394" sldId="602"/>
            <ac:spMk id="3" creationId="{945E7033-7714-43F8-BABE-F089E25C7AE6}"/>
          </ac:spMkLst>
        </pc:spChg>
      </pc:sldChg>
      <pc:sldChg chg="modSp add">
        <pc:chgData name="Evgenia Korneva" userId="e62070071816427d" providerId="LiveId" clId="{075C9E46-0D0F-4963-BB66-9B06C1CD0FF7}" dt="2020-12-09T23:44:11.207" v="3046" actId="207"/>
        <pc:sldMkLst>
          <pc:docMk/>
          <pc:sldMk cId="4283161282" sldId="603"/>
        </pc:sldMkLst>
        <pc:spChg chg="mod">
          <ac:chgData name="Evgenia Korneva" userId="e62070071816427d" providerId="LiveId" clId="{075C9E46-0D0F-4963-BB66-9B06C1CD0FF7}" dt="2020-12-09T23:44:11.207" v="3046" actId="207"/>
          <ac:spMkLst>
            <pc:docMk/>
            <pc:sldMk cId="4283161282" sldId="603"/>
            <ac:spMk id="3" creationId="{945E7033-7714-43F8-BABE-F089E25C7AE6}"/>
          </ac:spMkLst>
        </pc:spChg>
      </pc:sldChg>
      <pc:sldChg chg="modSp add">
        <pc:chgData name="Evgenia Korneva" userId="e62070071816427d" providerId="LiveId" clId="{075C9E46-0D0F-4963-BB66-9B06C1CD0FF7}" dt="2020-12-09T23:44:31.902" v="3048" actId="207"/>
        <pc:sldMkLst>
          <pc:docMk/>
          <pc:sldMk cId="1948735967" sldId="604"/>
        </pc:sldMkLst>
        <pc:spChg chg="mod">
          <ac:chgData name="Evgenia Korneva" userId="e62070071816427d" providerId="LiveId" clId="{075C9E46-0D0F-4963-BB66-9B06C1CD0FF7}" dt="2020-12-09T23:44:31.902" v="3048" actId="207"/>
          <ac:spMkLst>
            <pc:docMk/>
            <pc:sldMk cId="1948735967" sldId="604"/>
            <ac:spMk id="3" creationId="{945E7033-7714-43F8-BABE-F089E25C7AE6}"/>
          </ac:spMkLst>
        </pc:spChg>
      </pc:sldChg>
      <pc:sldChg chg="modSp add">
        <pc:chgData name="Evgenia Korneva" userId="e62070071816427d" providerId="LiveId" clId="{075C9E46-0D0F-4963-BB66-9B06C1CD0FF7}" dt="2020-12-09T23:44:42.309" v="3050" actId="207"/>
        <pc:sldMkLst>
          <pc:docMk/>
          <pc:sldMk cId="2618074208" sldId="605"/>
        </pc:sldMkLst>
        <pc:spChg chg="mod">
          <ac:chgData name="Evgenia Korneva" userId="e62070071816427d" providerId="LiveId" clId="{075C9E46-0D0F-4963-BB66-9B06C1CD0FF7}" dt="2020-12-09T23:44:42.309" v="3050" actId="207"/>
          <ac:spMkLst>
            <pc:docMk/>
            <pc:sldMk cId="2618074208" sldId="605"/>
            <ac:spMk id="3" creationId="{945E7033-7714-43F8-BABE-F089E25C7AE6}"/>
          </ac:spMkLst>
        </pc:spChg>
      </pc:sldChg>
      <pc:sldChg chg="modSp add">
        <pc:chgData name="Evgenia Korneva" userId="e62070071816427d" providerId="LiveId" clId="{075C9E46-0D0F-4963-BB66-9B06C1CD0FF7}" dt="2020-12-09T23:44:51.528" v="3052" actId="207"/>
        <pc:sldMkLst>
          <pc:docMk/>
          <pc:sldMk cId="449972581" sldId="606"/>
        </pc:sldMkLst>
        <pc:spChg chg="mod">
          <ac:chgData name="Evgenia Korneva" userId="e62070071816427d" providerId="LiveId" clId="{075C9E46-0D0F-4963-BB66-9B06C1CD0FF7}" dt="2020-12-09T23:44:51.528" v="3052" actId="207"/>
          <ac:spMkLst>
            <pc:docMk/>
            <pc:sldMk cId="449972581" sldId="606"/>
            <ac:spMk id="3" creationId="{945E7033-7714-43F8-BABE-F089E25C7AE6}"/>
          </ac:spMkLst>
        </pc:spChg>
      </pc:sldChg>
      <pc:sldChg chg="modSp add">
        <pc:chgData name="Evgenia Korneva" userId="e62070071816427d" providerId="LiveId" clId="{075C9E46-0D0F-4963-BB66-9B06C1CD0FF7}" dt="2020-12-09T23:44:59.485" v="3054" actId="207"/>
        <pc:sldMkLst>
          <pc:docMk/>
          <pc:sldMk cId="383902363" sldId="607"/>
        </pc:sldMkLst>
        <pc:spChg chg="mod">
          <ac:chgData name="Evgenia Korneva" userId="e62070071816427d" providerId="LiveId" clId="{075C9E46-0D0F-4963-BB66-9B06C1CD0FF7}" dt="2020-12-09T23:44:59.485" v="3054" actId="207"/>
          <ac:spMkLst>
            <pc:docMk/>
            <pc:sldMk cId="383902363" sldId="607"/>
            <ac:spMk id="3" creationId="{945E7033-7714-43F8-BABE-F089E25C7AE6}"/>
          </ac:spMkLst>
        </pc:spChg>
      </pc:sldChg>
      <pc:sldChg chg="modSp add">
        <pc:chgData name="Evgenia Korneva" userId="e62070071816427d" providerId="LiveId" clId="{075C9E46-0D0F-4963-BB66-9B06C1CD0FF7}" dt="2020-12-09T23:45:06.647" v="3056" actId="207"/>
        <pc:sldMkLst>
          <pc:docMk/>
          <pc:sldMk cId="1796726890" sldId="608"/>
        </pc:sldMkLst>
        <pc:spChg chg="mod">
          <ac:chgData name="Evgenia Korneva" userId="e62070071816427d" providerId="LiveId" clId="{075C9E46-0D0F-4963-BB66-9B06C1CD0FF7}" dt="2020-12-09T23:45:06.647" v="3056" actId="207"/>
          <ac:spMkLst>
            <pc:docMk/>
            <pc:sldMk cId="1796726890" sldId="608"/>
            <ac:spMk id="3" creationId="{945E7033-7714-43F8-BABE-F089E25C7AE6}"/>
          </ac:spMkLst>
        </pc:spChg>
      </pc:sldChg>
      <pc:sldChg chg="modSp add">
        <pc:chgData name="Evgenia Korneva" userId="e62070071816427d" providerId="LiveId" clId="{075C9E46-0D0F-4963-BB66-9B06C1CD0FF7}" dt="2020-12-09T23:45:30.798" v="3058" actId="207"/>
        <pc:sldMkLst>
          <pc:docMk/>
          <pc:sldMk cId="2727041082" sldId="609"/>
        </pc:sldMkLst>
        <pc:spChg chg="mod">
          <ac:chgData name="Evgenia Korneva" userId="e62070071816427d" providerId="LiveId" clId="{075C9E46-0D0F-4963-BB66-9B06C1CD0FF7}" dt="2020-12-09T23:45:30.798" v="3058" actId="207"/>
          <ac:spMkLst>
            <pc:docMk/>
            <pc:sldMk cId="2727041082" sldId="609"/>
            <ac:spMk id="3" creationId="{85360251-8311-4D06-962F-724DAD132A47}"/>
          </ac:spMkLst>
        </pc:spChg>
      </pc:sldChg>
      <pc:sldChg chg="modSp add">
        <pc:chgData name="Evgenia Korneva" userId="e62070071816427d" providerId="LiveId" clId="{075C9E46-0D0F-4963-BB66-9B06C1CD0FF7}" dt="2020-12-10T07:00:48.472" v="3236" actId="20577"/>
        <pc:sldMkLst>
          <pc:docMk/>
          <pc:sldMk cId="303768062" sldId="610"/>
        </pc:sldMkLst>
        <pc:spChg chg="mod">
          <ac:chgData name="Evgenia Korneva" userId="e62070071816427d" providerId="LiveId" clId="{075C9E46-0D0F-4963-BB66-9B06C1CD0FF7}" dt="2020-12-10T07:00:48.472" v="3236" actId="20577"/>
          <ac:spMkLst>
            <pc:docMk/>
            <pc:sldMk cId="303768062" sldId="610"/>
            <ac:spMk id="3" creationId="{85360251-8311-4D06-962F-724DAD132A47}"/>
          </ac:spMkLst>
        </pc:spChg>
      </pc:sldChg>
      <pc:sldChg chg="modSp add">
        <pc:chgData name="Evgenia Korneva" userId="e62070071816427d" providerId="LiveId" clId="{075C9E46-0D0F-4963-BB66-9B06C1CD0FF7}" dt="2020-12-10T07:00:37.566" v="3234"/>
        <pc:sldMkLst>
          <pc:docMk/>
          <pc:sldMk cId="2423076675" sldId="611"/>
        </pc:sldMkLst>
        <pc:spChg chg="mod">
          <ac:chgData name="Evgenia Korneva" userId="e62070071816427d" providerId="LiveId" clId="{075C9E46-0D0F-4963-BB66-9B06C1CD0FF7}" dt="2020-12-10T07:00:37.566" v="3234"/>
          <ac:spMkLst>
            <pc:docMk/>
            <pc:sldMk cId="2423076675" sldId="611"/>
            <ac:spMk id="3" creationId="{85360251-8311-4D06-962F-724DAD132A47}"/>
          </ac:spMkLst>
        </pc:spChg>
      </pc:sldChg>
      <pc:sldChg chg="modSp add">
        <pc:chgData name="Evgenia Korneva" userId="e62070071816427d" providerId="LiveId" clId="{075C9E46-0D0F-4963-BB66-9B06C1CD0FF7}" dt="2020-12-10T07:00:31.420" v="3233" actId="20577"/>
        <pc:sldMkLst>
          <pc:docMk/>
          <pc:sldMk cId="2552559294" sldId="612"/>
        </pc:sldMkLst>
        <pc:spChg chg="mod">
          <ac:chgData name="Evgenia Korneva" userId="e62070071816427d" providerId="LiveId" clId="{075C9E46-0D0F-4963-BB66-9B06C1CD0FF7}" dt="2020-12-10T07:00:31.420" v="3233" actId="20577"/>
          <ac:spMkLst>
            <pc:docMk/>
            <pc:sldMk cId="2552559294" sldId="612"/>
            <ac:spMk id="3" creationId="{85360251-8311-4D06-962F-724DAD132A47}"/>
          </ac:spMkLst>
        </pc:spChg>
      </pc:sldChg>
      <pc:sldChg chg="addSp delSp modSp add">
        <pc:chgData name="Evgenia Korneva" userId="e62070071816427d" providerId="LiveId" clId="{075C9E46-0D0F-4963-BB66-9B06C1CD0FF7}" dt="2020-12-09T23:46:05.082" v="3066" actId="478"/>
        <pc:sldMkLst>
          <pc:docMk/>
          <pc:sldMk cId="3004625363" sldId="613"/>
        </pc:sldMkLst>
        <pc:spChg chg="add mod">
          <ac:chgData name="Evgenia Korneva" userId="e62070071816427d" providerId="LiveId" clId="{075C9E46-0D0F-4963-BB66-9B06C1CD0FF7}" dt="2020-12-09T23:46:05.082" v="3066" actId="478"/>
          <ac:spMkLst>
            <pc:docMk/>
            <pc:sldMk cId="3004625363" sldId="613"/>
            <ac:spMk id="6" creationId="{73F32623-74CA-45CA-AD96-1125F8026901}"/>
          </ac:spMkLst>
        </pc:spChg>
        <pc:picChg chg="del">
          <ac:chgData name="Evgenia Korneva" userId="e62070071816427d" providerId="LiveId" clId="{075C9E46-0D0F-4963-BB66-9B06C1CD0FF7}" dt="2020-12-09T23:46:05.082" v="3066" actId="478"/>
          <ac:picMkLst>
            <pc:docMk/>
            <pc:sldMk cId="3004625363" sldId="613"/>
            <ac:picMk id="8" creationId="{F2810B0B-87FD-4CFC-9E16-620267380A2D}"/>
          </ac:picMkLst>
        </pc:picChg>
      </pc:sldChg>
      <pc:sldChg chg="modSp add">
        <pc:chgData name="Evgenia Korneva" userId="e62070071816427d" providerId="LiveId" clId="{075C9E46-0D0F-4963-BB66-9B06C1CD0FF7}" dt="2020-12-09T23:46:13.880" v="3068" actId="207"/>
        <pc:sldMkLst>
          <pc:docMk/>
          <pc:sldMk cId="225073172" sldId="614"/>
        </pc:sldMkLst>
        <pc:spChg chg="mod">
          <ac:chgData name="Evgenia Korneva" userId="e62070071816427d" providerId="LiveId" clId="{075C9E46-0D0F-4963-BB66-9B06C1CD0FF7}" dt="2020-12-09T23:46:13.880" v="3068" actId="207"/>
          <ac:spMkLst>
            <pc:docMk/>
            <pc:sldMk cId="225073172" sldId="614"/>
            <ac:spMk id="5" creationId="{34CE308B-C3F7-4B76-9D3F-1AF4F70C4967}"/>
          </ac:spMkLst>
        </pc:spChg>
      </pc:sldChg>
      <pc:sldChg chg="add del">
        <pc:chgData name="Evgenia Korneva" userId="e62070071816427d" providerId="LiveId" clId="{075C9E46-0D0F-4963-BB66-9B06C1CD0FF7}" dt="2020-12-09T23:47:58.044" v="3077" actId="2696"/>
        <pc:sldMkLst>
          <pc:docMk/>
          <pc:sldMk cId="1930680682" sldId="615"/>
        </pc:sldMkLst>
      </pc:sldChg>
      <pc:sldChg chg="modSp add">
        <pc:chgData name="Evgenia Korneva" userId="e62070071816427d" providerId="LiveId" clId="{075C9E46-0D0F-4963-BB66-9B06C1CD0FF7}" dt="2020-12-10T07:06:33.862" v="3258" actId="207"/>
        <pc:sldMkLst>
          <pc:docMk/>
          <pc:sldMk cId="16927598" sldId="616"/>
        </pc:sldMkLst>
        <pc:spChg chg="mod">
          <ac:chgData name="Evgenia Korneva" userId="e62070071816427d" providerId="LiveId" clId="{075C9E46-0D0F-4963-BB66-9B06C1CD0FF7}" dt="2020-12-10T07:06:33.862" v="3258" actId="207"/>
          <ac:spMkLst>
            <pc:docMk/>
            <pc:sldMk cId="16927598" sldId="616"/>
            <ac:spMk id="3" creationId="{85360251-8311-4D06-962F-724DAD132A47}"/>
          </ac:spMkLst>
        </pc:spChg>
      </pc:sldChg>
      <pc:sldChg chg="modSp add">
        <pc:chgData name="Evgenia Korneva" userId="e62070071816427d" providerId="LiveId" clId="{075C9E46-0D0F-4963-BB66-9B06C1CD0FF7}" dt="2020-12-10T07:03:03.853" v="3243" actId="20577"/>
        <pc:sldMkLst>
          <pc:docMk/>
          <pc:sldMk cId="1583322386" sldId="617"/>
        </pc:sldMkLst>
        <pc:spChg chg="mod">
          <ac:chgData name="Evgenia Korneva" userId="e62070071816427d" providerId="LiveId" clId="{075C9E46-0D0F-4963-BB66-9B06C1CD0FF7}" dt="2020-12-10T07:03:03.853" v="3243" actId="20577"/>
          <ac:spMkLst>
            <pc:docMk/>
            <pc:sldMk cId="1583322386" sldId="617"/>
            <ac:spMk id="3" creationId="{85360251-8311-4D06-962F-724DAD132A47}"/>
          </ac:spMkLst>
        </pc:spChg>
      </pc:sldChg>
      <pc:sldChg chg="modSp add">
        <pc:chgData name="Evgenia Korneva" userId="e62070071816427d" providerId="LiveId" clId="{075C9E46-0D0F-4963-BB66-9B06C1CD0FF7}" dt="2020-12-10T07:02:53.345" v="3240" actId="20577"/>
        <pc:sldMkLst>
          <pc:docMk/>
          <pc:sldMk cId="1204036950" sldId="618"/>
        </pc:sldMkLst>
        <pc:spChg chg="mod">
          <ac:chgData name="Evgenia Korneva" userId="e62070071816427d" providerId="LiveId" clId="{075C9E46-0D0F-4963-BB66-9B06C1CD0FF7}" dt="2020-12-10T07:02:53.345" v="3240" actId="20577"/>
          <ac:spMkLst>
            <pc:docMk/>
            <pc:sldMk cId="1204036950" sldId="618"/>
            <ac:spMk id="3" creationId="{85360251-8311-4D06-962F-724DAD132A47}"/>
          </ac:spMkLst>
        </pc:spChg>
      </pc:sldChg>
      <pc:sldChg chg="modSp add">
        <pc:chgData name="Evgenia Korneva" userId="e62070071816427d" providerId="LiveId" clId="{075C9E46-0D0F-4963-BB66-9B06C1CD0FF7}" dt="2020-12-09T23:48:33.265" v="3082" actId="207"/>
        <pc:sldMkLst>
          <pc:docMk/>
          <pc:sldMk cId="3941118756" sldId="619"/>
        </pc:sldMkLst>
        <pc:spChg chg="mod">
          <ac:chgData name="Evgenia Korneva" userId="e62070071816427d" providerId="LiveId" clId="{075C9E46-0D0F-4963-BB66-9B06C1CD0FF7}" dt="2020-12-09T23:48:33.265" v="3082" actId="207"/>
          <ac:spMkLst>
            <pc:docMk/>
            <pc:sldMk cId="3941118756" sldId="619"/>
            <ac:spMk id="3" creationId="{5BCA80FE-9A1E-4037-8178-83635D2B8D40}"/>
          </ac:spMkLst>
        </pc:spChg>
      </pc:sldChg>
      <pc:sldChg chg="modSp add">
        <pc:chgData name="Evgenia Korneva" userId="e62070071816427d" providerId="LiveId" clId="{075C9E46-0D0F-4963-BB66-9B06C1CD0FF7}" dt="2020-12-09T23:48:42.865" v="3084" actId="207"/>
        <pc:sldMkLst>
          <pc:docMk/>
          <pc:sldMk cId="2638520488" sldId="620"/>
        </pc:sldMkLst>
        <pc:spChg chg="mod">
          <ac:chgData name="Evgenia Korneva" userId="e62070071816427d" providerId="LiveId" clId="{075C9E46-0D0F-4963-BB66-9B06C1CD0FF7}" dt="2020-12-09T23:48:42.865" v="3084" actId="207"/>
          <ac:spMkLst>
            <pc:docMk/>
            <pc:sldMk cId="2638520488" sldId="620"/>
            <ac:spMk id="3" creationId="{5BCA80FE-9A1E-4037-8178-83635D2B8D40}"/>
          </ac:spMkLst>
        </pc:spChg>
      </pc:sldChg>
      <pc:sldChg chg="modSp add">
        <pc:chgData name="Evgenia Korneva" userId="e62070071816427d" providerId="LiveId" clId="{075C9E46-0D0F-4963-BB66-9B06C1CD0FF7}" dt="2020-12-09T23:48:49.105" v="3086" actId="207"/>
        <pc:sldMkLst>
          <pc:docMk/>
          <pc:sldMk cId="1113212335" sldId="621"/>
        </pc:sldMkLst>
        <pc:spChg chg="mod">
          <ac:chgData name="Evgenia Korneva" userId="e62070071816427d" providerId="LiveId" clId="{075C9E46-0D0F-4963-BB66-9B06C1CD0FF7}" dt="2020-12-09T23:48:49.105" v="3086" actId="207"/>
          <ac:spMkLst>
            <pc:docMk/>
            <pc:sldMk cId="1113212335" sldId="621"/>
            <ac:spMk id="3" creationId="{5BCA80FE-9A1E-4037-8178-83635D2B8D40}"/>
          </ac:spMkLst>
        </pc:spChg>
      </pc:sldChg>
      <pc:sldChg chg="modSp add del">
        <pc:chgData name="Evgenia Korneva" userId="e62070071816427d" providerId="LiveId" clId="{075C9E46-0D0F-4963-BB66-9B06C1CD0FF7}" dt="2020-12-10T20:26:55.340" v="4238" actId="2696"/>
        <pc:sldMkLst>
          <pc:docMk/>
          <pc:sldMk cId="4143225674" sldId="622"/>
        </pc:sldMkLst>
        <pc:spChg chg="mod">
          <ac:chgData name="Evgenia Korneva" userId="e62070071816427d" providerId="LiveId" clId="{075C9E46-0D0F-4963-BB66-9B06C1CD0FF7}" dt="2020-12-10T10:08:45.047" v="4236"/>
          <ac:spMkLst>
            <pc:docMk/>
            <pc:sldMk cId="4143225674" sldId="622"/>
            <ac:spMk id="2" creationId="{753B561E-ECEA-48B7-8B71-C4A4D7FE816C}"/>
          </ac:spMkLst>
        </pc:spChg>
        <pc:spChg chg="mod">
          <ac:chgData name="Evgenia Korneva" userId="e62070071816427d" providerId="LiveId" clId="{075C9E46-0D0F-4963-BB66-9B06C1CD0FF7}" dt="2020-12-10T10:08:31.563" v="4235"/>
          <ac:spMkLst>
            <pc:docMk/>
            <pc:sldMk cId="4143225674" sldId="622"/>
            <ac:spMk id="3" creationId="{AC5778A9-2488-429D-8624-B375C39EFDF5}"/>
          </ac:spMkLst>
        </pc:spChg>
      </pc:sldChg>
      <pc:sldChg chg="modSp add">
        <pc:chgData name="Evgenia Korneva" userId="e62070071816427d" providerId="LiveId" clId="{075C9E46-0D0F-4963-BB66-9B06C1CD0FF7}" dt="2020-12-10T06:50:28.443" v="3108" actId="207"/>
        <pc:sldMkLst>
          <pc:docMk/>
          <pc:sldMk cId="2760702576" sldId="623"/>
        </pc:sldMkLst>
        <pc:spChg chg="mod">
          <ac:chgData name="Evgenia Korneva" userId="e62070071816427d" providerId="LiveId" clId="{075C9E46-0D0F-4963-BB66-9B06C1CD0FF7}" dt="2020-12-10T06:50:28.443" v="3108" actId="207"/>
          <ac:spMkLst>
            <pc:docMk/>
            <pc:sldMk cId="2760702576" sldId="623"/>
            <ac:spMk id="3" creationId="{05BF91B3-2B04-4645-9817-E22EC48E1DF6}"/>
          </ac:spMkLst>
        </pc:spChg>
      </pc:sldChg>
      <pc:sldChg chg="modSp add">
        <pc:chgData name="Evgenia Korneva" userId="e62070071816427d" providerId="LiveId" clId="{075C9E46-0D0F-4963-BB66-9B06C1CD0FF7}" dt="2020-12-10T06:50:35.206" v="3110" actId="207"/>
        <pc:sldMkLst>
          <pc:docMk/>
          <pc:sldMk cId="2547464164" sldId="624"/>
        </pc:sldMkLst>
        <pc:spChg chg="mod">
          <ac:chgData name="Evgenia Korneva" userId="e62070071816427d" providerId="LiveId" clId="{075C9E46-0D0F-4963-BB66-9B06C1CD0FF7}" dt="2020-12-10T06:50:35.206" v="3110" actId="207"/>
          <ac:spMkLst>
            <pc:docMk/>
            <pc:sldMk cId="2547464164" sldId="624"/>
            <ac:spMk id="3" creationId="{05BF91B3-2B04-4645-9817-E22EC48E1DF6}"/>
          </ac:spMkLst>
        </pc:spChg>
      </pc:sldChg>
      <pc:sldChg chg="addSp delSp modSp add">
        <pc:chgData name="Evgenia Korneva" userId="e62070071816427d" providerId="LiveId" clId="{075C9E46-0D0F-4963-BB66-9B06C1CD0FF7}" dt="2020-12-10T06:51:13.337" v="3152" actId="207"/>
        <pc:sldMkLst>
          <pc:docMk/>
          <pc:sldMk cId="578127741" sldId="625"/>
        </pc:sldMkLst>
        <pc:spChg chg="del">
          <ac:chgData name="Evgenia Korneva" userId="e62070071816427d" providerId="LiveId" clId="{075C9E46-0D0F-4963-BB66-9B06C1CD0FF7}" dt="2020-12-10T06:50:48.068" v="3112"/>
          <ac:spMkLst>
            <pc:docMk/>
            <pc:sldMk cId="578127741" sldId="625"/>
            <ac:spMk id="2" creationId="{2DA0CA7B-436D-4DDF-B38A-43134B09D3C3}"/>
          </ac:spMkLst>
        </pc:spChg>
        <pc:spChg chg="del">
          <ac:chgData name="Evgenia Korneva" userId="e62070071816427d" providerId="LiveId" clId="{075C9E46-0D0F-4963-BB66-9B06C1CD0FF7}" dt="2020-12-10T06:50:48.068" v="3112"/>
          <ac:spMkLst>
            <pc:docMk/>
            <pc:sldMk cId="578127741" sldId="625"/>
            <ac:spMk id="3" creationId="{A087FD0B-CCA3-4EA1-A063-777613B45790}"/>
          </ac:spMkLst>
        </pc:spChg>
        <pc:spChg chg="add mod">
          <ac:chgData name="Evgenia Korneva" userId="e62070071816427d" providerId="LiveId" clId="{075C9E46-0D0F-4963-BB66-9B06C1CD0FF7}" dt="2020-12-10T06:51:00.435" v="3129" actId="113"/>
          <ac:spMkLst>
            <pc:docMk/>
            <pc:sldMk cId="578127741" sldId="625"/>
            <ac:spMk id="5" creationId="{8189C872-4114-4E93-AECD-AEC43A8408A8}"/>
          </ac:spMkLst>
        </pc:spChg>
        <pc:spChg chg="add mod">
          <ac:chgData name="Evgenia Korneva" userId="e62070071816427d" providerId="LiveId" clId="{075C9E46-0D0F-4963-BB66-9B06C1CD0FF7}" dt="2020-12-10T06:51:13.337" v="3152" actId="207"/>
          <ac:spMkLst>
            <pc:docMk/>
            <pc:sldMk cId="578127741" sldId="625"/>
            <ac:spMk id="6" creationId="{DD233B25-0E81-48F8-880C-14637BBEB7DD}"/>
          </ac:spMkLst>
        </pc:spChg>
      </pc:sldChg>
      <pc:sldChg chg="add del">
        <pc:chgData name="Evgenia Korneva" userId="e62070071816427d" providerId="LiveId" clId="{075C9E46-0D0F-4963-BB66-9B06C1CD0FF7}" dt="2020-12-10T06:52:28.137" v="3164" actId="2696"/>
        <pc:sldMkLst>
          <pc:docMk/>
          <pc:sldMk cId="1177432147" sldId="626"/>
        </pc:sldMkLst>
      </pc:sldChg>
      <pc:sldChg chg="modSp add">
        <pc:chgData name="Evgenia Korneva" userId="e62070071816427d" providerId="LiveId" clId="{075C9E46-0D0F-4963-BB66-9B06C1CD0FF7}" dt="2020-12-10T06:52:38.446" v="3165" actId="207"/>
        <pc:sldMkLst>
          <pc:docMk/>
          <pc:sldMk cId="3522276781" sldId="627"/>
        </pc:sldMkLst>
        <pc:spChg chg="mod">
          <ac:chgData name="Evgenia Korneva" userId="e62070071816427d" providerId="LiveId" clId="{075C9E46-0D0F-4963-BB66-9B06C1CD0FF7}" dt="2020-12-10T06:52:38.446" v="3165" actId="207"/>
          <ac:spMkLst>
            <pc:docMk/>
            <pc:sldMk cId="3522276781" sldId="627"/>
            <ac:spMk id="3" creationId="{9812DBED-3B62-4610-B114-3C2289671858}"/>
          </ac:spMkLst>
        </pc:spChg>
      </pc:sldChg>
      <pc:sldChg chg="modSp add">
        <pc:chgData name="Evgenia Korneva" userId="e62070071816427d" providerId="LiveId" clId="{075C9E46-0D0F-4963-BB66-9B06C1CD0FF7}" dt="2020-12-10T06:52:50.528" v="3167" actId="207"/>
        <pc:sldMkLst>
          <pc:docMk/>
          <pc:sldMk cId="2777589865" sldId="628"/>
        </pc:sldMkLst>
        <pc:spChg chg="mod">
          <ac:chgData name="Evgenia Korneva" userId="e62070071816427d" providerId="LiveId" clId="{075C9E46-0D0F-4963-BB66-9B06C1CD0FF7}" dt="2020-12-10T06:52:50.528" v="3167" actId="207"/>
          <ac:spMkLst>
            <pc:docMk/>
            <pc:sldMk cId="2777589865" sldId="628"/>
            <ac:spMk id="3" creationId="{9812DBED-3B62-4610-B114-3C2289671858}"/>
          </ac:spMkLst>
        </pc:spChg>
      </pc:sldChg>
      <pc:sldChg chg="modSp add">
        <pc:chgData name="Evgenia Korneva" userId="e62070071816427d" providerId="LiveId" clId="{075C9E46-0D0F-4963-BB66-9B06C1CD0FF7}" dt="2020-12-10T06:53:04.345" v="3169" actId="207"/>
        <pc:sldMkLst>
          <pc:docMk/>
          <pc:sldMk cId="1737348283" sldId="629"/>
        </pc:sldMkLst>
        <pc:spChg chg="mod">
          <ac:chgData name="Evgenia Korneva" userId="e62070071816427d" providerId="LiveId" clId="{075C9E46-0D0F-4963-BB66-9B06C1CD0FF7}" dt="2020-12-10T06:53:04.345" v="3169" actId="207"/>
          <ac:spMkLst>
            <pc:docMk/>
            <pc:sldMk cId="1737348283" sldId="629"/>
            <ac:spMk id="3" creationId="{9812DBED-3B62-4610-B114-3C2289671858}"/>
          </ac:spMkLst>
        </pc:spChg>
      </pc:sldChg>
      <pc:sldChg chg="modSp add">
        <pc:chgData name="Evgenia Korneva" userId="e62070071816427d" providerId="LiveId" clId="{075C9E46-0D0F-4963-BB66-9B06C1CD0FF7}" dt="2020-12-10T06:59:48.114" v="3202" actId="20577"/>
        <pc:sldMkLst>
          <pc:docMk/>
          <pc:sldMk cId="803412972" sldId="630"/>
        </pc:sldMkLst>
        <pc:spChg chg="mod">
          <ac:chgData name="Evgenia Korneva" userId="e62070071816427d" providerId="LiveId" clId="{075C9E46-0D0F-4963-BB66-9B06C1CD0FF7}" dt="2020-12-10T06:59:48.114" v="3202" actId="20577"/>
          <ac:spMkLst>
            <pc:docMk/>
            <pc:sldMk cId="803412972" sldId="630"/>
            <ac:spMk id="6" creationId="{5812B2F2-11CC-4185-B813-513FE84F4F1E}"/>
          </ac:spMkLst>
        </pc:spChg>
      </pc:sldChg>
      <pc:sldChg chg="addSp delSp modSp add">
        <pc:chgData name="Evgenia Korneva" userId="e62070071816427d" providerId="LiveId" clId="{075C9E46-0D0F-4963-BB66-9B06C1CD0FF7}" dt="2020-12-10T07:06:19.577" v="3256" actId="1076"/>
        <pc:sldMkLst>
          <pc:docMk/>
          <pc:sldMk cId="2690601942" sldId="631"/>
        </pc:sldMkLst>
        <pc:spChg chg="mod">
          <ac:chgData name="Evgenia Korneva" userId="e62070071816427d" providerId="LiveId" clId="{075C9E46-0D0F-4963-BB66-9B06C1CD0FF7}" dt="2020-12-10T07:06:09.066" v="3254"/>
          <ac:spMkLst>
            <pc:docMk/>
            <pc:sldMk cId="2690601942" sldId="631"/>
            <ac:spMk id="2" creationId="{2112F2F6-2E4D-43A1-8830-53BF39FBF154}"/>
          </ac:spMkLst>
        </pc:spChg>
        <pc:spChg chg="del">
          <ac:chgData name="Evgenia Korneva" userId="e62070071816427d" providerId="LiveId" clId="{075C9E46-0D0F-4963-BB66-9B06C1CD0FF7}" dt="2020-12-10T07:05:28.983" v="3247"/>
          <ac:spMkLst>
            <pc:docMk/>
            <pc:sldMk cId="2690601942" sldId="631"/>
            <ac:spMk id="3" creationId="{0252CB29-CDD8-4A2E-BFB7-DDF5E290E5AC}"/>
          </ac:spMkLst>
        </pc:spChg>
        <pc:picChg chg="add mod modCrop">
          <ac:chgData name="Evgenia Korneva" userId="e62070071816427d" providerId="LiveId" clId="{075C9E46-0D0F-4963-BB66-9B06C1CD0FF7}" dt="2020-12-10T07:06:19.577" v="3256" actId="1076"/>
          <ac:picMkLst>
            <pc:docMk/>
            <pc:sldMk cId="2690601942" sldId="631"/>
            <ac:picMk id="6" creationId="{3F4F76AB-9900-4C67-94CB-84394F9F782E}"/>
          </ac:picMkLst>
        </pc:picChg>
      </pc:sldChg>
      <pc:sldChg chg="modSp add">
        <pc:chgData name="Evgenia Korneva" userId="e62070071816427d" providerId="LiveId" clId="{075C9E46-0D0F-4963-BB66-9B06C1CD0FF7}" dt="2020-12-10T07:14:20.456" v="3658"/>
        <pc:sldMkLst>
          <pc:docMk/>
          <pc:sldMk cId="3095262828" sldId="632"/>
        </pc:sldMkLst>
        <pc:spChg chg="mod">
          <ac:chgData name="Evgenia Korneva" userId="e62070071816427d" providerId="LiveId" clId="{075C9E46-0D0F-4963-BB66-9B06C1CD0FF7}" dt="2020-12-10T07:14:20.456" v="3658"/>
          <ac:spMkLst>
            <pc:docMk/>
            <pc:sldMk cId="3095262828" sldId="632"/>
            <ac:spMk id="2" creationId="{CD73240B-5328-45E2-92C4-8386C9C5E279}"/>
          </ac:spMkLst>
        </pc:spChg>
        <pc:spChg chg="mod">
          <ac:chgData name="Evgenia Korneva" userId="e62070071816427d" providerId="LiveId" clId="{075C9E46-0D0F-4963-BB66-9B06C1CD0FF7}" dt="2020-12-10T07:11:44.839" v="3570" actId="20577"/>
          <ac:spMkLst>
            <pc:docMk/>
            <pc:sldMk cId="3095262828" sldId="632"/>
            <ac:spMk id="3" creationId="{04BA74A9-96FB-470F-9372-FD09F3D73DD8}"/>
          </ac:spMkLst>
        </pc:spChg>
      </pc:sldChg>
      <pc:sldChg chg="modSp add">
        <pc:chgData name="Evgenia Korneva" userId="e62070071816427d" providerId="LiveId" clId="{075C9E46-0D0F-4963-BB66-9B06C1CD0FF7}" dt="2020-12-10T07:14:41.870" v="3662" actId="27636"/>
        <pc:sldMkLst>
          <pc:docMk/>
          <pc:sldMk cId="546962779" sldId="633"/>
        </pc:sldMkLst>
        <pc:spChg chg="mod">
          <ac:chgData name="Evgenia Korneva" userId="e62070071816427d" providerId="LiveId" clId="{075C9E46-0D0F-4963-BB66-9B06C1CD0FF7}" dt="2020-12-10T07:14:07.458" v="3656" actId="20577"/>
          <ac:spMkLst>
            <pc:docMk/>
            <pc:sldMk cId="546962779" sldId="633"/>
            <ac:spMk id="2" creationId="{CD73240B-5328-45E2-92C4-8386C9C5E279}"/>
          </ac:spMkLst>
        </pc:spChg>
        <pc:spChg chg="mod">
          <ac:chgData name="Evgenia Korneva" userId="e62070071816427d" providerId="LiveId" clId="{075C9E46-0D0F-4963-BB66-9B06C1CD0FF7}" dt="2020-12-10T07:14:41.870" v="3662" actId="27636"/>
          <ac:spMkLst>
            <pc:docMk/>
            <pc:sldMk cId="546962779" sldId="633"/>
            <ac:spMk id="3" creationId="{04BA74A9-96FB-470F-9372-FD09F3D73DD8}"/>
          </ac:spMkLst>
        </pc:spChg>
      </pc:sldChg>
      <pc:sldChg chg="modSp add">
        <pc:chgData name="Evgenia Korneva" userId="e62070071816427d" providerId="LiveId" clId="{075C9E46-0D0F-4963-BB66-9B06C1CD0FF7}" dt="2020-12-10T07:14:32.986" v="3660" actId="27636"/>
        <pc:sldMkLst>
          <pc:docMk/>
          <pc:sldMk cId="575550320" sldId="634"/>
        </pc:sldMkLst>
        <pc:spChg chg="mod">
          <ac:chgData name="Evgenia Korneva" userId="e62070071816427d" providerId="LiveId" clId="{075C9E46-0D0F-4963-BB66-9B06C1CD0FF7}" dt="2020-12-10T07:14:16.463" v="3657"/>
          <ac:spMkLst>
            <pc:docMk/>
            <pc:sldMk cId="575550320" sldId="634"/>
            <ac:spMk id="2" creationId="{CD73240B-5328-45E2-92C4-8386C9C5E279}"/>
          </ac:spMkLst>
        </pc:spChg>
        <pc:spChg chg="mod">
          <ac:chgData name="Evgenia Korneva" userId="e62070071816427d" providerId="LiveId" clId="{075C9E46-0D0F-4963-BB66-9B06C1CD0FF7}" dt="2020-12-10T07:14:32.986" v="3660" actId="27636"/>
          <ac:spMkLst>
            <pc:docMk/>
            <pc:sldMk cId="575550320" sldId="634"/>
            <ac:spMk id="3" creationId="{04BA74A9-96FB-470F-9372-FD09F3D73DD8}"/>
          </ac:spMkLst>
        </pc:spChg>
      </pc:sldChg>
      <pc:sldChg chg="modSp add del">
        <pc:chgData name="Evgenia Korneva" userId="e62070071816427d" providerId="LiveId" clId="{075C9E46-0D0F-4963-BB66-9B06C1CD0FF7}" dt="2020-12-10T20:26:59.807" v="4258" actId="2696"/>
        <pc:sldMkLst>
          <pc:docMk/>
          <pc:sldMk cId="4153788228" sldId="635"/>
        </pc:sldMkLst>
        <pc:spChg chg="mod">
          <ac:chgData name="Evgenia Korneva" userId="e62070071816427d" providerId="LiveId" clId="{075C9E46-0D0F-4963-BB66-9B06C1CD0FF7}" dt="2020-12-10T07:15:23.158" v="3690" actId="113"/>
          <ac:spMkLst>
            <pc:docMk/>
            <pc:sldMk cId="4153788228" sldId="635"/>
            <ac:spMk id="2" creationId="{4AEF91DA-EC91-48FF-B4A5-4D327319F45B}"/>
          </ac:spMkLst>
        </pc:spChg>
        <pc:spChg chg="mod">
          <ac:chgData name="Evgenia Korneva" userId="e62070071816427d" providerId="LiveId" clId="{075C9E46-0D0F-4963-BB66-9B06C1CD0FF7}" dt="2020-12-10T07:20:20.781" v="3841" actId="255"/>
          <ac:spMkLst>
            <pc:docMk/>
            <pc:sldMk cId="4153788228" sldId="635"/>
            <ac:spMk id="3" creationId="{E273FFE4-5179-468B-A0FF-902D470F3B96}"/>
          </ac:spMkLst>
        </pc:spChg>
      </pc:sldChg>
      <pc:sldChg chg="addSp delSp modSp add del">
        <pc:chgData name="Evgenia Korneva" userId="e62070071816427d" providerId="LiveId" clId="{075C9E46-0D0F-4963-BB66-9B06C1CD0FF7}" dt="2020-12-10T20:27:00" v="4259" actId="2696"/>
        <pc:sldMkLst>
          <pc:docMk/>
          <pc:sldMk cId="1749770686" sldId="636"/>
        </pc:sldMkLst>
        <pc:spChg chg="mod">
          <ac:chgData name="Evgenia Korneva" userId="e62070071816427d" providerId="LiveId" clId="{075C9E46-0D0F-4963-BB66-9B06C1CD0FF7}" dt="2020-12-10T07:22:29.746" v="3906" actId="20577"/>
          <ac:spMkLst>
            <pc:docMk/>
            <pc:sldMk cId="1749770686" sldId="636"/>
            <ac:spMk id="3" creationId="{E273FFE4-5179-468B-A0FF-902D470F3B96}"/>
          </ac:spMkLst>
        </pc:spChg>
        <pc:spChg chg="add del">
          <ac:chgData name="Evgenia Korneva" userId="e62070071816427d" providerId="LiveId" clId="{075C9E46-0D0F-4963-BB66-9B06C1CD0FF7}" dt="2020-12-10T07:22:43.996" v="3908"/>
          <ac:spMkLst>
            <pc:docMk/>
            <pc:sldMk cId="1749770686" sldId="636"/>
            <ac:spMk id="5" creationId="{0C43A046-350E-4F85-834A-3604CCAFB518}"/>
          </ac:spMkLst>
        </pc:spChg>
      </pc:sldChg>
      <pc:sldChg chg="modSp add del">
        <pc:chgData name="Evgenia Korneva" userId="e62070071816427d" providerId="LiveId" clId="{075C9E46-0D0F-4963-BB66-9B06C1CD0FF7}" dt="2020-12-10T20:27:00.175" v="4260" actId="2696"/>
        <pc:sldMkLst>
          <pc:docMk/>
          <pc:sldMk cId="487152375" sldId="637"/>
        </pc:sldMkLst>
        <pc:spChg chg="mod">
          <ac:chgData name="Evgenia Korneva" userId="e62070071816427d" providerId="LiveId" clId="{075C9E46-0D0F-4963-BB66-9B06C1CD0FF7}" dt="2020-12-10T07:23:02.738" v="3911" actId="207"/>
          <ac:spMkLst>
            <pc:docMk/>
            <pc:sldMk cId="487152375" sldId="637"/>
            <ac:spMk id="3" creationId="{E273FFE4-5179-468B-A0FF-902D470F3B96}"/>
          </ac:spMkLst>
        </pc:spChg>
      </pc:sldChg>
      <pc:sldChg chg="modSp add del">
        <pc:chgData name="Evgenia Korneva" userId="e62070071816427d" providerId="LiveId" clId="{075C9E46-0D0F-4963-BB66-9B06C1CD0FF7}" dt="2020-12-10T20:26:56.109" v="4244" actId="2696"/>
        <pc:sldMkLst>
          <pc:docMk/>
          <pc:sldMk cId="2565732217" sldId="638"/>
        </pc:sldMkLst>
        <pc:spChg chg="mod">
          <ac:chgData name="Evgenia Korneva" userId="e62070071816427d" providerId="LiveId" clId="{075C9E46-0D0F-4963-BB66-9B06C1CD0FF7}" dt="2020-12-10T07:23:30.490" v="3928" actId="113"/>
          <ac:spMkLst>
            <pc:docMk/>
            <pc:sldMk cId="2565732217" sldId="638"/>
            <ac:spMk id="2" creationId="{4B3D39C4-E6D9-4DCD-AB5D-56EAC8039530}"/>
          </ac:spMkLst>
        </pc:spChg>
        <pc:spChg chg="mod">
          <ac:chgData name="Evgenia Korneva" userId="e62070071816427d" providerId="LiveId" clId="{075C9E46-0D0F-4963-BB66-9B06C1CD0FF7}" dt="2020-12-10T07:26:59.034" v="4057" actId="114"/>
          <ac:spMkLst>
            <pc:docMk/>
            <pc:sldMk cId="2565732217" sldId="638"/>
            <ac:spMk id="3" creationId="{890C3BC7-3D77-4710-9723-C615A72C30E8}"/>
          </ac:spMkLst>
        </pc:spChg>
      </pc:sldChg>
      <pc:sldChg chg="modSp add del">
        <pc:chgData name="Evgenia Korneva" userId="e62070071816427d" providerId="LiveId" clId="{075C9E46-0D0F-4963-BB66-9B06C1CD0FF7}" dt="2020-12-10T20:26:55.969" v="4243" actId="2696"/>
        <pc:sldMkLst>
          <pc:docMk/>
          <pc:sldMk cId="1642801769" sldId="639"/>
        </pc:sldMkLst>
        <pc:spChg chg="mod">
          <ac:chgData name="Evgenia Korneva" userId="e62070071816427d" providerId="LiveId" clId="{075C9E46-0D0F-4963-BB66-9B06C1CD0FF7}" dt="2020-12-10T07:27:10.389" v="4059" actId="207"/>
          <ac:spMkLst>
            <pc:docMk/>
            <pc:sldMk cId="1642801769" sldId="639"/>
            <ac:spMk id="3" creationId="{890C3BC7-3D77-4710-9723-C615A72C30E8}"/>
          </ac:spMkLst>
        </pc:spChg>
      </pc:sldChg>
      <pc:sldChg chg="modSp add del">
        <pc:chgData name="Evgenia Korneva" userId="e62070071816427d" providerId="LiveId" clId="{075C9E46-0D0F-4963-BB66-9B06C1CD0FF7}" dt="2020-12-10T20:26:55.821" v="4242" actId="2696"/>
        <pc:sldMkLst>
          <pc:docMk/>
          <pc:sldMk cId="1892235694" sldId="640"/>
        </pc:sldMkLst>
        <pc:spChg chg="mod">
          <ac:chgData name="Evgenia Korneva" userId="e62070071816427d" providerId="LiveId" clId="{075C9E46-0D0F-4963-BB66-9B06C1CD0FF7}" dt="2020-12-10T07:27:19.464" v="4061" actId="207"/>
          <ac:spMkLst>
            <pc:docMk/>
            <pc:sldMk cId="1892235694" sldId="640"/>
            <ac:spMk id="3" creationId="{890C3BC7-3D77-4710-9723-C615A72C30E8}"/>
          </ac:spMkLst>
        </pc:spChg>
      </pc:sldChg>
      <pc:sldChg chg="modSp add del">
        <pc:chgData name="Evgenia Korneva" userId="e62070071816427d" providerId="LiveId" clId="{075C9E46-0D0F-4963-BB66-9B06C1CD0FF7}" dt="2020-12-10T20:26:55.663" v="4241" actId="2696"/>
        <pc:sldMkLst>
          <pc:docMk/>
          <pc:sldMk cId="928081303" sldId="641"/>
        </pc:sldMkLst>
        <pc:spChg chg="mod">
          <ac:chgData name="Evgenia Korneva" userId="e62070071816427d" providerId="LiveId" clId="{075C9E46-0D0F-4963-BB66-9B06C1CD0FF7}" dt="2020-12-10T07:27:27.098" v="4063" actId="207"/>
          <ac:spMkLst>
            <pc:docMk/>
            <pc:sldMk cId="928081303" sldId="641"/>
            <ac:spMk id="3" creationId="{890C3BC7-3D77-4710-9723-C615A72C30E8}"/>
          </ac:spMkLst>
        </pc:spChg>
      </pc:sldChg>
      <pc:sldChg chg="modSp add del">
        <pc:chgData name="Evgenia Korneva" userId="e62070071816427d" providerId="LiveId" clId="{075C9E46-0D0F-4963-BB66-9B06C1CD0FF7}" dt="2020-12-10T20:26:55.555" v="4240" actId="2696"/>
        <pc:sldMkLst>
          <pc:docMk/>
          <pc:sldMk cId="1178093496" sldId="642"/>
        </pc:sldMkLst>
        <pc:spChg chg="mod">
          <ac:chgData name="Evgenia Korneva" userId="e62070071816427d" providerId="LiveId" clId="{075C9E46-0D0F-4963-BB66-9B06C1CD0FF7}" dt="2020-12-10T07:27:36.959" v="4065" actId="207"/>
          <ac:spMkLst>
            <pc:docMk/>
            <pc:sldMk cId="1178093496" sldId="642"/>
            <ac:spMk id="3" creationId="{890C3BC7-3D77-4710-9723-C615A72C30E8}"/>
          </ac:spMkLst>
        </pc:spChg>
      </pc:sldChg>
      <pc:sldChg chg="modSp add del">
        <pc:chgData name="Evgenia Korneva" userId="e62070071816427d" providerId="LiveId" clId="{075C9E46-0D0F-4963-BB66-9B06C1CD0FF7}" dt="2020-12-10T20:26:59.687" v="4257" actId="2696"/>
        <pc:sldMkLst>
          <pc:docMk/>
          <pc:sldMk cId="785273224" sldId="643"/>
        </pc:sldMkLst>
        <pc:spChg chg="mod">
          <ac:chgData name="Evgenia Korneva" userId="e62070071816427d" providerId="LiveId" clId="{075C9E46-0D0F-4963-BB66-9B06C1CD0FF7}" dt="2020-12-10T07:29:07.188" v="4103" actId="113"/>
          <ac:spMkLst>
            <pc:docMk/>
            <pc:sldMk cId="785273224" sldId="643"/>
            <ac:spMk id="2" creationId="{BAF9E6E4-AA09-4210-BA36-9DB1E9345C1B}"/>
          </ac:spMkLst>
        </pc:spChg>
        <pc:spChg chg="mod">
          <ac:chgData name="Evgenia Korneva" userId="e62070071816427d" providerId="LiveId" clId="{075C9E46-0D0F-4963-BB66-9B06C1CD0FF7}" dt="2020-12-10T07:30:10.494" v="4163" actId="20577"/>
          <ac:spMkLst>
            <pc:docMk/>
            <pc:sldMk cId="785273224" sldId="643"/>
            <ac:spMk id="3" creationId="{EAB261E5-B5EB-4C0C-81B4-49D75957F3B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8A49A9-135F-400C-A24F-55F2B0DA77A9}" type="datetimeFigureOut">
              <a:rPr lang="en-BE" smtClean="0"/>
              <a:t>10/12/2020</a:t>
            </a:fld>
            <a:endParaRPr lang="en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E56AA8-05D1-4854-9B76-AD82886BB972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826936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44CED-93F0-4EA7-9ED0-2447CA3A2D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1D8DFD-805A-4ED9-A7BB-EF606A59CF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FF96D8-EC78-474A-B58E-FF2BA81B2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F0E4C-C8D5-4262-9B8D-DECD1EDAAEB4}" type="datetime8">
              <a:rPr lang="en-BE" smtClean="0"/>
              <a:t>10/12/2020 22:29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5EB966-375B-4054-9A30-C6E38901D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47002-4F5E-45A3-822B-6AA8A6E85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8FE10-8435-436A-9C4E-83C0BF662888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29406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E1FB6-29C7-4773-AE1B-227C932D8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1270F8-859F-4601-BA99-D125A94D67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EC4EE8-C13F-4017-9325-3ACFFE633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89B50-B5FB-4139-A025-5BA4DA5D67A0}" type="datetime8">
              <a:rPr lang="en-BE" smtClean="0"/>
              <a:t>10/12/2020 22:29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20A31F-0182-4EB8-B5CF-4CAD2C31B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067151-4BD2-4947-A9EF-BA3FB149C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8FE10-8435-436A-9C4E-83C0BF662888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587897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8B4913-D1D2-4311-816D-462282BAD2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CA3333-CDB5-4C2C-9853-CC94E19A44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DAAED6-51B5-4B93-B5CC-58D42A4CF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31DBB-93C4-4808-AB46-82A59BD55EF1}" type="datetime8">
              <a:rPr lang="en-BE" smtClean="0"/>
              <a:t>10/12/2020 22:29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2C0F38-500D-427B-BB0C-019C1D30F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6BEB2-3351-4DA3-8A06-74D9B321C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8FE10-8435-436A-9C4E-83C0BF662888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283024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8BDD7-F16A-437B-99EE-6078F36FF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BD225-15F8-4E44-AE23-F4CB9981E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1DCB51-5CCF-41A9-8B68-DCE9F4354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D4B4B-9EB6-4CD9-AEBD-07EA2E7C00FF}" type="datetime8">
              <a:rPr lang="en-BE" smtClean="0"/>
              <a:t>10/12/2020 22:29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8CF8FF-9035-4BD2-9CFA-98A1E501E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6C5FAE-A2A6-460F-93BE-49C883FD2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8FE10-8435-436A-9C4E-83C0BF662888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463954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9FF0A-AA6E-4BB7-B2E0-450FA4046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485601-4C8C-49CC-BD66-C1EB9E0880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6BA30-175D-441F-9358-FE62D10FC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C9EEB-FD0D-47FC-98AD-7754199F13AF}" type="datetime8">
              <a:rPr lang="en-BE" smtClean="0"/>
              <a:t>10/12/2020 22:29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81D420-347C-437C-9C1C-A67D4F932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54826F-49BC-4B1C-9EA5-DDE652FFF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8FE10-8435-436A-9C4E-83C0BF662888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093749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F3D2D-F31B-42AC-AC72-971675516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14D0A-916C-48F3-9A70-275EC9BB23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953C42-3979-4A2A-AFEE-2B81D3F642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9D2E4E-655F-4B83-A596-5487EBF40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74FC1-7C52-4510-BA0C-26834C6F4314}" type="datetime8">
              <a:rPr lang="en-BE" smtClean="0"/>
              <a:t>10/12/2020 22:29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55E013-154C-4A51-90EE-6A153850C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23B803-0B20-47A8-B86F-7CA89882D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8FE10-8435-436A-9C4E-83C0BF662888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964021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4EBAD-AE33-47E1-AA15-9146C1D54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2C634D-CC8F-4CB5-9869-5ED8475AD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F5B357-08E9-4211-A25D-6C4F33ED59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3ABF8E-9EED-49CF-9B45-17A6075F23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161925-3AA0-4096-952D-17BAA2D860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B91690-06D8-4A1D-8B3C-35B2ACBF4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BBC9E-C741-4876-8B46-94A3586AFE41}" type="datetime8">
              <a:rPr lang="en-BE" smtClean="0"/>
              <a:t>10/12/2020 22:29</a:t>
            </a:fld>
            <a:endParaRPr lang="en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256CC2-0524-4094-A285-3567C18B9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4D4CA9-751C-4479-99C4-BA037F9D8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8FE10-8435-436A-9C4E-83C0BF662888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904423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2F979-83A1-4B8F-979A-971DFC705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DDBCBF-FB2D-46BD-BA42-CFC716391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F7EBA-B85C-4E79-83DA-F58A5AF9EC67}" type="datetime8">
              <a:rPr lang="en-BE" smtClean="0"/>
              <a:t>10/12/2020 22:29</a:t>
            </a:fld>
            <a:endParaRPr lang="en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B66235-7C9C-490A-92F7-ED799DA67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B52B96-65B2-46A0-87FE-EE9F59556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8FE10-8435-436A-9C4E-83C0BF662888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902752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D5D890-A576-4DAB-9275-059D5E4B8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7E5DA-E5C5-44D0-AA86-E4A0ED1531BD}" type="datetime8">
              <a:rPr lang="en-BE" smtClean="0"/>
              <a:t>10/12/2020 22:29</a:t>
            </a:fld>
            <a:endParaRPr lang="en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C9049B-1A77-4EA3-87AA-E925D605A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A87610-4993-4470-B1C2-30F4D5FD4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8FE10-8435-436A-9C4E-83C0BF662888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046165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F6B3D-0422-49CF-BD61-1BE29EBDF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6B25C-19FE-463A-BB0E-E1BE4C65F3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8E4D09-47F9-46C1-9140-3092836352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B66342-45A2-4814-83E7-0FA9A8349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2AEDC-FE27-4A69-854F-B561B0226EED}" type="datetime8">
              <a:rPr lang="en-BE" smtClean="0"/>
              <a:t>10/12/2020 22:29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6A1749-ABE5-4A5C-A7B4-A8CE0B91E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1ECE1C-6553-4A40-AB1B-11085919B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8FE10-8435-436A-9C4E-83C0BF662888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891420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614D9-7E2E-4ECF-8344-A4977E718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93D78C-949F-415E-A416-1413D4A48B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10B5BD-94F3-451E-B729-A980B40045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0F960D-A8B5-42DE-A176-86C9F400A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EF00D-6454-4E52-8532-16A4815B4508}" type="datetime8">
              <a:rPr lang="en-BE" smtClean="0"/>
              <a:t>10/12/2020 22:29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C07AAE-A8F2-4240-BF7D-834D2DA24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BC1F7D-9F3F-4F51-8E59-145914BF1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8FE10-8435-436A-9C4E-83C0BF662888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267250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DCF4F7-395B-4971-AD8D-8E60D796C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30CB34-738C-431F-922B-EB5D64819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0D4312-9CA1-48D2-9DDB-6F1F395A75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DFF17C-E3C4-4705-BD7E-3C3AC47E7114}" type="datetime8">
              <a:rPr lang="en-BE" smtClean="0"/>
              <a:t>10/12/2020 22:29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DB928C-EEA3-447D-8D54-6843B39C11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1614BD-8C6B-4F19-AEA5-811CC18105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8FE10-8435-436A-9C4E-83C0BF662888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69526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0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5.png"/><Relationship Id="rId5" Type="http://schemas.openxmlformats.org/officeDocument/2006/relationships/image" Target="../media/image12.png"/><Relationship Id="rId4" Type="http://schemas.openxmlformats.org/officeDocument/2006/relationships/image" Target="../media/image113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5.png"/><Relationship Id="rId5" Type="http://schemas.openxmlformats.org/officeDocument/2006/relationships/image" Target="../media/image104.png"/><Relationship Id="rId4" Type="http://schemas.openxmlformats.org/officeDocument/2006/relationships/image" Target="../media/image113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5.png"/><Relationship Id="rId5" Type="http://schemas.openxmlformats.org/officeDocument/2006/relationships/image" Target="../media/image104.png"/><Relationship Id="rId4" Type="http://schemas.openxmlformats.org/officeDocument/2006/relationships/image" Target="../media/image113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5.png"/><Relationship Id="rId5" Type="http://schemas.openxmlformats.org/officeDocument/2006/relationships/image" Target="../media/image104.png"/><Relationship Id="rId4" Type="http://schemas.openxmlformats.org/officeDocument/2006/relationships/image" Target="../media/image113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png"/><Relationship Id="rId3" Type="http://schemas.openxmlformats.org/officeDocument/2006/relationships/image" Target="../media/image11.png"/><Relationship Id="rId7" Type="http://schemas.openxmlformats.org/officeDocument/2006/relationships/image" Target="../media/image111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5.png"/><Relationship Id="rId5" Type="http://schemas.openxmlformats.org/officeDocument/2006/relationships/image" Target="../media/image104.png"/><Relationship Id="rId4" Type="http://schemas.openxmlformats.org/officeDocument/2006/relationships/image" Target="../media/image11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1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0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20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20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20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DCF6F-DDC5-4348-ACF4-0AE12913A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09749"/>
            <a:ext cx="9144000" cy="2295525"/>
          </a:xfrm>
          <a:solidFill>
            <a:srgbClr val="7030A0"/>
          </a:solidFill>
        </p:spPr>
        <p:txBody>
          <a:bodyPr>
            <a:normAutofit/>
          </a:bodyPr>
          <a:lstStyle/>
          <a:p>
            <a:r>
              <a:rPr lang="en-US" sz="6600" b="1" dirty="0">
                <a:solidFill>
                  <a:schemeClr val="bg1"/>
                </a:solidFill>
                <a:latin typeface="Gill Sans Nova" panose="020B0602020104020203" pitchFamily="34" charset="0"/>
              </a:rPr>
              <a:t>INTRODUCTION </a:t>
            </a:r>
            <a:br>
              <a:rPr lang="en-US" sz="6600" b="1" dirty="0">
                <a:solidFill>
                  <a:schemeClr val="bg1"/>
                </a:solidFill>
                <a:latin typeface="Gill Sans Nova" panose="020B0602020104020203" pitchFamily="34" charset="0"/>
              </a:rPr>
            </a:br>
            <a:r>
              <a:rPr lang="en-US" sz="6600" b="1" dirty="0">
                <a:solidFill>
                  <a:schemeClr val="bg1"/>
                </a:solidFill>
                <a:latin typeface="Gill Sans Nova" panose="020B0602020104020203" pitchFamily="34" charset="0"/>
              </a:rPr>
              <a:t>TO STATISTICS</a:t>
            </a:r>
            <a:endParaRPr lang="en-BE" sz="6600" b="1" dirty="0">
              <a:solidFill>
                <a:schemeClr val="bg1"/>
              </a:solidFill>
              <a:latin typeface="Gill Sans Nova" panose="020B06020201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4024D2-AF1F-4F44-BB7E-7C6F5485CA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67199"/>
            <a:ext cx="9144000" cy="1704975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Nova" panose="020B0602020104020203" pitchFamily="34" charset="0"/>
              </a:rPr>
              <a:t>LECTURE 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985274-AF0F-4C80-BCA2-4C902B878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25ACB-0CED-447D-967D-AE349B050370}" type="slidenum">
              <a:rPr lang="en-BE" smtClean="0"/>
              <a:t>1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7670348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B0D6B-A1C2-465C-8951-15775139E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CI: INTERPRETATION</a:t>
            </a:r>
            <a:endParaRPr lang="en-BE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F2C391-6FBF-45ED-A90F-72A892DC20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: 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&lt;</m:t>
                        </m:r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3200" i="1">
                        <a:latin typeface="Cambria Math" panose="02040503050406030204" pitchFamily="18" charset="0"/>
                      </a:rPr>
                      <m:t>≥1−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3200" dirty="0"/>
                  <a:t> </a:t>
                </a:r>
              </a:p>
              <a:p>
                <a:endParaRPr lang="en-US" sz="3200" dirty="0"/>
              </a:p>
              <a:p>
                <a:r>
                  <a:rPr lang="en-US" sz="3200" b="1" dirty="0"/>
                  <a:t>Not</a:t>
                </a:r>
                <a:r>
                  <a:rPr lang="en-US" sz="3200" dirty="0"/>
                  <a:t> a probability statement about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3200" dirty="0"/>
                  <a:t> since it’s fixed.</a:t>
                </a:r>
              </a:p>
              <a:p>
                <a:endParaRPr lang="en-US" sz="1600" dirty="0"/>
              </a:p>
              <a:p>
                <a:r>
                  <a:rPr lang="en-US" sz="3200" dirty="0">
                    <a:solidFill>
                      <a:schemeClr val="bg1"/>
                    </a:solidFill>
                  </a:rPr>
                  <a:t>Common interpretation:</a:t>
                </a:r>
              </a:p>
              <a:p>
                <a:pPr marL="0" indent="0" algn="just">
                  <a:buNone/>
                </a:pPr>
                <a:br>
                  <a:rPr lang="en-US" sz="3200" dirty="0"/>
                </a:br>
                <a:r>
                  <a:rPr lang="en-US" sz="3600" i="1" dirty="0">
                    <a:solidFill>
                      <a:schemeClr val="bg1"/>
                    </a:solidFill>
                  </a:rPr>
                  <a:t>If I repeat the experiment many times, the interval will contain the true value of </a:t>
                </a:r>
                <a14:m>
                  <m:oMath xmlns:m="http://schemas.openxmlformats.org/officeDocument/2006/math">
                    <m:r>
                      <a:rPr lang="en-US" sz="36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3600" i="1" dirty="0">
                    <a:solidFill>
                      <a:schemeClr val="bg1"/>
                    </a:solidFill>
                  </a:rPr>
                  <a:t> 95% of the time (</a:t>
                </a:r>
                <a14:m>
                  <m:oMath xmlns:m="http://schemas.openxmlformats.org/officeDocument/2006/math">
                    <m:r>
                      <a:rPr lang="en-US" sz="36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3600" i="1" dirty="0">
                    <a:solidFill>
                      <a:schemeClr val="bg1"/>
                    </a:solidFill>
                  </a:rPr>
                  <a:t>=0.05).</a:t>
                </a:r>
                <a:endParaRPr lang="en-US" sz="3200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F2C391-6FBF-45ED-A90F-72A892DC20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97" r="-1739" b="-140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0B9B44-1069-49D6-B9EC-A26703F5C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20FD5-1A90-4D1B-80EE-44C19EDB280F}" type="slidenum">
              <a:rPr lang="en-BE" smtClean="0"/>
              <a:t>10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397789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B0D6B-A1C2-465C-8951-15775139E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CI: INTERPRETATION</a:t>
            </a:r>
            <a:endParaRPr lang="en-BE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F2C391-6FBF-45ED-A90F-72A892DC20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: 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&lt;</m:t>
                        </m:r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3200" i="1">
                        <a:latin typeface="Cambria Math" panose="02040503050406030204" pitchFamily="18" charset="0"/>
                      </a:rPr>
                      <m:t>≥1−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3200" dirty="0"/>
                  <a:t> </a:t>
                </a:r>
              </a:p>
              <a:p>
                <a:endParaRPr lang="en-US" sz="3200" dirty="0"/>
              </a:p>
              <a:p>
                <a:r>
                  <a:rPr lang="en-US" sz="3200" b="1" dirty="0"/>
                  <a:t>Not</a:t>
                </a:r>
                <a:r>
                  <a:rPr lang="en-US" sz="3200" dirty="0"/>
                  <a:t> a probability statement about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3200" dirty="0"/>
                  <a:t> since it’s fixed.</a:t>
                </a:r>
              </a:p>
              <a:p>
                <a:endParaRPr lang="en-US" sz="1600" dirty="0"/>
              </a:p>
              <a:p>
                <a:r>
                  <a:rPr lang="en-US" sz="3200" dirty="0"/>
                  <a:t>Common interpretation:</a:t>
                </a:r>
              </a:p>
              <a:p>
                <a:pPr marL="0" indent="0" algn="just">
                  <a:buNone/>
                </a:pPr>
                <a:br>
                  <a:rPr lang="en-US" sz="3200" dirty="0"/>
                </a:br>
                <a:r>
                  <a:rPr lang="en-US" sz="3600" i="1" dirty="0">
                    <a:solidFill>
                      <a:schemeClr val="bg1"/>
                    </a:solidFill>
                  </a:rPr>
                  <a:t>If I repeat the experiment many times, the interval will contain the true value of </a:t>
                </a:r>
                <a14:m>
                  <m:oMath xmlns:m="http://schemas.openxmlformats.org/officeDocument/2006/math">
                    <m:r>
                      <a:rPr lang="en-US" sz="36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3600" i="1" dirty="0">
                    <a:solidFill>
                      <a:schemeClr val="bg1"/>
                    </a:solidFill>
                  </a:rPr>
                  <a:t> 95% of the time (</a:t>
                </a:r>
                <a14:m>
                  <m:oMath xmlns:m="http://schemas.openxmlformats.org/officeDocument/2006/math">
                    <m:r>
                      <a:rPr lang="en-US" sz="36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3600" i="1" dirty="0">
                    <a:solidFill>
                      <a:schemeClr val="bg1"/>
                    </a:solidFill>
                  </a:rPr>
                  <a:t>=0.05).</a:t>
                </a:r>
                <a:endParaRPr lang="en-US" sz="3200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F2C391-6FBF-45ED-A90F-72A892DC20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97" r="-1739" b="-140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0B9B44-1069-49D6-B9EC-A26703F5C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20FD5-1A90-4D1B-80EE-44C19EDB280F}" type="slidenum">
              <a:rPr lang="en-BE" smtClean="0"/>
              <a:t>11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0331539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B0D6B-A1C2-465C-8951-15775139E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CI: INTERPRETATION</a:t>
            </a:r>
            <a:endParaRPr lang="en-BE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F2C391-6FBF-45ED-A90F-72A892DC20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: 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&lt;</m:t>
                        </m:r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3200" i="1">
                        <a:latin typeface="Cambria Math" panose="02040503050406030204" pitchFamily="18" charset="0"/>
                      </a:rPr>
                      <m:t>≥1−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3200" dirty="0"/>
                  <a:t> </a:t>
                </a:r>
              </a:p>
              <a:p>
                <a:endParaRPr lang="en-US" sz="3200" dirty="0"/>
              </a:p>
              <a:p>
                <a:r>
                  <a:rPr lang="en-US" sz="3200" b="1" dirty="0"/>
                  <a:t>Not</a:t>
                </a:r>
                <a:r>
                  <a:rPr lang="en-US" sz="3200" dirty="0"/>
                  <a:t> a probability statement about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3200" dirty="0"/>
                  <a:t> since it’s fixed.</a:t>
                </a:r>
              </a:p>
              <a:p>
                <a:endParaRPr lang="en-US" sz="1600" dirty="0"/>
              </a:p>
              <a:p>
                <a:r>
                  <a:rPr lang="en-US" sz="3200" dirty="0"/>
                  <a:t>Common interpretation:</a:t>
                </a:r>
              </a:p>
              <a:p>
                <a:pPr marL="0" indent="0" algn="just">
                  <a:buNone/>
                </a:pPr>
                <a:br>
                  <a:rPr lang="en-US" sz="3200" dirty="0"/>
                </a:br>
                <a:r>
                  <a:rPr lang="en-US" sz="3600" i="1" dirty="0"/>
                  <a:t>If I repeat the experiment many times, the interval will contain the true value of </a:t>
                </a:r>
                <a14:m>
                  <m:oMath xmlns:m="http://schemas.openxmlformats.org/officeDocument/2006/math">
                    <m:r>
                      <a:rPr lang="en-US" sz="360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3600" i="1" dirty="0"/>
                  <a:t> 95% of the time (</a:t>
                </a:r>
                <a14:m>
                  <m:oMath xmlns:m="http://schemas.openxmlformats.org/officeDocument/2006/math">
                    <m:r>
                      <a:rPr lang="en-US" sz="360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3600" i="1" dirty="0"/>
                  <a:t>=0.05).</a:t>
                </a:r>
                <a:endParaRPr lang="en-US" sz="3200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F2C391-6FBF-45ED-A90F-72A892DC20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97" r="-1739" b="-140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0B9B44-1069-49D6-B9EC-A26703F5C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20FD5-1A90-4D1B-80EE-44C19EDB280F}" type="slidenum">
              <a:rPr lang="en-BE" smtClean="0"/>
              <a:t>12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5343713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434089-2E70-47C5-9D49-AC0CCA263D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CI FOR NORMAL DATA</a:t>
            </a:r>
            <a:endParaRPr lang="en-BE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Subtitle 4">
                <a:extLst>
                  <a:ext uri="{FF2B5EF4-FFF2-40B4-BE49-F238E27FC236}">
                    <a16:creationId xmlns:a16="http://schemas.microsoft.com/office/drawing/2014/main" id="{62C22CB4-460B-40AC-97F2-60C062C2B969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/>
            <p:txBody>
              <a:bodyPr/>
              <a:lstStyle/>
              <a:p>
                <a:r>
                  <a:rPr lang="en-US" dirty="0"/>
                  <a:t>CI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, </a:t>
                </a:r>
                <a:r>
                  <a:rPr lang="en-US" i="1" dirty="0"/>
                  <a:t>known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endParaRPr lang="en-BE" dirty="0"/>
              </a:p>
            </p:txBody>
          </p:sp>
        </mc:Choice>
        <mc:Fallback xmlns="">
          <p:sp>
            <p:nvSpPr>
              <p:cNvPr id="5" name="Subtitle 4">
                <a:extLst>
                  <a:ext uri="{FF2B5EF4-FFF2-40B4-BE49-F238E27FC236}">
                    <a16:creationId xmlns:a16="http://schemas.microsoft.com/office/drawing/2014/main" id="{62C22CB4-460B-40AC-97F2-60C062C2B9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blipFill>
                <a:blip r:embed="rId2"/>
                <a:stretch>
                  <a:fillRect t="-4779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2129F9-6349-4CED-9597-13003A205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8FE10-8435-436A-9C4E-83C0BF662888}" type="slidenum">
              <a:rPr lang="en-BE" smtClean="0"/>
              <a:t>13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3692196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26DA225-1003-4A15-BDEA-CF4941541F7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/>
                  <a:t>CI FOR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𝝁</m:t>
                    </m:r>
                  </m:oMath>
                </a14:m>
                <a:r>
                  <a:rPr lang="en-US" b="1" dirty="0"/>
                  <a:t>, KNOWN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𝝈</m:t>
                    </m:r>
                  </m:oMath>
                </a14:m>
                <a:endParaRPr lang="en-BE" b="1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26DA225-1003-4A15-BDEA-CF4941541F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12DBED-3B62-4610-B114-3C22896718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6"/>
                <a:ext cx="10515600" cy="4919664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 samples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is known.</a:t>
                </a:r>
              </a:p>
              <a:p>
                <a:pPr marL="0" indent="0">
                  <a:buNone/>
                </a:pPr>
                <a:r>
                  <a:rPr lang="en-US" dirty="0"/>
                  <a:t>How to construct a CI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? </a:t>
                </a:r>
                <a:r>
                  <a:rPr lang="en-US" dirty="0">
                    <a:solidFill>
                      <a:schemeClr val="bg1"/>
                    </a:solidFill>
                  </a:rPr>
                  <a:t>Consider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:</a:t>
                </a:r>
              </a:p>
              <a:p>
                <a:pPr marL="0" indent="0" algn="ctr">
                  <a:buNone/>
                </a:pPr>
                <a:endParaRPr lang="en-US" sz="1900" dirty="0"/>
              </a:p>
              <a:p>
                <a:pPr marL="0" indent="0" algn="ctr">
                  <a:spcBef>
                    <a:spcPts val="1200"/>
                  </a:spcBef>
                  <a:spcAft>
                    <a:spcPts val="3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  ⇒    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ad>
                            <m:radPr>
                              <m:degHide m:val="on"/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num>
                        <m:den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den>
                      </m:f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 algn="ctr">
                  <a:spcBef>
                    <a:spcPts val="1200"/>
                  </a:spcBef>
                  <a:spcAft>
                    <a:spcPts val="3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f>
                            <m:f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acc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d>
                              <m:rad>
                                <m:radPr>
                                  <m:degHide m:val="on"/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rad>
                            </m:num>
                            <m:den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den>
                          </m:f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marL="0" indent="0" algn="ctr">
                  <a:spcBef>
                    <a:spcPts val="1200"/>
                  </a:spcBef>
                  <a:spcAft>
                    <a:spcPts val="3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rad>
                            </m:den>
                          </m:f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acc>
                            <m:accPr>
                              <m:chr m:val="̅"/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rad>
                            </m:den>
                          </m:f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</m:e>
                      </m:d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BE" dirty="0">
                  <a:solidFill>
                    <a:schemeClr val="bg1"/>
                  </a:solidFill>
                </a:endParaRPr>
              </a:p>
              <a:p>
                <a:pPr marL="0" indent="0" algn="ctr">
                  <a:buNone/>
                </a:pPr>
                <a:endParaRPr lang="en-B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12DBED-3B62-4610-B114-3C22896718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6"/>
                <a:ext cx="10515600" cy="4919664"/>
              </a:xfrm>
              <a:blipFill>
                <a:blip r:embed="rId3"/>
                <a:stretch>
                  <a:fillRect l="-1043" t="-3098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258A68-D92A-4C64-9EB1-C7F4DF218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8FE10-8435-436A-9C4E-83C0BF662888}" type="slidenum">
              <a:rPr lang="en-BE" smtClean="0"/>
              <a:t>14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1260213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26DA225-1003-4A15-BDEA-CF4941541F7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/>
                  <a:t>CI FOR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𝝁</m:t>
                    </m:r>
                  </m:oMath>
                </a14:m>
                <a:r>
                  <a:rPr lang="en-US" b="1" dirty="0"/>
                  <a:t>, KNOWN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𝝈</m:t>
                    </m:r>
                  </m:oMath>
                </a14:m>
                <a:endParaRPr lang="en-BE" b="1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26DA225-1003-4A15-BDEA-CF4941541F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12DBED-3B62-4610-B114-3C22896718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6"/>
                <a:ext cx="10515600" cy="4919664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 samples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is known.</a:t>
                </a:r>
              </a:p>
              <a:p>
                <a:pPr marL="0" indent="0">
                  <a:buNone/>
                </a:pPr>
                <a:r>
                  <a:rPr lang="en-US" dirty="0"/>
                  <a:t>How to construct a CI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? Consider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dirty="0"/>
                  <a:t>:</a:t>
                </a:r>
              </a:p>
              <a:p>
                <a:pPr marL="0" indent="0" algn="ctr">
                  <a:buNone/>
                </a:pPr>
                <a:endParaRPr lang="en-US" sz="1900" dirty="0"/>
              </a:p>
              <a:p>
                <a:pPr marL="0" indent="0" algn="ctr">
                  <a:spcBef>
                    <a:spcPts val="1200"/>
                  </a:spcBef>
                  <a:spcAft>
                    <a:spcPts val="3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  ⇒    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ad>
                            <m:radPr>
                              <m:degHide m:val="on"/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num>
                        <m:den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den>
                      </m:f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 algn="ctr">
                  <a:spcBef>
                    <a:spcPts val="1200"/>
                  </a:spcBef>
                  <a:spcAft>
                    <a:spcPts val="3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f>
                            <m:f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acc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d>
                              <m:rad>
                                <m:radPr>
                                  <m:degHide m:val="on"/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rad>
                            </m:num>
                            <m:den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den>
                          </m:f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marL="0" indent="0" algn="ctr">
                  <a:spcBef>
                    <a:spcPts val="1200"/>
                  </a:spcBef>
                  <a:spcAft>
                    <a:spcPts val="3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rad>
                            </m:den>
                          </m:f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acc>
                            <m:accPr>
                              <m:chr m:val="̅"/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rad>
                            </m:den>
                          </m:f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</m:e>
                      </m:d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BE" dirty="0">
                  <a:solidFill>
                    <a:schemeClr val="bg1"/>
                  </a:solidFill>
                </a:endParaRPr>
              </a:p>
              <a:p>
                <a:pPr marL="0" indent="0" algn="ctr">
                  <a:buNone/>
                </a:pPr>
                <a:endParaRPr lang="en-B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12DBED-3B62-4610-B114-3C22896718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6"/>
                <a:ext cx="10515600" cy="4919664"/>
              </a:xfrm>
              <a:blipFill>
                <a:blip r:embed="rId3"/>
                <a:stretch>
                  <a:fillRect l="-1043" t="-3098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258A68-D92A-4C64-9EB1-C7F4DF218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8FE10-8435-436A-9C4E-83C0BF662888}" type="slidenum">
              <a:rPr lang="en-BE" smtClean="0"/>
              <a:t>15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0119201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26DA225-1003-4A15-BDEA-CF4941541F7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/>
                  <a:t>CI FOR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𝝁</m:t>
                    </m:r>
                  </m:oMath>
                </a14:m>
                <a:r>
                  <a:rPr lang="en-US" b="1" dirty="0"/>
                  <a:t>, KNOWN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𝝈</m:t>
                    </m:r>
                  </m:oMath>
                </a14:m>
                <a:endParaRPr lang="en-BE" b="1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26DA225-1003-4A15-BDEA-CF4941541F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12DBED-3B62-4610-B114-3C22896718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6"/>
                <a:ext cx="10515600" cy="4919664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 samples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is known.</a:t>
                </a:r>
              </a:p>
              <a:p>
                <a:pPr marL="0" indent="0">
                  <a:buNone/>
                </a:pPr>
                <a:r>
                  <a:rPr lang="en-US" dirty="0"/>
                  <a:t>How to construct a CI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? Consider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dirty="0"/>
                  <a:t>:</a:t>
                </a:r>
              </a:p>
              <a:p>
                <a:pPr marL="0" indent="0" algn="ctr">
                  <a:buNone/>
                </a:pPr>
                <a:endParaRPr lang="en-US" sz="1900" dirty="0"/>
              </a:p>
              <a:p>
                <a:pPr marL="0" indent="0" algn="ctr">
                  <a:spcBef>
                    <a:spcPts val="1200"/>
                  </a:spcBef>
                  <a:spcAft>
                    <a:spcPts val="3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  ⇒    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ad>
                            <m:radPr>
                              <m:degHide m:val="on"/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num>
                        <m:den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den>
                      </m:f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 algn="ctr">
                  <a:spcBef>
                    <a:spcPts val="1200"/>
                  </a:spcBef>
                  <a:spcAft>
                    <a:spcPts val="3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f>
                            <m:f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acc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d>
                              <m:rad>
                                <m:radPr>
                                  <m:degHide m:val="on"/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rad>
                            </m:num>
                            <m:den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den>
                          </m:f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marL="0" indent="0" algn="ctr">
                  <a:spcBef>
                    <a:spcPts val="1200"/>
                  </a:spcBef>
                  <a:spcAft>
                    <a:spcPts val="3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rad>
                            </m:den>
                          </m:f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acc>
                            <m:accPr>
                              <m:chr m:val="̅"/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rad>
                            </m:den>
                          </m:f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</m:e>
                      </m:d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BE" dirty="0">
                  <a:solidFill>
                    <a:schemeClr val="bg1"/>
                  </a:solidFill>
                </a:endParaRPr>
              </a:p>
              <a:p>
                <a:pPr marL="0" indent="0" algn="ctr">
                  <a:buNone/>
                </a:pPr>
                <a:endParaRPr lang="en-B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12DBED-3B62-4610-B114-3C22896718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6"/>
                <a:ext cx="10515600" cy="4919664"/>
              </a:xfrm>
              <a:blipFill>
                <a:blip r:embed="rId3"/>
                <a:stretch>
                  <a:fillRect l="-1043" t="-3098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258A68-D92A-4C64-9EB1-C7F4DF218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8FE10-8435-436A-9C4E-83C0BF662888}" type="slidenum">
              <a:rPr lang="en-BE" smtClean="0"/>
              <a:t>16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112268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26DA225-1003-4A15-BDEA-CF4941541F7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/>
                  <a:t>CI FOR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𝝁</m:t>
                    </m:r>
                  </m:oMath>
                </a14:m>
                <a:r>
                  <a:rPr lang="en-US" b="1" dirty="0"/>
                  <a:t>, KNOWN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𝝈</m:t>
                    </m:r>
                  </m:oMath>
                </a14:m>
                <a:endParaRPr lang="en-BE" b="1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26DA225-1003-4A15-BDEA-CF4941541F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12DBED-3B62-4610-B114-3C22896718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6"/>
                <a:ext cx="10515600" cy="4919664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 samples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is known.</a:t>
                </a:r>
              </a:p>
              <a:p>
                <a:pPr marL="0" indent="0">
                  <a:buNone/>
                </a:pPr>
                <a:r>
                  <a:rPr lang="en-US" dirty="0"/>
                  <a:t>How to construct a CI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? Consider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dirty="0"/>
                  <a:t>:</a:t>
                </a:r>
              </a:p>
              <a:p>
                <a:pPr marL="0" indent="0" algn="ctr">
                  <a:buNone/>
                </a:pPr>
                <a:endParaRPr lang="en-US" sz="1900" dirty="0"/>
              </a:p>
              <a:p>
                <a:pPr marL="0" indent="0" algn="ctr">
                  <a:spcBef>
                    <a:spcPts val="1200"/>
                  </a:spcBef>
                  <a:spcAft>
                    <a:spcPts val="3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⇒    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ad>
                            <m:radPr>
                              <m:degHide m:val="on"/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num>
                        <m:den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den>
                      </m:f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 algn="ctr">
                  <a:spcBef>
                    <a:spcPts val="1200"/>
                  </a:spcBef>
                  <a:spcAft>
                    <a:spcPts val="3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f>
                            <m:f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acc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d>
                              <m:rad>
                                <m:radPr>
                                  <m:degHide m:val="on"/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rad>
                            </m:num>
                            <m:den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den>
                          </m:f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marL="0" indent="0" algn="ctr">
                  <a:spcBef>
                    <a:spcPts val="1200"/>
                  </a:spcBef>
                  <a:spcAft>
                    <a:spcPts val="3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rad>
                            </m:den>
                          </m:f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acc>
                            <m:accPr>
                              <m:chr m:val="̅"/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rad>
                            </m:den>
                          </m:f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</m:e>
                      </m:d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BE" dirty="0">
                  <a:solidFill>
                    <a:schemeClr val="bg1"/>
                  </a:solidFill>
                </a:endParaRPr>
              </a:p>
              <a:p>
                <a:pPr marL="0" indent="0" algn="ctr">
                  <a:buNone/>
                </a:pPr>
                <a:endParaRPr lang="en-B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12DBED-3B62-4610-B114-3C22896718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6"/>
                <a:ext cx="10515600" cy="4919664"/>
              </a:xfrm>
              <a:blipFill>
                <a:blip r:embed="rId3"/>
                <a:stretch>
                  <a:fillRect l="-1043" t="-3098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258A68-D92A-4C64-9EB1-C7F4DF218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8FE10-8435-436A-9C4E-83C0BF662888}" type="slidenum">
              <a:rPr lang="en-BE" smtClean="0"/>
              <a:t>17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5222767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26DA225-1003-4A15-BDEA-CF4941541F7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/>
                  <a:t>CI FOR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𝝁</m:t>
                    </m:r>
                  </m:oMath>
                </a14:m>
                <a:r>
                  <a:rPr lang="en-US" b="1" dirty="0"/>
                  <a:t>, KNOWN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𝝈</m:t>
                    </m:r>
                  </m:oMath>
                </a14:m>
                <a:endParaRPr lang="en-BE" b="1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26DA225-1003-4A15-BDEA-CF4941541F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12DBED-3B62-4610-B114-3C22896718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6"/>
                <a:ext cx="10515600" cy="4919664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 samples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is known.</a:t>
                </a:r>
              </a:p>
              <a:p>
                <a:pPr marL="0" indent="0">
                  <a:buNone/>
                </a:pPr>
                <a:r>
                  <a:rPr lang="en-US" dirty="0"/>
                  <a:t>How to construct a CI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? Consider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dirty="0"/>
                  <a:t>:</a:t>
                </a:r>
              </a:p>
              <a:p>
                <a:pPr marL="0" indent="0" algn="ctr">
                  <a:buNone/>
                </a:pPr>
                <a:endParaRPr lang="en-US" sz="1900" dirty="0"/>
              </a:p>
              <a:p>
                <a:pPr marL="0" indent="0" algn="ctr">
                  <a:spcBef>
                    <a:spcPts val="1200"/>
                  </a:spcBef>
                  <a:spcAft>
                    <a:spcPts val="3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⇒    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ad>
                            <m:radPr>
                              <m:degHide m:val="on"/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num>
                        <m:den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den>
                      </m:f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 algn="ctr">
                  <a:spcBef>
                    <a:spcPts val="1200"/>
                  </a:spcBef>
                  <a:spcAft>
                    <a:spcPts val="3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f>
                            <m:f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acc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d>
                              <m:rad>
                                <m:radPr>
                                  <m:degHide m:val="on"/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rad>
                            </m:num>
                            <m:den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den>
                          </m:f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marL="0" indent="0" algn="ctr">
                  <a:spcBef>
                    <a:spcPts val="1200"/>
                  </a:spcBef>
                  <a:spcAft>
                    <a:spcPts val="3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rad>
                            </m:den>
                          </m:f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acc>
                            <m:accPr>
                              <m:chr m:val="̅"/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rad>
                            </m:den>
                          </m:f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</m:e>
                      </m:d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BE" dirty="0">
                  <a:solidFill>
                    <a:schemeClr val="bg1"/>
                  </a:solidFill>
                </a:endParaRPr>
              </a:p>
              <a:p>
                <a:pPr marL="0" indent="0" algn="ctr">
                  <a:buNone/>
                </a:pPr>
                <a:endParaRPr lang="en-B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12DBED-3B62-4610-B114-3C22896718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6"/>
                <a:ext cx="10515600" cy="4919664"/>
              </a:xfrm>
              <a:blipFill>
                <a:blip r:embed="rId3"/>
                <a:stretch>
                  <a:fillRect l="-1043" t="-3098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258A68-D92A-4C64-9EB1-C7F4DF218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8FE10-8435-436A-9C4E-83C0BF662888}" type="slidenum">
              <a:rPr lang="en-BE" smtClean="0"/>
              <a:t>18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7775898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26DA225-1003-4A15-BDEA-CF4941541F7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/>
                  <a:t>CI FOR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𝝁</m:t>
                    </m:r>
                  </m:oMath>
                </a14:m>
                <a:r>
                  <a:rPr lang="en-US" b="1" dirty="0"/>
                  <a:t>, KNOWN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𝝈</m:t>
                    </m:r>
                  </m:oMath>
                </a14:m>
                <a:endParaRPr lang="en-BE" b="1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26DA225-1003-4A15-BDEA-CF4941541F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12DBED-3B62-4610-B114-3C22896718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6"/>
                <a:ext cx="10515600" cy="4919664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 samples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is known.</a:t>
                </a:r>
              </a:p>
              <a:p>
                <a:pPr marL="0" indent="0">
                  <a:buNone/>
                </a:pPr>
                <a:r>
                  <a:rPr lang="en-US" dirty="0"/>
                  <a:t>How to construct a CI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? Consider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dirty="0"/>
                  <a:t>:</a:t>
                </a:r>
              </a:p>
              <a:p>
                <a:pPr marL="0" indent="0" algn="ctr">
                  <a:buNone/>
                </a:pPr>
                <a:endParaRPr lang="en-US" sz="1900" dirty="0"/>
              </a:p>
              <a:p>
                <a:pPr marL="0" indent="0" algn="ctr">
                  <a:spcBef>
                    <a:spcPts val="1200"/>
                  </a:spcBef>
                  <a:spcAft>
                    <a:spcPts val="3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⇒    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ad>
                            <m:radPr>
                              <m:degHide m:val="on"/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num>
                        <m:den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den>
                      </m:f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 algn="ctr">
                  <a:spcBef>
                    <a:spcPts val="1200"/>
                  </a:spcBef>
                  <a:spcAft>
                    <a:spcPts val="3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f>
                            <m:f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acc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d>
                              <m:rad>
                                <m:radPr>
                                  <m:degHide m:val="on"/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rad>
                            </m:num>
                            <m:den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den>
                          </m:f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marL="0" indent="0" algn="ctr">
                  <a:spcBef>
                    <a:spcPts val="1200"/>
                  </a:spcBef>
                  <a:spcAft>
                    <a:spcPts val="3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rad>
                            </m:den>
                          </m:f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acc>
                            <m:accPr>
                              <m:chr m:val="̅"/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rad>
                            </m:den>
                          </m:f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</m:e>
                      </m:d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BE" dirty="0">
                  <a:solidFill>
                    <a:schemeClr val="bg1"/>
                  </a:solidFill>
                </a:endParaRPr>
              </a:p>
              <a:p>
                <a:pPr marL="0" indent="0" algn="ctr">
                  <a:buNone/>
                </a:pPr>
                <a:endParaRPr lang="en-B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12DBED-3B62-4610-B114-3C22896718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6"/>
                <a:ext cx="10515600" cy="4919664"/>
              </a:xfrm>
              <a:blipFill>
                <a:blip r:embed="rId3"/>
                <a:stretch>
                  <a:fillRect l="-1043" t="-3098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258A68-D92A-4C64-9EB1-C7F4DF218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8FE10-8435-436A-9C4E-83C0BF662888}" type="slidenum">
              <a:rPr lang="en-BE" smtClean="0"/>
              <a:t>19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587086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E727E-F621-448D-BD19-BF71983EA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TODAY</a:t>
            </a:r>
            <a:endParaRPr lang="en-BE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BF91B3-2B04-4645-9817-E22EC48E1D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Confidence intervals based on normal data</a:t>
                </a:r>
              </a:p>
              <a:p>
                <a:pPr lvl="1"/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is known;</a:t>
                </a:r>
              </a:p>
              <a:p>
                <a:pPr lvl="1"/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when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is unknown;</a:t>
                </a:r>
              </a:p>
              <a:p>
                <a:pPr lvl="1"/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Large sample CI</a:t>
                </a:r>
              </a:p>
              <a:p>
                <a:endParaRPr lang="en-US" dirty="0"/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Bernoulli data and polling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BF91B3-2B04-4645-9817-E22EC48E1D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CBEF6D-7DB7-4E91-B00D-BDF4D7DDC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8FE10-8435-436A-9C4E-83C0BF662888}" type="slidenum">
              <a:rPr lang="en-BE" smtClean="0"/>
              <a:t>2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5474641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26DA225-1003-4A15-BDEA-CF4941541F7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/>
                  <a:t>CI FOR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𝝁</m:t>
                    </m:r>
                  </m:oMath>
                </a14:m>
                <a:r>
                  <a:rPr lang="en-US" b="1" dirty="0"/>
                  <a:t>, KNOWN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𝝈</m:t>
                    </m:r>
                  </m:oMath>
                </a14:m>
                <a:endParaRPr lang="en-BE" b="1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26DA225-1003-4A15-BDEA-CF4941541F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12DBED-3B62-4610-B114-3C22896718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6"/>
                <a:ext cx="10515600" cy="4919664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 samples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is known.</a:t>
                </a:r>
              </a:p>
              <a:p>
                <a:pPr marL="0" indent="0">
                  <a:buNone/>
                </a:pPr>
                <a:r>
                  <a:rPr lang="en-US" dirty="0"/>
                  <a:t>How to construct a CI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? Consider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dirty="0"/>
                  <a:t>:</a:t>
                </a:r>
              </a:p>
              <a:p>
                <a:pPr marL="0" indent="0" algn="ctr">
                  <a:buNone/>
                </a:pPr>
                <a:endParaRPr lang="en-US" sz="1900" dirty="0"/>
              </a:p>
              <a:p>
                <a:pPr marL="0" indent="0" algn="ctr">
                  <a:spcBef>
                    <a:spcPts val="1200"/>
                  </a:spcBef>
                  <a:spcAft>
                    <a:spcPts val="3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⇒    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ad>
                            <m:radPr>
                              <m:degHide m:val="on"/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num>
                        <m:den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 algn="ctr">
                  <a:spcBef>
                    <a:spcPts val="1200"/>
                  </a:spcBef>
                  <a:spcAft>
                    <a:spcPts val="3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f>
                            <m:f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acc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d>
                              <m:rad>
                                <m:radPr>
                                  <m:degHide m:val="on"/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rad>
                            </m:num>
                            <m:den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den>
                          </m:f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marL="0" indent="0" algn="ctr">
                  <a:spcBef>
                    <a:spcPts val="1200"/>
                  </a:spcBef>
                  <a:spcAft>
                    <a:spcPts val="3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rad>
                            </m:den>
                          </m:f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acc>
                            <m:accPr>
                              <m:chr m:val="̅"/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rad>
                            </m:den>
                          </m:f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</m:e>
                      </m:d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BE" dirty="0">
                  <a:solidFill>
                    <a:schemeClr val="bg1"/>
                  </a:solidFill>
                </a:endParaRPr>
              </a:p>
              <a:p>
                <a:pPr marL="0" indent="0" algn="ctr">
                  <a:buNone/>
                </a:pPr>
                <a:endParaRPr lang="en-B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12DBED-3B62-4610-B114-3C22896718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6"/>
                <a:ext cx="10515600" cy="4919664"/>
              </a:xfrm>
              <a:blipFill>
                <a:blip r:embed="rId3"/>
                <a:stretch>
                  <a:fillRect l="-1043" t="-3098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258A68-D92A-4C64-9EB1-C7F4DF218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8FE10-8435-436A-9C4E-83C0BF662888}" type="slidenum">
              <a:rPr lang="en-BE" smtClean="0"/>
              <a:t>20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7373482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26DA225-1003-4A15-BDEA-CF4941541F7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/>
                  <a:t>CI FOR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𝝁</m:t>
                    </m:r>
                  </m:oMath>
                </a14:m>
                <a:r>
                  <a:rPr lang="en-US" b="1" dirty="0"/>
                  <a:t>, KNOWN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𝝈</m:t>
                    </m:r>
                  </m:oMath>
                </a14:m>
                <a:endParaRPr lang="en-BE" b="1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26DA225-1003-4A15-BDEA-CF4941541F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12DBED-3B62-4610-B114-3C22896718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6"/>
                <a:ext cx="10515600" cy="4919664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 samples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is known.</a:t>
                </a:r>
              </a:p>
              <a:p>
                <a:pPr marL="0" indent="0">
                  <a:buNone/>
                </a:pPr>
                <a:r>
                  <a:rPr lang="en-US" dirty="0"/>
                  <a:t>How to construct a CI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? Consider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dirty="0"/>
                  <a:t>:</a:t>
                </a:r>
              </a:p>
              <a:p>
                <a:pPr marL="0" indent="0" algn="ctr">
                  <a:buNone/>
                </a:pPr>
                <a:endParaRPr lang="en-US" sz="1900" dirty="0"/>
              </a:p>
              <a:p>
                <a:pPr marL="0" indent="0" algn="ctr">
                  <a:spcBef>
                    <a:spcPts val="1200"/>
                  </a:spcBef>
                  <a:spcAft>
                    <a:spcPts val="3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⇒   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  <m:r>
                                <a:rPr lang="en-US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ad>
                            <m:radPr>
                              <m:degHide m:val="on"/>
                              <m:ctrlPr>
                                <a:rPr lang="en-US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num>
                        <m:den>
                          <m: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 algn="ctr">
                  <a:spcBef>
                    <a:spcPts val="1200"/>
                  </a:spcBef>
                  <a:spcAft>
                    <a:spcPts val="3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f>
                            <m:f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acc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d>
                              <m:rad>
                                <m:radPr>
                                  <m:degHide m:val="on"/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rad>
                            </m:num>
                            <m:den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den>
                          </m:f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marL="0" indent="0" algn="ctr">
                  <a:spcBef>
                    <a:spcPts val="1200"/>
                  </a:spcBef>
                  <a:spcAft>
                    <a:spcPts val="3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rad>
                            </m:den>
                          </m:f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acc>
                            <m:accPr>
                              <m:chr m:val="̅"/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rad>
                            </m:den>
                          </m:f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</m:e>
                      </m:d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BE" dirty="0">
                  <a:solidFill>
                    <a:schemeClr val="bg1"/>
                  </a:solidFill>
                </a:endParaRPr>
              </a:p>
              <a:p>
                <a:pPr marL="0" indent="0" algn="ctr">
                  <a:buNone/>
                </a:pPr>
                <a:endParaRPr lang="en-B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12DBED-3B62-4610-B114-3C22896718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6"/>
                <a:ext cx="10515600" cy="4919664"/>
              </a:xfrm>
              <a:blipFill>
                <a:blip r:embed="rId3"/>
                <a:stretch>
                  <a:fillRect l="-1043" t="-3098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258A68-D92A-4C64-9EB1-C7F4DF218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8FE10-8435-436A-9C4E-83C0BF662888}" type="slidenum">
              <a:rPr lang="en-BE" smtClean="0"/>
              <a:t>21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5447844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26DA225-1003-4A15-BDEA-CF4941541F7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/>
                  <a:t>CI FOR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𝝁</m:t>
                    </m:r>
                  </m:oMath>
                </a14:m>
                <a:r>
                  <a:rPr lang="en-US" b="1" dirty="0"/>
                  <a:t>, KNOWN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𝝈</m:t>
                    </m:r>
                  </m:oMath>
                </a14:m>
                <a:endParaRPr lang="en-BE" b="1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26DA225-1003-4A15-BDEA-CF4941541F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12DBED-3B62-4610-B114-3C22896718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6"/>
                <a:ext cx="10515600" cy="4919664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 samples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is known.</a:t>
                </a:r>
              </a:p>
              <a:p>
                <a:pPr marL="0" indent="0">
                  <a:buNone/>
                </a:pPr>
                <a:r>
                  <a:rPr lang="en-US" dirty="0"/>
                  <a:t>How to construct a CI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? Consider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dirty="0"/>
                  <a:t>:</a:t>
                </a:r>
              </a:p>
              <a:p>
                <a:pPr marL="0" indent="0" algn="ctr">
                  <a:buNone/>
                </a:pPr>
                <a:endParaRPr lang="en-US" sz="1900" dirty="0"/>
              </a:p>
              <a:p>
                <a:pPr marL="0" indent="0" algn="ctr">
                  <a:spcBef>
                    <a:spcPts val="1200"/>
                  </a:spcBef>
                  <a:spcAft>
                    <a:spcPts val="3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⇒   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 algn="ctr">
                  <a:spcBef>
                    <a:spcPts val="1200"/>
                  </a:spcBef>
                  <a:spcAft>
                    <a:spcPts val="3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acc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d>
                              <m:rad>
                                <m:radPr>
                                  <m:deg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rad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spcBef>
                    <a:spcPts val="1200"/>
                  </a:spcBef>
                  <a:spcAft>
                    <a:spcPts val="3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rad>
                            </m:den>
                          </m:f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acc>
                            <m:accPr>
                              <m:chr m:val="̅"/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rad>
                            </m:den>
                          </m:f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</m:e>
                      </m:d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BE" dirty="0">
                  <a:solidFill>
                    <a:schemeClr val="bg1"/>
                  </a:solidFill>
                </a:endParaRPr>
              </a:p>
              <a:p>
                <a:pPr marL="0" indent="0" algn="ctr">
                  <a:buNone/>
                </a:pPr>
                <a:endParaRPr lang="en-B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12DBED-3B62-4610-B114-3C22896718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6"/>
                <a:ext cx="10515600" cy="4919664"/>
              </a:xfrm>
              <a:blipFill>
                <a:blip r:embed="rId3"/>
                <a:stretch>
                  <a:fillRect l="-1043" t="-3098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258A68-D92A-4C64-9EB1-C7F4DF218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8FE10-8435-436A-9C4E-83C0BF662888}" type="slidenum">
              <a:rPr lang="en-BE" smtClean="0"/>
              <a:t>22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6593470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5EB470A-532F-494C-A719-AF51EC30C00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/>
                  <a:t>CI FOR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𝝁</m:t>
                    </m:r>
                  </m:oMath>
                </a14:m>
                <a:r>
                  <a:rPr lang="en-US" b="1" dirty="0"/>
                  <a:t>, KNOWN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𝝈</m:t>
                    </m:r>
                  </m:oMath>
                </a14:m>
                <a:endParaRPr lang="en-BE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5EB470A-532F-494C-A719-AF51EC30C0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CC2F2B-7E60-4EC0-A821-DCD5E47F5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8FE10-8435-436A-9C4E-83C0BF662888}" type="slidenum">
              <a:rPr lang="en-BE" smtClean="0"/>
              <a:t>23</a:t>
            </a:fld>
            <a:endParaRPr lang="en-BE"/>
          </a:p>
        </p:txBody>
      </p:sp>
      <p:pic>
        <p:nvPicPr>
          <p:cNvPr id="5" name="Content Placeholder 12">
            <a:extLst>
              <a:ext uri="{FF2B5EF4-FFF2-40B4-BE49-F238E27FC236}">
                <a16:creationId xmlns:a16="http://schemas.microsoft.com/office/drawing/2014/main" id="{567648D3-FE43-4F9E-8699-90AB82AF401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814" t="50419" r="28329" b="26159"/>
          <a:stretch/>
        </p:blipFill>
        <p:spPr>
          <a:xfrm>
            <a:off x="3779261" y="2648436"/>
            <a:ext cx="4728728" cy="240942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CAEB3AA-BFEF-4983-A651-0DBF0C0DC7DC}"/>
                  </a:ext>
                </a:extLst>
              </p:cNvPr>
              <p:cNvSpPr txBox="1"/>
              <p:nvPr/>
            </p:nvSpPr>
            <p:spPr>
              <a:xfrm>
                <a:off x="5219700" y="3853146"/>
                <a:ext cx="199072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𝜶</m:t>
                      </m:r>
                    </m:oMath>
                  </m:oMathPara>
                </a14:m>
                <a:endParaRPr lang="en-BE" sz="28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CAEB3AA-BFEF-4983-A651-0DBF0C0DC7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9700" y="3853146"/>
                <a:ext cx="1990725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A49402A8-63DE-44DE-85B9-6F4D5A76AB79}"/>
              </a:ext>
            </a:extLst>
          </p:cNvPr>
          <p:cNvGrpSpPr/>
          <p:nvPr/>
        </p:nvGrpSpPr>
        <p:grpSpPr>
          <a:xfrm>
            <a:off x="3819525" y="4114756"/>
            <a:ext cx="4791075" cy="523220"/>
            <a:chOff x="6438900" y="4262903"/>
            <a:chExt cx="4791075" cy="5232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8DB82010-E643-4005-B7FB-DF8CFAFEB142}"/>
                    </a:ext>
                  </a:extLst>
                </p:cNvPr>
                <p:cNvSpPr txBox="1"/>
                <p:nvPr/>
              </p:nvSpPr>
              <p:spPr>
                <a:xfrm>
                  <a:off x="6438900" y="4262903"/>
                  <a:ext cx="93345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/2</m:t>
                        </m:r>
                      </m:oMath>
                    </m:oMathPara>
                  </a14:m>
                  <a:endParaRPr lang="en-BE" sz="28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8DB82010-E643-4005-B7FB-DF8CFAFEB1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8900" y="4262903"/>
                  <a:ext cx="933450" cy="52322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98A6FFA4-595A-4B10-B767-AE5911B1F51C}"/>
                    </a:ext>
                  </a:extLst>
                </p:cNvPr>
                <p:cNvSpPr txBox="1"/>
                <p:nvPr/>
              </p:nvSpPr>
              <p:spPr>
                <a:xfrm>
                  <a:off x="10296525" y="4262903"/>
                  <a:ext cx="93345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/2</m:t>
                        </m:r>
                      </m:oMath>
                    </m:oMathPara>
                  </a14:m>
                  <a:endParaRPr lang="en-BE" sz="28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EDB41C14-31E7-4A99-9C95-5352C991F6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96525" y="4262903"/>
                  <a:ext cx="933450" cy="52322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BE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4FD9E6C-4ADA-4F78-984A-E8D236C414EE}"/>
              </a:ext>
            </a:extLst>
          </p:cNvPr>
          <p:cNvGrpSpPr/>
          <p:nvPr/>
        </p:nvGrpSpPr>
        <p:grpSpPr>
          <a:xfrm>
            <a:off x="3980368" y="4836716"/>
            <a:ext cx="3849182" cy="561885"/>
            <a:chOff x="6599743" y="4984863"/>
            <a:chExt cx="3849182" cy="56188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13264BD4-4F21-474E-9126-4F55F4B6E775}"/>
                    </a:ext>
                  </a:extLst>
                </p:cNvPr>
                <p:cNvSpPr txBox="1"/>
                <p:nvPr/>
              </p:nvSpPr>
              <p:spPr>
                <a:xfrm>
                  <a:off x="6599743" y="5018397"/>
                  <a:ext cx="2600325" cy="4948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/2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=−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/2</m:t>
                            </m:r>
                          </m:sub>
                        </m:sSub>
                      </m:oMath>
                    </m:oMathPara>
                  </a14:m>
                  <a:endParaRPr lang="en-BE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13264BD4-4F21-474E-9126-4F55F4B6E7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9743" y="5018397"/>
                  <a:ext cx="2600325" cy="494815"/>
                </a:xfrm>
                <a:prstGeom prst="rect">
                  <a:avLst/>
                </a:prstGeom>
                <a:blipFill>
                  <a:blip r:embed="rId7"/>
                  <a:stretch>
                    <a:fillRect b="-12346"/>
                  </a:stretch>
                </a:blipFill>
              </p:spPr>
              <p:txBody>
                <a:bodyPr/>
                <a:lstStyle/>
                <a:p>
                  <a:r>
                    <a:rPr lang="en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C6999D70-4AE5-4C48-A625-116F7F67B750}"/>
                    </a:ext>
                  </a:extLst>
                </p:cNvPr>
                <p:cNvSpPr txBox="1"/>
                <p:nvPr/>
              </p:nvSpPr>
              <p:spPr>
                <a:xfrm>
                  <a:off x="9515475" y="4984863"/>
                  <a:ext cx="933450" cy="5618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/2</m:t>
                            </m:r>
                          </m:sub>
                        </m:sSub>
                      </m:oMath>
                    </m:oMathPara>
                  </a14:m>
                  <a:endParaRPr lang="en-BE" sz="2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C6999D70-4AE5-4C48-A625-116F7F67B7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15475" y="4984863"/>
                  <a:ext cx="933450" cy="561885"/>
                </a:xfrm>
                <a:prstGeom prst="rect">
                  <a:avLst/>
                </a:prstGeom>
                <a:blipFill>
                  <a:blip r:embed="rId8"/>
                  <a:stretch>
                    <a:fillRect r="-9804"/>
                  </a:stretch>
                </a:blipFill>
              </p:spPr>
              <p:txBody>
                <a:bodyPr/>
                <a:lstStyle/>
                <a:p>
                  <a:r>
                    <a:rPr lang="en-BE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8311543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5EB470A-532F-494C-A719-AF51EC30C00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/>
                  <a:t>CI FOR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𝝁</m:t>
                    </m:r>
                  </m:oMath>
                </a14:m>
                <a:r>
                  <a:rPr lang="en-US" b="1" dirty="0"/>
                  <a:t>, KNOWN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𝝈</m:t>
                    </m:r>
                  </m:oMath>
                </a14:m>
                <a:endParaRPr lang="en-BE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5EB470A-532F-494C-A719-AF51EC30C0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CC2F2B-7E60-4EC0-A821-DCD5E47F5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8FE10-8435-436A-9C4E-83C0BF662888}" type="slidenum">
              <a:rPr lang="en-BE" smtClean="0"/>
              <a:t>24</a:t>
            </a:fld>
            <a:endParaRPr lang="en-BE"/>
          </a:p>
        </p:txBody>
      </p:sp>
      <p:pic>
        <p:nvPicPr>
          <p:cNvPr id="5" name="Content Placeholder 12">
            <a:extLst>
              <a:ext uri="{FF2B5EF4-FFF2-40B4-BE49-F238E27FC236}">
                <a16:creationId xmlns:a16="http://schemas.microsoft.com/office/drawing/2014/main" id="{567648D3-FE43-4F9E-8699-90AB82AF401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814" t="50419" r="28329" b="26159"/>
          <a:stretch/>
        </p:blipFill>
        <p:spPr>
          <a:xfrm>
            <a:off x="3779261" y="2648436"/>
            <a:ext cx="4728728" cy="240942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CAEB3AA-BFEF-4983-A651-0DBF0C0DC7DC}"/>
                  </a:ext>
                </a:extLst>
              </p:cNvPr>
              <p:cNvSpPr txBox="1"/>
              <p:nvPr/>
            </p:nvSpPr>
            <p:spPr>
              <a:xfrm>
                <a:off x="5219700" y="3853146"/>
                <a:ext cx="199072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𝜶</m:t>
                      </m:r>
                    </m:oMath>
                  </m:oMathPara>
                </a14:m>
                <a:endParaRPr lang="en-BE" sz="28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CAEB3AA-BFEF-4983-A651-0DBF0C0DC7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9700" y="3853146"/>
                <a:ext cx="1990725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A49402A8-63DE-44DE-85B9-6F4D5A76AB79}"/>
              </a:ext>
            </a:extLst>
          </p:cNvPr>
          <p:cNvGrpSpPr/>
          <p:nvPr/>
        </p:nvGrpSpPr>
        <p:grpSpPr>
          <a:xfrm>
            <a:off x="3819525" y="4114756"/>
            <a:ext cx="4791075" cy="523220"/>
            <a:chOff x="6438900" y="4262903"/>
            <a:chExt cx="4791075" cy="5232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8DB82010-E643-4005-B7FB-DF8CFAFEB142}"/>
                    </a:ext>
                  </a:extLst>
                </p:cNvPr>
                <p:cNvSpPr txBox="1"/>
                <p:nvPr/>
              </p:nvSpPr>
              <p:spPr>
                <a:xfrm>
                  <a:off x="6438900" y="4262903"/>
                  <a:ext cx="93345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/2</m:t>
                        </m:r>
                      </m:oMath>
                    </m:oMathPara>
                  </a14:m>
                  <a:endParaRPr lang="en-BE" sz="2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D9B36C67-301C-4B00-8B72-6C4A72F2E8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8900" y="4262903"/>
                  <a:ext cx="933450" cy="52322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98A6FFA4-595A-4B10-B767-AE5911B1F51C}"/>
                    </a:ext>
                  </a:extLst>
                </p:cNvPr>
                <p:cNvSpPr txBox="1"/>
                <p:nvPr/>
              </p:nvSpPr>
              <p:spPr>
                <a:xfrm>
                  <a:off x="10296525" y="4262903"/>
                  <a:ext cx="93345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/2</m:t>
                        </m:r>
                      </m:oMath>
                    </m:oMathPara>
                  </a14:m>
                  <a:endParaRPr lang="en-BE" sz="2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EDB41C14-31E7-4A99-9C95-5352C991F6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96525" y="4262903"/>
                  <a:ext cx="933450" cy="52322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BE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4FD9E6C-4ADA-4F78-984A-E8D236C414EE}"/>
              </a:ext>
            </a:extLst>
          </p:cNvPr>
          <p:cNvGrpSpPr/>
          <p:nvPr/>
        </p:nvGrpSpPr>
        <p:grpSpPr>
          <a:xfrm>
            <a:off x="3980368" y="4836716"/>
            <a:ext cx="3849182" cy="561885"/>
            <a:chOff x="6599743" y="4984863"/>
            <a:chExt cx="3849182" cy="56188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13264BD4-4F21-474E-9126-4F55F4B6E775}"/>
                    </a:ext>
                  </a:extLst>
                </p:cNvPr>
                <p:cNvSpPr txBox="1"/>
                <p:nvPr/>
              </p:nvSpPr>
              <p:spPr>
                <a:xfrm>
                  <a:off x="6599743" y="5018397"/>
                  <a:ext cx="2600325" cy="4948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/2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=−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/2</m:t>
                            </m:r>
                          </m:sub>
                        </m:sSub>
                      </m:oMath>
                    </m:oMathPara>
                  </a14:m>
                  <a:endParaRPr lang="en-BE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13264BD4-4F21-474E-9126-4F55F4B6E7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9743" y="5018397"/>
                  <a:ext cx="2600325" cy="494815"/>
                </a:xfrm>
                <a:prstGeom prst="rect">
                  <a:avLst/>
                </a:prstGeom>
                <a:blipFill>
                  <a:blip r:embed="rId7"/>
                  <a:stretch>
                    <a:fillRect b="-12346"/>
                  </a:stretch>
                </a:blipFill>
              </p:spPr>
              <p:txBody>
                <a:bodyPr/>
                <a:lstStyle/>
                <a:p>
                  <a:r>
                    <a:rPr lang="en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C6999D70-4AE5-4C48-A625-116F7F67B750}"/>
                    </a:ext>
                  </a:extLst>
                </p:cNvPr>
                <p:cNvSpPr txBox="1"/>
                <p:nvPr/>
              </p:nvSpPr>
              <p:spPr>
                <a:xfrm>
                  <a:off x="9515475" y="4984863"/>
                  <a:ext cx="933450" cy="5618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/2</m:t>
                            </m:r>
                          </m:sub>
                        </m:sSub>
                      </m:oMath>
                    </m:oMathPara>
                  </a14:m>
                  <a:endParaRPr lang="en-BE" sz="2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C6999D70-4AE5-4C48-A625-116F7F67B7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15475" y="4984863"/>
                  <a:ext cx="933450" cy="561885"/>
                </a:xfrm>
                <a:prstGeom prst="rect">
                  <a:avLst/>
                </a:prstGeom>
                <a:blipFill>
                  <a:blip r:embed="rId8"/>
                  <a:stretch>
                    <a:fillRect r="-9804"/>
                  </a:stretch>
                </a:blipFill>
              </p:spPr>
              <p:txBody>
                <a:bodyPr/>
                <a:lstStyle/>
                <a:p>
                  <a:r>
                    <a:rPr lang="en-BE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851260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5EB470A-532F-494C-A719-AF51EC30C00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/>
                  <a:t>CI FOR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𝝁</m:t>
                    </m:r>
                  </m:oMath>
                </a14:m>
                <a:r>
                  <a:rPr lang="en-US" b="1" dirty="0"/>
                  <a:t>, KNOWN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𝝈</m:t>
                    </m:r>
                  </m:oMath>
                </a14:m>
                <a:endParaRPr lang="en-BE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5EB470A-532F-494C-A719-AF51EC30C0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CC2F2B-7E60-4EC0-A821-DCD5E47F5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8FE10-8435-436A-9C4E-83C0BF662888}" type="slidenum">
              <a:rPr lang="en-BE" smtClean="0"/>
              <a:t>25</a:t>
            </a:fld>
            <a:endParaRPr lang="en-BE"/>
          </a:p>
        </p:txBody>
      </p:sp>
      <p:pic>
        <p:nvPicPr>
          <p:cNvPr id="5" name="Content Placeholder 12">
            <a:extLst>
              <a:ext uri="{FF2B5EF4-FFF2-40B4-BE49-F238E27FC236}">
                <a16:creationId xmlns:a16="http://schemas.microsoft.com/office/drawing/2014/main" id="{567648D3-FE43-4F9E-8699-90AB82AF401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814" t="50419" r="28329" b="26159"/>
          <a:stretch/>
        </p:blipFill>
        <p:spPr>
          <a:xfrm>
            <a:off x="3779261" y="2648436"/>
            <a:ext cx="4728728" cy="240942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CAEB3AA-BFEF-4983-A651-0DBF0C0DC7DC}"/>
                  </a:ext>
                </a:extLst>
              </p:cNvPr>
              <p:cNvSpPr txBox="1"/>
              <p:nvPr/>
            </p:nvSpPr>
            <p:spPr>
              <a:xfrm>
                <a:off x="5219700" y="3853146"/>
                <a:ext cx="199072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𝜶</m:t>
                      </m:r>
                    </m:oMath>
                  </m:oMathPara>
                </a14:m>
                <a:endParaRPr lang="en-BE" sz="28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CAEB3AA-BFEF-4983-A651-0DBF0C0DC7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9700" y="3853146"/>
                <a:ext cx="1990725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A49402A8-63DE-44DE-85B9-6F4D5A76AB79}"/>
              </a:ext>
            </a:extLst>
          </p:cNvPr>
          <p:cNvGrpSpPr/>
          <p:nvPr/>
        </p:nvGrpSpPr>
        <p:grpSpPr>
          <a:xfrm>
            <a:off x="3819525" y="4114756"/>
            <a:ext cx="4791075" cy="523220"/>
            <a:chOff x="6438900" y="4262903"/>
            <a:chExt cx="4791075" cy="5232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8DB82010-E643-4005-B7FB-DF8CFAFEB142}"/>
                    </a:ext>
                  </a:extLst>
                </p:cNvPr>
                <p:cNvSpPr txBox="1"/>
                <p:nvPr/>
              </p:nvSpPr>
              <p:spPr>
                <a:xfrm>
                  <a:off x="6438900" y="4262903"/>
                  <a:ext cx="93345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/2</m:t>
                        </m:r>
                      </m:oMath>
                    </m:oMathPara>
                  </a14:m>
                  <a:endParaRPr lang="en-BE" sz="2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D9B36C67-301C-4B00-8B72-6C4A72F2E8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8900" y="4262903"/>
                  <a:ext cx="933450" cy="52322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98A6FFA4-595A-4B10-B767-AE5911B1F51C}"/>
                    </a:ext>
                  </a:extLst>
                </p:cNvPr>
                <p:cNvSpPr txBox="1"/>
                <p:nvPr/>
              </p:nvSpPr>
              <p:spPr>
                <a:xfrm>
                  <a:off x="10296525" y="4262903"/>
                  <a:ext cx="93345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/2</m:t>
                        </m:r>
                      </m:oMath>
                    </m:oMathPara>
                  </a14:m>
                  <a:endParaRPr lang="en-BE" sz="2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EDB41C14-31E7-4A99-9C95-5352C991F6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96525" y="4262903"/>
                  <a:ext cx="933450" cy="52322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BE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4FD9E6C-4ADA-4F78-984A-E8D236C414EE}"/>
              </a:ext>
            </a:extLst>
          </p:cNvPr>
          <p:cNvGrpSpPr/>
          <p:nvPr/>
        </p:nvGrpSpPr>
        <p:grpSpPr>
          <a:xfrm>
            <a:off x="3980368" y="4836716"/>
            <a:ext cx="3849182" cy="561885"/>
            <a:chOff x="6599743" y="4984863"/>
            <a:chExt cx="3849182" cy="56188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13264BD4-4F21-474E-9126-4F55F4B6E775}"/>
                    </a:ext>
                  </a:extLst>
                </p:cNvPr>
                <p:cNvSpPr txBox="1"/>
                <p:nvPr/>
              </p:nvSpPr>
              <p:spPr>
                <a:xfrm>
                  <a:off x="6599743" y="5018397"/>
                  <a:ext cx="2600325" cy="4948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/2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=−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/2</m:t>
                            </m:r>
                          </m:sub>
                        </m:sSub>
                      </m:oMath>
                    </m:oMathPara>
                  </a14:m>
                  <a:endParaRPr lang="en-BE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13264BD4-4F21-474E-9126-4F55F4B6E7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9743" y="5018397"/>
                  <a:ext cx="2600325" cy="494815"/>
                </a:xfrm>
                <a:prstGeom prst="rect">
                  <a:avLst/>
                </a:prstGeom>
                <a:blipFill>
                  <a:blip r:embed="rId7"/>
                  <a:stretch>
                    <a:fillRect b="-12346"/>
                  </a:stretch>
                </a:blipFill>
              </p:spPr>
              <p:txBody>
                <a:bodyPr/>
                <a:lstStyle/>
                <a:p>
                  <a:r>
                    <a:rPr lang="en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C6999D70-4AE5-4C48-A625-116F7F67B750}"/>
                    </a:ext>
                  </a:extLst>
                </p:cNvPr>
                <p:cNvSpPr txBox="1"/>
                <p:nvPr/>
              </p:nvSpPr>
              <p:spPr>
                <a:xfrm>
                  <a:off x="9515475" y="4984863"/>
                  <a:ext cx="933450" cy="5618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/2</m:t>
                            </m:r>
                          </m:sub>
                        </m:sSub>
                      </m:oMath>
                    </m:oMathPara>
                  </a14:m>
                  <a:endParaRPr lang="en-BE" sz="2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C6999D70-4AE5-4C48-A625-116F7F67B7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15475" y="4984863"/>
                  <a:ext cx="933450" cy="561885"/>
                </a:xfrm>
                <a:prstGeom prst="rect">
                  <a:avLst/>
                </a:prstGeom>
                <a:blipFill>
                  <a:blip r:embed="rId8"/>
                  <a:stretch>
                    <a:fillRect r="-9804"/>
                  </a:stretch>
                </a:blipFill>
              </p:spPr>
              <p:txBody>
                <a:bodyPr/>
                <a:lstStyle/>
                <a:p>
                  <a:r>
                    <a:rPr lang="en-BE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2813962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5EB470A-532F-494C-A719-AF51EC30C00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/>
                  <a:t>CI FOR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𝝁</m:t>
                    </m:r>
                  </m:oMath>
                </a14:m>
                <a:r>
                  <a:rPr lang="en-US" b="1" dirty="0"/>
                  <a:t>, KNOWN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𝝈</m:t>
                    </m:r>
                  </m:oMath>
                </a14:m>
                <a:endParaRPr lang="en-BE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5EB470A-532F-494C-A719-AF51EC30C0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CC2F2B-7E60-4EC0-A821-DCD5E47F5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8FE10-8435-436A-9C4E-83C0BF662888}" type="slidenum">
              <a:rPr lang="en-BE" smtClean="0"/>
              <a:t>26</a:t>
            </a:fld>
            <a:endParaRPr lang="en-BE"/>
          </a:p>
        </p:txBody>
      </p:sp>
      <p:pic>
        <p:nvPicPr>
          <p:cNvPr id="5" name="Content Placeholder 12">
            <a:extLst>
              <a:ext uri="{FF2B5EF4-FFF2-40B4-BE49-F238E27FC236}">
                <a16:creationId xmlns:a16="http://schemas.microsoft.com/office/drawing/2014/main" id="{567648D3-FE43-4F9E-8699-90AB82AF401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814" t="50419" r="28329" b="26159"/>
          <a:stretch/>
        </p:blipFill>
        <p:spPr>
          <a:xfrm>
            <a:off x="3779261" y="2648436"/>
            <a:ext cx="4728728" cy="240942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CAEB3AA-BFEF-4983-A651-0DBF0C0DC7DC}"/>
                  </a:ext>
                </a:extLst>
              </p:cNvPr>
              <p:cNvSpPr txBox="1"/>
              <p:nvPr/>
            </p:nvSpPr>
            <p:spPr>
              <a:xfrm>
                <a:off x="5219700" y="3853146"/>
                <a:ext cx="199072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𝜶</m:t>
                      </m:r>
                    </m:oMath>
                  </m:oMathPara>
                </a14:m>
                <a:endParaRPr lang="en-BE" sz="28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CAEB3AA-BFEF-4983-A651-0DBF0C0DC7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9700" y="3853146"/>
                <a:ext cx="1990725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A49402A8-63DE-44DE-85B9-6F4D5A76AB79}"/>
              </a:ext>
            </a:extLst>
          </p:cNvPr>
          <p:cNvGrpSpPr/>
          <p:nvPr/>
        </p:nvGrpSpPr>
        <p:grpSpPr>
          <a:xfrm>
            <a:off x="3819525" y="4114756"/>
            <a:ext cx="4791075" cy="523220"/>
            <a:chOff x="6438900" y="4262903"/>
            <a:chExt cx="4791075" cy="5232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8DB82010-E643-4005-B7FB-DF8CFAFEB142}"/>
                    </a:ext>
                  </a:extLst>
                </p:cNvPr>
                <p:cNvSpPr txBox="1"/>
                <p:nvPr/>
              </p:nvSpPr>
              <p:spPr>
                <a:xfrm>
                  <a:off x="6438900" y="4262903"/>
                  <a:ext cx="93345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/2</m:t>
                        </m:r>
                      </m:oMath>
                    </m:oMathPara>
                  </a14:m>
                  <a:endParaRPr lang="en-BE" sz="2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D9B36C67-301C-4B00-8B72-6C4A72F2E8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8900" y="4262903"/>
                  <a:ext cx="933450" cy="52322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98A6FFA4-595A-4B10-B767-AE5911B1F51C}"/>
                    </a:ext>
                  </a:extLst>
                </p:cNvPr>
                <p:cNvSpPr txBox="1"/>
                <p:nvPr/>
              </p:nvSpPr>
              <p:spPr>
                <a:xfrm>
                  <a:off x="10296525" y="4262903"/>
                  <a:ext cx="93345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/2</m:t>
                        </m:r>
                      </m:oMath>
                    </m:oMathPara>
                  </a14:m>
                  <a:endParaRPr lang="en-BE" sz="2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EDB41C14-31E7-4A99-9C95-5352C991F6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96525" y="4262903"/>
                  <a:ext cx="933450" cy="52322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BE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4FD9E6C-4ADA-4F78-984A-E8D236C414EE}"/>
              </a:ext>
            </a:extLst>
          </p:cNvPr>
          <p:cNvGrpSpPr/>
          <p:nvPr/>
        </p:nvGrpSpPr>
        <p:grpSpPr>
          <a:xfrm>
            <a:off x="3980368" y="4836716"/>
            <a:ext cx="3849182" cy="561885"/>
            <a:chOff x="6599743" y="4984863"/>
            <a:chExt cx="3849182" cy="56188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13264BD4-4F21-474E-9126-4F55F4B6E775}"/>
                    </a:ext>
                  </a:extLst>
                </p:cNvPr>
                <p:cNvSpPr txBox="1"/>
                <p:nvPr/>
              </p:nvSpPr>
              <p:spPr>
                <a:xfrm>
                  <a:off x="6599743" y="5018397"/>
                  <a:ext cx="2600325" cy="4948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/2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=−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/2</m:t>
                            </m:r>
                          </m:sub>
                        </m:sSub>
                      </m:oMath>
                    </m:oMathPara>
                  </a14:m>
                  <a:endParaRPr lang="en-BE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13264BD4-4F21-474E-9126-4F55F4B6E7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9743" y="5018397"/>
                  <a:ext cx="2600325" cy="494815"/>
                </a:xfrm>
                <a:prstGeom prst="rect">
                  <a:avLst/>
                </a:prstGeom>
                <a:blipFill>
                  <a:blip r:embed="rId7"/>
                  <a:stretch>
                    <a:fillRect b="-12346"/>
                  </a:stretch>
                </a:blipFill>
              </p:spPr>
              <p:txBody>
                <a:bodyPr/>
                <a:lstStyle/>
                <a:p>
                  <a:r>
                    <a:rPr lang="en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C6999D70-4AE5-4C48-A625-116F7F67B750}"/>
                    </a:ext>
                  </a:extLst>
                </p:cNvPr>
                <p:cNvSpPr txBox="1"/>
                <p:nvPr/>
              </p:nvSpPr>
              <p:spPr>
                <a:xfrm>
                  <a:off x="9515475" y="4984863"/>
                  <a:ext cx="933450" cy="5618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/2</m:t>
                            </m:r>
                          </m:sub>
                        </m:sSub>
                      </m:oMath>
                    </m:oMathPara>
                  </a14:m>
                  <a:endParaRPr lang="en-BE" sz="2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C6A3C6DF-DFF5-4A92-B3C7-6D6903D646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15475" y="4984863"/>
                  <a:ext cx="933450" cy="561885"/>
                </a:xfrm>
                <a:prstGeom prst="rect">
                  <a:avLst/>
                </a:prstGeom>
                <a:blipFill>
                  <a:blip r:embed="rId8"/>
                  <a:stretch>
                    <a:fillRect r="-9804"/>
                  </a:stretch>
                </a:blipFill>
              </p:spPr>
              <p:txBody>
                <a:bodyPr/>
                <a:lstStyle/>
                <a:p>
                  <a:r>
                    <a:rPr lang="en-BE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7033863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5EB470A-532F-494C-A719-AF51EC30C00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/>
                  <a:t>CI FOR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𝝁</m:t>
                    </m:r>
                  </m:oMath>
                </a14:m>
                <a:r>
                  <a:rPr lang="en-US" b="1" dirty="0"/>
                  <a:t>, KNOWN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𝝈</m:t>
                    </m:r>
                  </m:oMath>
                </a14:m>
                <a:endParaRPr lang="en-BE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5EB470A-532F-494C-A719-AF51EC30C0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CC2F2B-7E60-4EC0-A821-DCD5E47F5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8FE10-8435-436A-9C4E-83C0BF662888}" type="slidenum">
              <a:rPr lang="en-BE" smtClean="0"/>
              <a:t>27</a:t>
            </a:fld>
            <a:endParaRPr lang="en-BE"/>
          </a:p>
        </p:txBody>
      </p:sp>
      <p:pic>
        <p:nvPicPr>
          <p:cNvPr id="5" name="Content Placeholder 12">
            <a:extLst>
              <a:ext uri="{FF2B5EF4-FFF2-40B4-BE49-F238E27FC236}">
                <a16:creationId xmlns:a16="http://schemas.microsoft.com/office/drawing/2014/main" id="{567648D3-FE43-4F9E-8699-90AB82AF401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814" t="50419" r="28329" b="26159"/>
          <a:stretch/>
        </p:blipFill>
        <p:spPr>
          <a:xfrm>
            <a:off x="3779261" y="2648436"/>
            <a:ext cx="4728728" cy="240942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CAEB3AA-BFEF-4983-A651-0DBF0C0DC7DC}"/>
                  </a:ext>
                </a:extLst>
              </p:cNvPr>
              <p:cNvSpPr txBox="1"/>
              <p:nvPr/>
            </p:nvSpPr>
            <p:spPr>
              <a:xfrm>
                <a:off x="5219700" y="3853146"/>
                <a:ext cx="199072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𝜶</m:t>
                      </m:r>
                    </m:oMath>
                  </m:oMathPara>
                </a14:m>
                <a:endParaRPr lang="en-BE" sz="28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CAEB3AA-BFEF-4983-A651-0DBF0C0DC7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9700" y="3853146"/>
                <a:ext cx="1990725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A49402A8-63DE-44DE-85B9-6F4D5A76AB79}"/>
              </a:ext>
            </a:extLst>
          </p:cNvPr>
          <p:cNvGrpSpPr/>
          <p:nvPr/>
        </p:nvGrpSpPr>
        <p:grpSpPr>
          <a:xfrm>
            <a:off x="3819525" y="4114756"/>
            <a:ext cx="4791075" cy="523220"/>
            <a:chOff x="6438900" y="4262903"/>
            <a:chExt cx="4791075" cy="5232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8DB82010-E643-4005-B7FB-DF8CFAFEB142}"/>
                    </a:ext>
                  </a:extLst>
                </p:cNvPr>
                <p:cNvSpPr txBox="1"/>
                <p:nvPr/>
              </p:nvSpPr>
              <p:spPr>
                <a:xfrm>
                  <a:off x="6438900" y="4262903"/>
                  <a:ext cx="93345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/2</m:t>
                        </m:r>
                      </m:oMath>
                    </m:oMathPara>
                  </a14:m>
                  <a:endParaRPr lang="en-BE" sz="2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D9B36C67-301C-4B00-8B72-6C4A72F2E8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8900" y="4262903"/>
                  <a:ext cx="933450" cy="52322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98A6FFA4-595A-4B10-B767-AE5911B1F51C}"/>
                    </a:ext>
                  </a:extLst>
                </p:cNvPr>
                <p:cNvSpPr txBox="1"/>
                <p:nvPr/>
              </p:nvSpPr>
              <p:spPr>
                <a:xfrm>
                  <a:off x="10296525" y="4262903"/>
                  <a:ext cx="93345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/2</m:t>
                        </m:r>
                      </m:oMath>
                    </m:oMathPara>
                  </a14:m>
                  <a:endParaRPr lang="en-BE" sz="2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EDB41C14-31E7-4A99-9C95-5352C991F6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96525" y="4262903"/>
                  <a:ext cx="933450" cy="52322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BE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4FD9E6C-4ADA-4F78-984A-E8D236C414EE}"/>
              </a:ext>
            </a:extLst>
          </p:cNvPr>
          <p:cNvGrpSpPr/>
          <p:nvPr/>
        </p:nvGrpSpPr>
        <p:grpSpPr>
          <a:xfrm>
            <a:off x="3980368" y="4836716"/>
            <a:ext cx="3849182" cy="561885"/>
            <a:chOff x="6599743" y="4984863"/>
            <a:chExt cx="3849182" cy="56188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13264BD4-4F21-474E-9126-4F55F4B6E775}"/>
                    </a:ext>
                  </a:extLst>
                </p:cNvPr>
                <p:cNvSpPr txBox="1"/>
                <p:nvPr/>
              </p:nvSpPr>
              <p:spPr>
                <a:xfrm>
                  <a:off x="6599743" y="5018397"/>
                  <a:ext cx="2600325" cy="4948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/2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/2</m:t>
                            </m:r>
                          </m:sub>
                        </m:sSub>
                      </m:oMath>
                    </m:oMathPara>
                  </a14:m>
                  <a:endParaRPr lang="en-BE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6E9D608D-E7F4-4084-BCEE-A28A91F525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9743" y="5018397"/>
                  <a:ext cx="2600325" cy="494815"/>
                </a:xfrm>
                <a:prstGeom prst="rect">
                  <a:avLst/>
                </a:prstGeom>
                <a:blipFill>
                  <a:blip r:embed="rId7"/>
                  <a:stretch>
                    <a:fillRect b="-12346"/>
                  </a:stretch>
                </a:blipFill>
              </p:spPr>
              <p:txBody>
                <a:bodyPr/>
                <a:lstStyle/>
                <a:p>
                  <a:r>
                    <a:rPr lang="en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C6999D70-4AE5-4C48-A625-116F7F67B750}"/>
                    </a:ext>
                  </a:extLst>
                </p:cNvPr>
                <p:cNvSpPr txBox="1"/>
                <p:nvPr/>
              </p:nvSpPr>
              <p:spPr>
                <a:xfrm>
                  <a:off x="9515475" y="4984863"/>
                  <a:ext cx="933450" cy="5618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/2</m:t>
                            </m:r>
                          </m:sub>
                        </m:sSub>
                      </m:oMath>
                    </m:oMathPara>
                  </a14:m>
                  <a:endParaRPr lang="en-BE" sz="2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C6A3C6DF-DFF5-4A92-B3C7-6D6903D646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15475" y="4984863"/>
                  <a:ext cx="933450" cy="561885"/>
                </a:xfrm>
                <a:prstGeom prst="rect">
                  <a:avLst/>
                </a:prstGeom>
                <a:blipFill>
                  <a:blip r:embed="rId8"/>
                  <a:stretch>
                    <a:fillRect r="-9804"/>
                  </a:stretch>
                </a:blipFill>
              </p:spPr>
              <p:txBody>
                <a:bodyPr/>
                <a:lstStyle/>
                <a:p>
                  <a:r>
                    <a:rPr lang="en-BE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3581153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26DA225-1003-4A15-BDEA-CF4941541F7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/>
                  <a:t>CI FOR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𝝁</m:t>
                    </m:r>
                  </m:oMath>
                </a14:m>
                <a:r>
                  <a:rPr lang="en-US" b="1" dirty="0"/>
                  <a:t>, KNOWN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𝝈</m:t>
                    </m:r>
                  </m:oMath>
                </a14:m>
                <a:endParaRPr lang="en-BE" b="1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26DA225-1003-4A15-BDEA-CF4941541F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12DBED-3B62-4610-B114-3C22896718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6"/>
                <a:ext cx="10515600" cy="4919664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 samples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is known.</a:t>
                </a:r>
              </a:p>
              <a:p>
                <a:pPr marL="0" indent="0">
                  <a:buNone/>
                </a:pPr>
                <a:r>
                  <a:rPr lang="en-US" dirty="0"/>
                  <a:t>How to construct a CI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? Consider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dirty="0"/>
                  <a:t>:</a:t>
                </a:r>
              </a:p>
              <a:p>
                <a:pPr marL="0" indent="0" algn="ctr">
                  <a:buNone/>
                </a:pPr>
                <a:endParaRPr lang="en-US" sz="1900" dirty="0"/>
              </a:p>
              <a:p>
                <a:pPr marL="0" indent="0" algn="ctr">
                  <a:spcBef>
                    <a:spcPts val="1200"/>
                  </a:spcBef>
                  <a:spcAft>
                    <a:spcPts val="3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⇒   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 algn="ctr">
                  <a:spcBef>
                    <a:spcPts val="1200"/>
                  </a:spcBef>
                  <a:spcAft>
                    <a:spcPts val="3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acc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d>
                              <m:rad>
                                <m:radPr>
                                  <m:deg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rad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spcBef>
                    <a:spcPts val="1200"/>
                  </a:spcBef>
                  <a:spcAft>
                    <a:spcPts val="3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rad>
                            </m:den>
                          </m:f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acc>
                            <m:accPr>
                              <m:chr m:val="̅"/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rad>
                            </m:den>
                          </m:f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</m:e>
                      </m:d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BE" dirty="0">
                  <a:solidFill>
                    <a:schemeClr val="bg1"/>
                  </a:solidFill>
                </a:endParaRPr>
              </a:p>
              <a:p>
                <a:pPr marL="0" indent="0" algn="ctr">
                  <a:buNone/>
                </a:pPr>
                <a:endParaRPr lang="en-B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12DBED-3B62-4610-B114-3C22896718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6"/>
                <a:ext cx="10515600" cy="4919664"/>
              </a:xfrm>
              <a:blipFill>
                <a:blip r:embed="rId3"/>
                <a:stretch>
                  <a:fillRect l="-1043" t="-3098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258A68-D92A-4C64-9EB1-C7F4DF218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8FE10-8435-436A-9C4E-83C0BF662888}" type="slidenum">
              <a:rPr lang="en-BE" smtClean="0"/>
              <a:t>28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0931781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26DA225-1003-4A15-BDEA-CF4941541F7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/>
                  <a:t>CI FOR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𝝁</m:t>
                    </m:r>
                  </m:oMath>
                </a14:m>
                <a:r>
                  <a:rPr lang="en-US" b="1" dirty="0"/>
                  <a:t>, KNOWN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𝝈</m:t>
                    </m:r>
                  </m:oMath>
                </a14:m>
                <a:endParaRPr lang="en-BE" b="1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26DA225-1003-4A15-BDEA-CF4941541F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12DBED-3B62-4610-B114-3C22896718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6"/>
                <a:ext cx="10515600" cy="4919664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 samples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is known.</a:t>
                </a:r>
              </a:p>
              <a:p>
                <a:pPr marL="0" indent="0">
                  <a:buNone/>
                </a:pPr>
                <a:r>
                  <a:rPr lang="en-US" dirty="0"/>
                  <a:t>How to construct a CI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? Consider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dirty="0"/>
                  <a:t>:</a:t>
                </a:r>
              </a:p>
              <a:p>
                <a:pPr marL="0" indent="0" algn="ctr">
                  <a:buNone/>
                </a:pPr>
                <a:endParaRPr lang="en-US" sz="1900" dirty="0"/>
              </a:p>
              <a:p>
                <a:pPr marL="0" indent="0" algn="ctr">
                  <a:spcBef>
                    <a:spcPts val="1200"/>
                  </a:spcBef>
                  <a:spcAft>
                    <a:spcPts val="3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⇒   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 algn="ctr">
                  <a:spcBef>
                    <a:spcPts val="1200"/>
                  </a:spcBef>
                  <a:spcAft>
                    <a:spcPts val="3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acc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d>
                              <m:rad>
                                <m:radPr>
                                  <m:deg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rad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spcBef>
                    <a:spcPts val="1200"/>
                  </a:spcBef>
                  <a:spcAft>
                    <a:spcPts val="3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</m:acc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𝝈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</m:rad>
                            </m:den>
                          </m:f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𝜶</m:t>
                                  </m:r>
                                </m:num>
                                <m:den>
                                  <m:r>
                                    <a:rPr lang="en-US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den>
                              </m:f>
                            </m:sub>
                          </m:sSub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𝝁</m:t>
                          </m:r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acc>
                            <m:accPr>
                              <m:chr m:val="̅"/>
                              <m:ctrlPr>
                                <a:rPr 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</m:acc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𝝈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</m:rad>
                            </m:den>
                          </m:f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𝜶</m:t>
                                  </m:r>
                                </m:num>
                                <m:den>
                                  <m:r>
                                    <a:rPr lang="en-US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den>
                              </m:f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BE" dirty="0"/>
              </a:p>
              <a:p>
                <a:pPr marL="0" indent="0" algn="ctr">
                  <a:buNone/>
                </a:pPr>
                <a:endParaRPr lang="en-B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12DBED-3B62-4610-B114-3C22896718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6"/>
                <a:ext cx="10515600" cy="4919664"/>
              </a:xfrm>
              <a:blipFill>
                <a:blip r:embed="rId3"/>
                <a:stretch>
                  <a:fillRect l="-1043" t="-3098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258A68-D92A-4C64-9EB1-C7F4DF218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8FE10-8435-436A-9C4E-83C0BF662888}" type="slidenum">
              <a:rPr lang="en-BE" smtClean="0"/>
              <a:t>29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401773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E727E-F621-448D-BD19-BF71983EA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TODAY</a:t>
            </a:r>
            <a:endParaRPr lang="en-BE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BF91B3-2B04-4645-9817-E22EC48E1D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Confidence intervals based on normal data</a:t>
                </a:r>
              </a:p>
              <a:p>
                <a:pPr lvl="1"/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is known;</a:t>
                </a:r>
              </a:p>
              <a:p>
                <a:pPr lvl="1"/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when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is unknown;</a:t>
                </a:r>
              </a:p>
              <a:p>
                <a:pPr lvl="1"/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r>
                  <a:rPr lang="en-US" dirty="0"/>
                  <a:t>Large sample CI</a:t>
                </a:r>
              </a:p>
              <a:p>
                <a:endParaRPr lang="en-US" dirty="0"/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Bernoulli data and polling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BF91B3-2B04-4645-9817-E22EC48E1D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CBEF6D-7DB7-4E91-B00D-BDF4D7DDC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8FE10-8435-436A-9C4E-83C0BF662888}" type="slidenum">
              <a:rPr lang="en-BE" smtClean="0"/>
              <a:t>3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7607025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9A467F3-DD49-49DD-992D-8D15B80B573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/>
                  <a:t>CI FOR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𝝁</m:t>
                    </m:r>
                  </m:oMath>
                </a14:m>
                <a:r>
                  <a:rPr lang="en-US" b="1" dirty="0"/>
                  <a:t>, KNOWN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𝝈</m:t>
                    </m:r>
                  </m:oMath>
                </a14:m>
                <a:r>
                  <a:rPr lang="en-US" b="1" dirty="0"/>
                  <a:t>: EXAMPLE 1</a:t>
                </a:r>
                <a:endParaRPr lang="en-BE" b="1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9A467F3-DD49-49DD-992D-8D15B80B57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360251-8311-4D06-962F-724DAD132A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802187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− </m:t>
                    </m:r>
                  </m:oMath>
                </a14:m>
                <a:r>
                  <a:rPr lang="nl-BE" dirty="0"/>
                  <a:t>samples </a:t>
                </a:r>
                <a:r>
                  <a:rPr lang="nl-BE" dirty="0" err="1"/>
                  <a:t>from</a:t>
                </a:r>
                <a:r>
                  <a:rPr lang="nl-BE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,        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=12</m:t>
                    </m:r>
                  </m:oMath>
                </a14:m>
                <a:r>
                  <a:rPr lang="nl-BE" dirty="0"/>
                  <a:t>.</a:t>
                </a:r>
              </a:p>
              <a:p>
                <a:r>
                  <a:rPr lang="nl-BE" dirty="0" err="1"/>
                  <a:t>Give</a:t>
                </a:r>
                <a:r>
                  <a:rPr lang="nl-BE" dirty="0"/>
                  <a:t> </a:t>
                </a:r>
                <a:r>
                  <a:rPr lang="nl-BE" dirty="0" err="1"/>
                  <a:t>the</a:t>
                </a:r>
                <a:r>
                  <a:rPr lang="nl-BE" dirty="0"/>
                  <a:t> 95%-CI </a:t>
                </a:r>
                <a:r>
                  <a:rPr lang="nl-BE" dirty="0" err="1"/>
                  <a:t>for</a:t>
                </a:r>
                <a:r>
                  <a:rPr lang="nl-BE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.</a:t>
                </a:r>
              </a:p>
              <a:p>
                <a:endParaRPr lang="en-US" sz="1400" dirty="0"/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Interval: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/2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n-US" sz="11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=0.95⇒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=0.05,  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1−0.025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=1.96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n-US" sz="11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12±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</m:e>
                          </m:rad>
                        </m:den>
                      </m:f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∙1.96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B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360251-8311-4D06-962F-724DAD132A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802187"/>
              </a:xfrm>
              <a:blipFill>
                <a:blip r:embed="rId3"/>
                <a:stretch>
                  <a:fillRect l="-1043" t="-2030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101275-C806-4854-A1A6-48037AFF3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8FE10-8435-436A-9C4E-83C0BF662888}" type="slidenum">
              <a:rPr lang="en-BE" smtClean="0"/>
              <a:t>30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1122859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9A467F3-DD49-49DD-992D-8D15B80B573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/>
                  <a:t>CI FOR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𝝁</m:t>
                    </m:r>
                  </m:oMath>
                </a14:m>
                <a:r>
                  <a:rPr lang="en-US" b="1" dirty="0"/>
                  <a:t>, KNOWN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𝝈</m:t>
                    </m:r>
                  </m:oMath>
                </a14:m>
                <a:r>
                  <a:rPr lang="en-US" b="1" dirty="0"/>
                  <a:t>: EXAMPLE 1</a:t>
                </a:r>
                <a:endParaRPr lang="en-BE" b="1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9A467F3-DD49-49DD-992D-8D15B80B57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360251-8311-4D06-962F-724DAD132A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802187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− </m:t>
                    </m:r>
                  </m:oMath>
                </a14:m>
                <a:r>
                  <a:rPr lang="nl-BE" dirty="0"/>
                  <a:t>samples </a:t>
                </a:r>
                <a:r>
                  <a:rPr lang="nl-BE" dirty="0" err="1"/>
                  <a:t>from</a:t>
                </a:r>
                <a:r>
                  <a:rPr lang="nl-BE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,        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=12</m:t>
                    </m:r>
                  </m:oMath>
                </a14:m>
                <a:r>
                  <a:rPr lang="nl-BE" dirty="0"/>
                  <a:t>.</a:t>
                </a:r>
              </a:p>
              <a:p>
                <a:r>
                  <a:rPr lang="nl-BE" dirty="0" err="1"/>
                  <a:t>Give</a:t>
                </a:r>
                <a:r>
                  <a:rPr lang="nl-BE" dirty="0"/>
                  <a:t> </a:t>
                </a:r>
                <a:r>
                  <a:rPr lang="nl-BE" dirty="0" err="1"/>
                  <a:t>the</a:t>
                </a:r>
                <a:r>
                  <a:rPr lang="nl-BE" dirty="0"/>
                  <a:t> 95%-CI </a:t>
                </a:r>
                <a:r>
                  <a:rPr lang="nl-BE" dirty="0" err="1"/>
                  <a:t>for</a:t>
                </a:r>
                <a:r>
                  <a:rPr lang="nl-BE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.</a:t>
                </a:r>
              </a:p>
              <a:p>
                <a:endParaRPr lang="en-US" sz="1400" dirty="0"/>
              </a:p>
              <a:p>
                <a:r>
                  <a:rPr lang="en-US" dirty="0"/>
                  <a:t>Interval: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±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/2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11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=0.95⇒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=0.05,  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1−0.025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=1.96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n-US" sz="11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12±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</m:e>
                          </m:rad>
                        </m:den>
                      </m:f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∙1.96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B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360251-8311-4D06-962F-724DAD132A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802187"/>
              </a:xfrm>
              <a:blipFill>
                <a:blip r:embed="rId3"/>
                <a:stretch>
                  <a:fillRect l="-1043" t="-2030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101275-C806-4854-A1A6-48037AFF3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8FE10-8435-436A-9C4E-83C0BF662888}" type="slidenum">
              <a:rPr lang="en-BE" smtClean="0"/>
              <a:t>31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6665648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9A467F3-DD49-49DD-992D-8D15B80B573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/>
                  <a:t>CI FOR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𝝁</m:t>
                    </m:r>
                  </m:oMath>
                </a14:m>
                <a:r>
                  <a:rPr lang="en-US" b="1" dirty="0"/>
                  <a:t>, KNOWN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𝝈</m:t>
                    </m:r>
                  </m:oMath>
                </a14:m>
                <a:r>
                  <a:rPr lang="en-US" b="1" dirty="0"/>
                  <a:t>: EXAMPLE 1</a:t>
                </a:r>
                <a:endParaRPr lang="en-BE" b="1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9A467F3-DD49-49DD-992D-8D15B80B57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360251-8311-4D06-962F-724DAD132A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802187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− </m:t>
                    </m:r>
                  </m:oMath>
                </a14:m>
                <a:r>
                  <a:rPr lang="nl-BE" dirty="0"/>
                  <a:t>samples </a:t>
                </a:r>
                <a:r>
                  <a:rPr lang="nl-BE" dirty="0" err="1"/>
                  <a:t>from</a:t>
                </a:r>
                <a:r>
                  <a:rPr lang="nl-BE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,        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=12</m:t>
                    </m:r>
                  </m:oMath>
                </a14:m>
                <a:r>
                  <a:rPr lang="nl-BE" dirty="0"/>
                  <a:t>.</a:t>
                </a:r>
              </a:p>
              <a:p>
                <a:r>
                  <a:rPr lang="nl-BE" dirty="0" err="1"/>
                  <a:t>Give</a:t>
                </a:r>
                <a:r>
                  <a:rPr lang="nl-BE" dirty="0"/>
                  <a:t> </a:t>
                </a:r>
                <a:r>
                  <a:rPr lang="nl-BE" dirty="0" err="1"/>
                  <a:t>the</a:t>
                </a:r>
                <a:r>
                  <a:rPr lang="nl-BE" dirty="0"/>
                  <a:t> 95%-CI </a:t>
                </a:r>
                <a:r>
                  <a:rPr lang="nl-BE" dirty="0" err="1"/>
                  <a:t>for</a:t>
                </a:r>
                <a:r>
                  <a:rPr lang="nl-BE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.</a:t>
                </a:r>
              </a:p>
              <a:p>
                <a:endParaRPr lang="en-US" sz="1400" dirty="0"/>
              </a:p>
              <a:p>
                <a:r>
                  <a:rPr lang="en-US" dirty="0"/>
                  <a:t>Interval: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±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/2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11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=0.95⇒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=0.05,  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1−0.025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=1.96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n-US" sz="11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12±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</m:e>
                          </m:rad>
                        </m:den>
                      </m:f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∙1.96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B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360251-8311-4D06-962F-724DAD132A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802187"/>
              </a:xfrm>
              <a:blipFill>
                <a:blip r:embed="rId3"/>
                <a:stretch>
                  <a:fillRect l="-1043" t="-2030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101275-C806-4854-A1A6-48037AFF3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8FE10-8435-436A-9C4E-83C0BF662888}" type="slidenum">
              <a:rPr lang="en-BE" smtClean="0"/>
              <a:t>32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7713333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9A467F3-DD49-49DD-992D-8D15B80B573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/>
                  <a:t>CI FOR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𝝁</m:t>
                    </m:r>
                  </m:oMath>
                </a14:m>
                <a:r>
                  <a:rPr lang="en-US" b="1" dirty="0"/>
                  <a:t>, KNOWN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𝝈</m:t>
                    </m:r>
                  </m:oMath>
                </a14:m>
                <a:r>
                  <a:rPr lang="en-US" b="1" dirty="0"/>
                  <a:t>: EXAMPLE 1</a:t>
                </a:r>
                <a:endParaRPr lang="en-BE" b="1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9A467F3-DD49-49DD-992D-8D15B80B57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360251-8311-4D06-962F-724DAD132A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802187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− </m:t>
                    </m:r>
                  </m:oMath>
                </a14:m>
                <a:r>
                  <a:rPr lang="nl-BE" dirty="0"/>
                  <a:t>samples </a:t>
                </a:r>
                <a:r>
                  <a:rPr lang="nl-BE" dirty="0" err="1"/>
                  <a:t>from</a:t>
                </a:r>
                <a:r>
                  <a:rPr lang="nl-BE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,        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=12</m:t>
                    </m:r>
                  </m:oMath>
                </a14:m>
                <a:r>
                  <a:rPr lang="nl-BE" dirty="0"/>
                  <a:t>.</a:t>
                </a:r>
              </a:p>
              <a:p>
                <a:r>
                  <a:rPr lang="nl-BE" dirty="0" err="1"/>
                  <a:t>Give</a:t>
                </a:r>
                <a:r>
                  <a:rPr lang="nl-BE" dirty="0"/>
                  <a:t> </a:t>
                </a:r>
                <a:r>
                  <a:rPr lang="nl-BE" dirty="0" err="1"/>
                  <a:t>the</a:t>
                </a:r>
                <a:r>
                  <a:rPr lang="nl-BE" dirty="0"/>
                  <a:t> 95%-CI </a:t>
                </a:r>
                <a:r>
                  <a:rPr lang="nl-BE" dirty="0" err="1"/>
                  <a:t>for</a:t>
                </a:r>
                <a:r>
                  <a:rPr lang="nl-BE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.</a:t>
                </a:r>
              </a:p>
              <a:p>
                <a:endParaRPr lang="en-US" sz="1400" dirty="0"/>
              </a:p>
              <a:p>
                <a:r>
                  <a:rPr lang="en-US" dirty="0"/>
                  <a:t>Interval: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±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/2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11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=0.95⇒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=0.05, 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1−0.025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1.96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n-US" sz="11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12±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</m:e>
                          </m:rad>
                        </m:den>
                      </m:f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∙1.96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B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360251-8311-4D06-962F-724DAD132A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802187"/>
              </a:xfrm>
              <a:blipFill>
                <a:blip r:embed="rId3"/>
                <a:stretch>
                  <a:fillRect l="-1043" t="-2030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101275-C806-4854-A1A6-48037AFF3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8FE10-8435-436A-9C4E-83C0BF662888}" type="slidenum">
              <a:rPr lang="en-BE" smtClean="0"/>
              <a:t>33</a:t>
            </a:fld>
            <a:endParaRPr lang="en-BE"/>
          </a:p>
        </p:txBody>
      </p:sp>
      <p:pic>
        <p:nvPicPr>
          <p:cNvPr id="5" name="Content Placeholder 11" descr="Table&#10;&#10;Description automatically generated">
            <a:extLst>
              <a:ext uri="{FF2B5EF4-FFF2-40B4-BE49-F238E27FC236}">
                <a16:creationId xmlns:a16="http://schemas.microsoft.com/office/drawing/2014/main" id="{CBEE5941-269E-45EC-8FCA-52B9BDF82B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4775" y="1571625"/>
            <a:ext cx="3324225" cy="2357881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036925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9A467F3-DD49-49DD-992D-8D15B80B573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/>
                  <a:t>CI FOR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𝝁</m:t>
                    </m:r>
                  </m:oMath>
                </a14:m>
                <a:r>
                  <a:rPr lang="en-US" b="1" dirty="0"/>
                  <a:t>, KNOWN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𝝈</m:t>
                    </m:r>
                  </m:oMath>
                </a14:m>
                <a:r>
                  <a:rPr lang="en-US" b="1" dirty="0"/>
                  <a:t>: EXAMPLE 1</a:t>
                </a:r>
                <a:endParaRPr lang="en-BE" b="1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9A467F3-DD49-49DD-992D-8D15B80B57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360251-8311-4D06-962F-724DAD132A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802187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− </m:t>
                    </m:r>
                  </m:oMath>
                </a14:m>
                <a:r>
                  <a:rPr lang="nl-BE" dirty="0"/>
                  <a:t>samples </a:t>
                </a:r>
                <a:r>
                  <a:rPr lang="nl-BE" dirty="0" err="1"/>
                  <a:t>from</a:t>
                </a:r>
                <a:r>
                  <a:rPr lang="nl-BE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,        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=12</m:t>
                    </m:r>
                  </m:oMath>
                </a14:m>
                <a:r>
                  <a:rPr lang="nl-BE" dirty="0"/>
                  <a:t>.</a:t>
                </a:r>
              </a:p>
              <a:p>
                <a:r>
                  <a:rPr lang="nl-BE" dirty="0" err="1"/>
                  <a:t>Give</a:t>
                </a:r>
                <a:r>
                  <a:rPr lang="nl-BE" dirty="0"/>
                  <a:t> </a:t>
                </a:r>
                <a:r>
                  <a:rPr lang="nl-BE" dirty="0" err="1"/>
                  <a:t>the</a:t>
                </a:r>
                <a:r>
                  <a:rPr lang="nl-BE" dirty="0"/>
                  <a:t> 95%-CI </a:t>
                </a:r>
                <a:r>
                  <a:rPr lang="nl-BE" dirty="0" err="1"/>
                  <a:t>for</a:t>
                </a:r>
                <a:r>
                  <a:rPr lang="nl-BE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.</a:t>
                </a:r>
              </a:p>
              <a:p>
                <a:endParaRPr lang="en-US" sz="1400" dirty="0"/>
              </a:p>
              <a:p>
                <a:r>
                  <a:rPr lang="en-US" dirty="0"/>
                  <a:t>Interval: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±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/2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11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=0.95⇒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=0.05, 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1−0.025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1.96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n-US" sz="11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12±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</m:e>
                          </m:rad>
                        </m:den>
                      </m:f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∙1.96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B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360251-8311-4D06-962F-724DAD132A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802187"/>
              </a:xfrm>
              <a:blipFill>
                <a:blip r:embed="rId3"/>
                <a:stretch>
                  <a:fillRect l="-1043" t="-2030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101275-C806-4854-A1A6-48037AFF3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8FE10-8435-436A-9C4E-83C0BF662888}" type="slidenum">
              <a:rPr lang="en-BE" smtClean="0"/>
              <a:t>34</a:t>
            </a:fld>
            <a:endParaRPr lang="en-BE"/>
          </a:p>
        </p:txBody>
      </p:sp>
      <p:pic>
        <p:nvPicPr>
          <p:cNvPr id="5" name="Content Placeholder 11" descr="Table&#10;&#10;Description automatically generated">
            <a:extLst>
              <a:ext uri="{FF2B5EF4-FFF2-40B4-BE49-F238E27FC236}">
                <a16:creationId xmlns:a16="http://schemas.microsoft.com/office/drawing/2014/main" id="{CBEE5941-269E-45EC-8FCA-52B9BDF82B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4775" y="1571625"/>
            <a:ext cx="3324225" cy="2357881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8760891-38D7-4BF5-831D-2BA592945B64}"/>
              </a:ext>
            </a:extLst>
          </p:cNvPr>
          <p:cNvSpPr/>
          <p:nvPr/>
        </p:nvSpPr>
        <p:spPr>
          <a:xfrm>
            <a:off x="7648575" y="2708047"/>
            <a:ext cx="3436043" cy="52569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6341534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9A467F3-DD49-49DD-992D-8D15B80B573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/>
                  <a:t>CI FOR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𝝁</m:t>
                    </m:r>
                  </m:oMath>
                </a14:m>
                <a:r>
                  <a:rPr lang="en-US" b="1" dirty="0"/>
                  <a:t>, KNOWN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𝝈</m:t>
                    </m:r>
                  </m:oMath>
                </a14:m>
                <a:r>
                  <a:rPr lang="en-US" b="1" dirty="0"/>
                  <a:t>: EXAMPLE 1</a:t>
                </a:r>
                <a:endParaRPr lang="en-BE" b="1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9A467F3-DD49-49DD-992D-8D15B80B57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360251-8311-4D06-962F-724DAD132A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802187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− </m:t>
                    </m:r>
                  </m:oMath>
                </a14:m>
                <a:r>
                  <a:rPr lang="nl-BE" dirty="0"/>
                  <a:t>samples </a:t>
                </a:r>
                <a:r>
                  <a:rPr lang="nl-BE" dirty="0" err="1"/>
                  <a:t>from</a:t>
                </a:r>
                <a:r>
                  <a:rPr lang="nl-BE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,        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=12</m:t>
                    </m:r>
                  </m:oMath>
                </a14:m>
                <a:r>
                  <a:rPr lang="nl-BE" dirty="0"/>
                  <a:t>.</a:t>
                </a:r>
              </a:p>
              <a:p>
                <a:r>
                  <a:rPr lang="nl-BE" dirty="0" err="1"/>
                  <a:t>Give</a:t>
                </a:r>
                <a:r>
                  <a:rPr lang="nl-BE" dirty="0"/>
                  <a:t> </a:t>
                </a:r>
                <a:r>
                  <a:rPr lang="nl-BE" dirty="0" err="1"/>
                  <a:t>the</a:t>
                </a:r>
                <a:r>
                  <a:rPr lang="nl-BE" dirty="0"/>
                  <a:t> 95%-CI </a:t>
                </a:r>
                <a:r>
                  <a:rPr lang="nl-BE" dirty="0" err="1"/>
                  <a:t>for</a:t>
                </a:r>
                <a:r>
                  <a:rPr lang="nl-BE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.</a:t>
                </a:r>
              </a:p>
              <a:p>
                <a:endParaRPr lang="en-US" sz="1400" dirty="0"/>
              </a:p>
              <a:p>
                <a:r>
                  <a:rPr lang="en-US" dirty="0"/>
                  <a:t>Interval: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±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/2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11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=0.95⇒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=0.05, 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1−0.025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=1.96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11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12±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</m:e>
                          </m:rad>
                        </m:den>
                      </m:f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∙1.96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B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360251-8311-4D06-962F-724DAD132A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802187"/>
              </a:xfrm>
              <a:blipFill>
                <a:blip r:embed="rId3"/>
                <a:stretch>
                  <a:fillRect l="-1043" t="-2030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101275-C806-4854-A1A6-48037AFF3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8FE10-8435-436A-9C4E-83C0BF662888}" type="slidenum">
              <a:rPr lang="en-BE" smtClean="0"/>
              <a:t>35</a:t>
            </a:fld>
            <a:endParaRPr lang="en-BE"/>
          </a:p>
        </p:txBody>
      </p:sp>
      <p:pic>
        <p:nvPicPr>
          <p:cNvPr id="5" name="Content Placeholder 11" descr="Table&#10;&#10;Description automatically generated">
            <a:extLst>
              <a:ext uri="{FF2B5EF4-FFF2-40B4-BE49-F238E27FC236}">
                <a16:creationId xmlns:a16="http://schemas.microsoft.com/office/drawing/2014/main" id="{CBEE5941-269E-45EC-8FCA-52B9BDF82B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4775" y="1571625"/>
            <a:ext cx="3324225" cy="2357881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8760891-38D7-4BF5-831D-2BA592945B64}"/>
              </a:ext>
            </a:extLst>
          </p:cNvPr>
          <p:cNvSpPr/>
          <p:nvPr/>
        </p:nvSpPr>
        <p:spPr>
          <a:xfrm>
            <a:off x="7648575" y="2708047"/>
            <a:ext cx="3436043" cy="52569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6254470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9A467F3-DD49-49DD-992D-8D15B80B573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/>
                  <a:t>CI FOR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𝝁</m:t>
                    </m:r>
                  </m:oMath>
                </a14:m>
                <a:r>
                  <a:rPr lang="en-US" b="1" dirty="0"/>
                  <a:t>, KNOWN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𝝈</m:t>
                    </m:r>
                  </m:oMath>
                </a14:m>
                <a:r>
                  <a:rPr lang="en-US" b="1" dirty="0"/>
                  <a:t>: EXAMPLE 1</a:t>
                </a:r>
                <a:endParaRPr lang="en-BE" b="1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9A467F3-DD49-49DD-992D-8D15B80B57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360251-8311-4D06-962F-724DAD132A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802187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− </m:t>
                    </m:r>
                  </m:oMath>
                </a14:m>
                <a:r>
                  <a:rPr lang="nl-BE" dirty="0"/>
                  <a:t>samples </a:t>
                </a:r>
                <a:r>
                  <a:rPr lang="nl-BE" dirty="0" err="1"/>
                  <a:t>from</a:t>
                </a:r>
                <a:r>
                  <a:rPr lang="nl-BE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,        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=12</m:t>
                    </m:r>
                  </m:oMath>
                </a14:m>
                <a:r>
                  <a:rPr lang="nl-BE" dirty="0"/>
                  <a:t>.</a:t>
                </a:r>
              </a:p>
              <a:p>
                <a:r>
                  <a:rPr lang="nl-BE" dirty="0" err="1"/>
                  <a:t>Give</a:t>
                </a:r>
                <a:r>
                  <a:rPr lang="nl-BE" dirty="0"/>
                  <a:t> </a:t>
                </a:r>
                <a:r>
                  <a:rPr lang="nl-BE" dirty="0" err="1"/>
                  <a:t>the</a:t>
                </a:r>
                <a:r>
                  <a:rPr lang="nl-BE" dirty="0"/>
                  <a:t> 95%-CI </a:t>
                </a:r>
                <a:r>
                  <a:rPr lang="nl-BE" dirty="0" err="1"/>
                  <a:t>for</a:t>
                </a:r>
                <a:r>
                  <a:rPr lang="nl-BE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.</a:t>
                </a:r>
              </a:p>
              <a:p>
                <a:endParaRPr lang="en-US" sz="1400" dirty="0"/>
              </a:p>
              <a:p>
                <a:r>
                  <a:rPr lang="en-US" dirty="0"/>
                  <a:t>Interval: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±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/2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11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=0.95⇒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=0.05, 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1−0.025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=1.96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11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12±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</m:e>
                          </m:ra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∙1.96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B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360251-8311-4D06-962F-724DAD132A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802187"/>
              </a:xfrm>
              <a:blipFill>
                <a:blip r:embed="rId3"/>
                <a:stretch>
                  <a:fillRect l="-1043" t="-2030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101275-C806-4854-A1A6-48037AFF3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8FE10-8435-436A-9C4E-83C0BF662888}" type="slidenum">
              <a:rPr lang="en-BE" smtClean="0"/>
              <a:t>36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7211489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9A467F3-DD49-49DD-992D-8D15B80B573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/>
                  <a:t>CI FOR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𝝁</m:t>
                    </m:r>
                  </m:oMath>
                </a14:m>
                <a:r>
                  <a:rPr lang="en-US" b="1" dirty="0"/>
                  <a:t>, KNOWN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𝝈</m:t>
                    </m:r>
                  </m:oMath>
                </a14:m>
                <a:r>
                  <a:rPr lang="en-US" b="1" dirty="0"/>
                  <a:t>: EXAMPLE 2</a:t>
                </a:r>
                <a:endParaRPr lang="en-BE" b="1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9A467F3-DD49-49DD-992D-8D15B80B57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360251-8311-4D06-962F-724DAD132A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802187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− </m:t>
                    </m:r>
                  </m:oMath>
                </a14:m>
                <a:r>
                  <a:rPr lang="nl-BE" dirty="0"/>
                  <a:t>samples </a:t>
                </a:r>
                <a:r>
                  <a:rPr lang="nl-BE" dirty="0" err="1"/>
                  <a:t>from</a:t>
                </a:r>
                <a:r>
                  <a:rPr lang="nl-BE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,        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nl-BE" dirty="0"/>
                  <a:t>.</a:t>
                </a:r>
              </a:p>
              <a:p>
                <a:r>
                  <a:rPr lang="nl-BE" dirty="0" err="1"/>
                  <a:t>Give</a:t>
                </a:r>
                <a:r>
                  <a:rPr lang="nl-BE" dirty="0"/>
                  <a:t> </a:t>
                </a:r>
                <a:r>
                  <a:rPr lang="nl-BE" dirty="0" err="1"/>
                  <a:t>the</a:t>
                </a:r>
                <a:r>
                  <a:rPr lang="nl-BE" dirty="0"/>
                  <a:t> 90%-CI </a:t>
                </a:r>
                <a:r>
                  <a:rPr lang="nl-BE" dirty="0" err="1"/>
                  <a:t>for</a:t>
                </a:r>
                <a:r>
                  <a:rPr lang="nl-BE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.</a:t>
                </a:r>
              </a:p>
              <a:p>
                <a:endParaRPr lang="en-US" sz="1400" dirty="0"/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Interval: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/2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11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=0.90⇒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=0.1,  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1−0.05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=1.64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n-US" sz="11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</m:e>
                          </m:rad>
                        </m:den>
                      </m:f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∙1.64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B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360251-8311-4D06-962F-724DAD132A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802187"/>
              </a:xfrm>
              <a:blipFill>
                <a:blip r:embed="rId3"/>
                <a:stretch>
                  <a:fillRect l="-1043" t="-2030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101275-C806-4854-A1A6-48037AFF3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8FE10-8435-436A-9C4E-83C0BF662888}" type="slidenum">
              <a:rPr lang="en-BE" smtClean="0"/>
              <a:t>37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2002870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9A467F3-DD49-49DD-992D-8D15B80B573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/>
                  <a:t>CI FOR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𝝁</m:t>
                    </m:r>
                  </m:oMath>
                </a14:m>
                <a:r>
                  <a:rPr lang="en-US" b="1" dirty="0"/>
                  <a:t>, KNOWN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𝝈</m:t>
                    </m:r>
                  </m:oMath>
                </a14:m>
                <a:r>
                  <a:rPr lang="en-US" b="1" dirty="0"/>
                  <a:t>: EXAMPLE 2</a:t>
                </a:r>
                <a:endParaRPr lang="en-BE" b="1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9A467F3-DD49-49DD-992D-8D15B80B57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360251-8311-4D06-962F-724DAD132A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802187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− </m:t>
                    </m:r>
                  </m:oMath>
                </a14:m>
                <a:r>
                  <a:rPr lang="nl-BE" dirty="0"/>
                  <a:t>samples </a:t>
                </a:r>
                <a:r>
                  <a:rPr lang="nl-BE" dirty="0" err="1"/>
                  <a:t>from</a:t>
                </a:r>
                <a:r>
                  <a:rPr lang="nl-BE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,        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nl-BE" dirty="0"/>
                  <a:t>.</a:t>
                </a:r>
              </a:p>
              <a:p>
                <a:r>
                  <a:rPr lang="nl-BE" dirty="0" err="1"/>
                  <a:t>Give</a:t>
                </a:r>
                <a:r>
                  <a:rPr lang="nl-BE" dirty="0"/>
                  <a:t> </a:t>
                </a:r>
                <a:r>
                  <a:rPr lang="nl-BE" dirty="0" err="1"/>
                  <a:t>the</a:t>
                </a:r>
                <a:r>
                  <a:rPr lang="nl-BE" dirty="0"/>
                  <a:t> 90%-CI </a:t>
                </a:r>
                <a:r>
                  <a:rPr lang="nl-BE" dirty="0" err="1"/>
                  <a:t>for</a:t>
                </a:r>
                <a:r>
                  <a:rPr lang="nl-BE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.</a:t>
                </a:r>
              </a:p>
              <a:p>
                <a:endParaRPr lang="en-US" sz="1400" dirty="0"/>
              </a:p>
              <a:p>
                <a:r>
                  <a:rPr lang="en-US" dirty="0"/>
                  <a:t>Interval: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±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/2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11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=0.90⇒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=0.1,  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1−0.05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=1.64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n-US" sz="11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</m:e>
                          </m:rad>
                        </m:den>
                      </m:f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∙1.64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B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360251-8311-4D06-962F-724DAD132A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802187"/>
              </a:xfrm>
              <a:blipFill>
                <a:blip r:embed="rId3"/>
                <a:stretch>
                  <a:fillRect l="-1043" t="-2030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101275-C806-4854-A1A6-48037AFF3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8FE10-8435-436A-9C4E-83C0BF662888}" type="slidenum">
              <a:rPr lang="en-BE" smtClean="0"/>
              <a:t>38</a:t>
            </a:fld>
            <a:endParaRPr lang="en-BE"/>
          </a:p>
        </p:txBody>
      </p:sp>
      <p:pic>
        <p:nvPicPr>
          <p:cNvPr id="5" name="Content Placeholder 11" descr="Table&#10;&#10;Description automatically generated">
            <a:extLst>
              <a:ext uri="{FF2B5EF4-FFF2-40B4-BE49-F238E27FC236}">
                <a16:creationId xmlns:a16="http://schemas.microsoft.com/office/drawing/2014/main" id="{51C5B081-B063-465C-B76F-A0100D2769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0087" y="2591944"/>
            <a:ext cx="3324225" cy="2357881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343977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9A467F3-DD49-49DD-992D-8D15B80B573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/>
                  <a:t>CI FOR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𝝁</m:t>
                    </m:r>
                  </m:oMath>
                </a14:m>
                <a:r>
                  <a:rPr lang="en-US" b="1" dirty="0"/>
                  <a:t>, KNOWN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𝝈</m:t>
                    </m:r>
                  </m:oMath>
                </a14:m>
                <a:r>
                  <a:rPr lang="en-US" b="1" dirty="0"/>
                  <a:t>: EXAMPLE 2</a:t>
                </a:r>
                <a:endParaRPr lang="en-BE" b="1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9A467F3-DD49-49DD-992D-8D15B80B57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360251-8311-4D06-962F-724DAD132A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802187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− </m:t>
                    </m:r>
                  </m:oMath>
                </a14:m>
                <a:r>
                  <a:rPr lang="nl-BE" dirty="0"/>
                  <a:t>samples </a:t>
                </a:r>
                <a:r>
                  <a:rPr lang="nl-BE" dirty="0" err="1"/>
                  <a:t>from</a:t>
                </a:r>
                <a:r>
                  <a:rPr lang="nl-BE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,        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nl-BE" dirty="0"/>
                  <a:t>.</a:t>
                </a:r>
              </a:p>
              <a:p>
                <a:r>
                  <a:rPr lang="nl-BE" dirty="0" err="1"/>
                  <a:t>Give</a:t>
                </a:r>
                <a:r>
                  <a:rPr lang="nl-BE" dirty="0"/>
                  <a:t> </a:t>
                </a:r>
                <a:r>
                  <a:rPr lang="nl-BE" dirty="0" err="1"/>
                  <a:t>the</a:t>
                </a:r>
                <a:r>
                  <a:rPr lang="nl-BE" dirty="0"/>
                  <a:t> 90%-CI </a:t>
                </a:r>
                <a:r>
                  <a:rPr lang="nl-BE" dirty="0" err="1"/>
                  <a:t>for</a:t>
                </a:r>
                <a:r>
                  <a:rPr lang="nl-BE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.</a:t>
                </a:r>
              </a:p>
              <a:p>
                <a:endParaRPr lang="en-US" sz="1400" dirty="0"/>
              </a:p>
              <a:p>
                <a:r>
                  <a:rPr lang="en-US" dirty="0"/>
                  <a:t>Interval: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±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/2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11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=0.90⇒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=0.1,  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1−0.05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=1.64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n-US" sz="11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</m:e>
                          </m:rad>
                        </m:den>
                      </m:f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∙1.64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B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360251-8311-4D06-962F-724DAD132A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802187"/>
              </a:xfrm>
              <a:blipFill>
                <a:blip r:embed="rId3"/>
                <a:stretch>
                  <a:fillRect l="-1043" t="-2030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101275-C806-4854-A1A6-48037AFF3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8FE10-8435-436A-9C4E-83C0BF662888}" type="slidenum">
              <a:rPr lang="en-BE" smtClean="0"/>
              <a:t>39</a:t>
            </a:fld>
            <a:endParaRPr lang="en-BE"/>
          </a:p>
        </p:txBody>
      </p:sp>
      <p:pic>
        <p:nvPicPr>
          <p:cNvPr id="5" name="Content Placeholder 11" descr="Table&#10;&#10;Description automatically generated">
            <a:extLst>
              <a:ext uri="{FF2B5EF4-FFF2-40B4-BE49-F238E27FC236}">
                <a16:creationId xmlns:a16="http://schemas.microsoft.com/office/drawing/2014/main" id="{51C5B081-B063-465C-B76F-A0100D2769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0087" y="2591944"/>
            <a:ext cx="3324225" cy="2357881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BC9A001-74D3-410C-9B19-2E234BD94B0E}"/>
              </a:ext>
            </a:extLst>
          </p:cNvPr>
          <p:cNvSpPr/>
          <p:nvPr/>
        </p:nvSpPr>
        <p:spPr>
          <a:xfrm>
            <a:off x="8262937" y="4146322"/>
            <a:ext cx="3436043" cy="52569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632117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E727E-F621-448D-BD19-BF71983EA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TODAY</a:t>
            </a:r>
            <a:endParaRPr lang="en-BE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BF91B3-2B04-4645-9817-E22EC48E1D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Confidence intervals based on normal data</a:t>
                </a:r>
              </a:p>
              <a:p>
                <a:pPr lvl="1"/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is known;</a:t>
                </a:r>
              </a:p>
              <a:p>
                <a:pPr lvl="1"/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when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is unknown;</a:t>
                </a:r>
              </a:p>
              <a:p>
                <a:pPr lvl="1"/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r>
                  <a:rPr lang="en-US" dirty="0"/>
                  <a:t>Large sample CI</a:t>
                </a:r>
              </a:p>
              <a:p>
                <a:endParaRPr lang="en-US" dirty="0"/>
              </a:p>
              <a:p>
                <a:r>
                  <a:rPr lang="en-US" dirty="0"/>
                  <a:t>Bernoulli data and polling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BF91B3-2B04-4645-9817-E22EC48E1D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CBEF6D-7DB7-4E91-B00D-BDF4D7DDC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8FE10-8435-436A-9C4E-83C0BF662888}" type="slidenum">
              <a:rPr lang="en-BE" smtClean="0"/>
              <a:t>4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6782278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9A467F3-DD49-49DD-992D-8D15B80B573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/>
                  <a:t>CI FOR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𝝁</m:t>
                    </m:r>
                  </m:oMath>
                </a14:m>
                <a:r>
                  <a:rPr lang="en-US" b="1" dirty="0"/>
                  <a:t>, KNOWN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𝝈</m:t>
                    </m:r>
                  </m:oMath>
                </a14:m>
                <a:r>
                  <a:rPr lang="en-US" b="1" dirty="0"/>
                  <a:t>: EXAMPLE 2</a:t>
                </a:r>
                <a:endParaRPr lang="en-BE" b="1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9A467F3-DD49-49DD-992D-8D15B80B57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360251-8311-4D06-962F-724DAD132A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802187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− </m:t>
                    </m:r>
                  </m:oMath>
                </a14:m>
                <a:r>
                  <a:rPr lang="nl-BE" dirty="0"/>
                  <a:t>samples </a:t>
                </a:r>
                <a:r>
                  <a:rPr lang="nl-BE" dirty="0" err="1"/>
                  <a:t>from</a:t>
                </a:r>
                <a:r>
                  <a:rPr lang="nl-BE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,        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nl-BE" dirty="0"/>
                  <a:t>.</a:t>
                </a:r>
              </a:p>
              <a:p>
                <a:r>
                  <a:rPr lang="nl-BE" dirty="0" err="1"/>
                  <a:t>Give</a:t>
                </a:r>
                <a:r>
                  <a:rPr lang="nl-BE" dirty="0"/>
                  <a:t> </a:t>
                </a:r>
                <a:r>
                  <a:rPr lang="nl-BE" dirty="0" err="1"/>
                  <a:t>the</a:t>
                </a:r>
                <a:r>
                  <a:rPr lang="nl-BE" dirty="0"/>
                  <a:t> 90%-CI </a:t>
                </a:r>
                <a:r>
                  <a:rPr lang="nl-BE" dirty="0" err="1"/>
                  <a:t>for</a:t>
                </a:r>
                <a:r>
                  <a:rPr lang="nl-BE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.</a:t>
                </a:r>
              </a:p>
              <a:p>
                <a:endParaRPr lang="en-US" sz="1400" dirty="0"/>
              </a:p>
              <a:p>
                <a:r>
                  <a:rPr lang="en-US" dirty="0"/>
                  <a:t>Interval: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±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/2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11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=0.90⇒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=0.1, 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1−0.05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=1.64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11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</m:e>
                          </m:rad>
                        </m:den>
                      </m:f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∙1.64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B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360251-8311-4D06-962F-724DAD132A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802187"/>
              </a:xfrm>
              <a:blipFill>
                <a:blip r:embed="rId3"/>
                <a:stretch>
                  <a:fillRect l="-1043" t="-2030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101275-C806-4854-A1A6-48037AFF3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8FE10-8435-436A-9C4E-83C0BF662888}" type="slidenum">
              <a:rPr lang="en-BE" smtClean="0"/>
              <a:t>40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99887880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9A467F3-DD49-49DD-992D-8D15B80B573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/>
                  <a:t>CI FOR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𝝁</m:t>
                    </m:r>
                  </m:oMath>
                </a14:m>
                <a:r>
                  <a:rPr lang="en-US" b="1" dirty="0"/>
                  <a:t>, KNOWN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𝝈</m:t>
                    </m:r>
                  </m:oMath>
                </a14:m>
                <a:r>
                  <a:rPr lang="en-US" b="1" dirty="0"/>
                  <a:t>: EXAMPLE 2</a:t>
                </a:r>
                <a:endParaRPr lang="en-BE" b="1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9A467F3-DD49-49DD-992D-8D15B80B57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360251-8311-4D06-962F-724DAD132A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802187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− </m:t>
                    </m:r>
                  </m:oMath>
                </a14:m>
                <a:r>
                  <a:rPr lang="nl-BE" dirty="0"/>
                  <a:t>samples </a:t>
                </a:r>
                <a:r>
                  <a:rPr lang="nl-BE" dirty="0" err="1"/>
                  <a:t>from</a:t>
                </a:r>
                <a:r>
                  <a:rPr lang="nl-BE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,        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nl-BE" dirty="0"/>
                  <a:t>.</a:t>
                </a:r>
              </a:p>
              <a:p>
                <a:r>
                  <a:rPr lang="nl-BE" dirty="0" err="1"/>
                  <a:t>Give</a:t>
                </a:r>
                <a:r>
                  <a:rPr lang="nl-BE" dirty="0"/>
                  <a:t> </a:t>
                </a:r>
                <a:r>
                  <a:rPr lang="nl-BE" dirty="0" err="1"/>
                  <a:t>the</a:t>
                </a:r>
                <a:r>
                  <a:rPr lang="nl-BE" dirty="0"/>
                  <a:t> 90%-CI </a:t>
                </a:r>
                <a:r>
                  <a:rPr lang="nl-BE" dirty="0" err="1"/>
                  <a:t>for</a:t>
                </a:r>
                <a:r>
                  <a:rPr lang="nl-BE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.</a:t>
                </a:r>
              </a:p>
              <a:p>
                <a:endParaRPr lang="en-US" sz="1400" dirty="0"/>
              </a:p>
              <a:p>
                <a:r>
                  <a:rPr lang="en-US" dirty="0"/>
                  <a:t>Interval: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±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/2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11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=0.90⇒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=0.1, 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1−0.05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=1.64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11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±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</m:e>
                          </m:ra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∙1.64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B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360251-8311-4D06-962F-724DAD132A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802187"/>
              </a:xfrm>
              <a:blipFill>
                <a:blip r:embed="rId3"/>
                <a:stretch>
                  <a:fillRect l="-1043" t="-2030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101275-C806-4854-A1A6-48037AFF3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8FE10-8435-436A-9C4E-83C0BF662888}" type="slidenum">
              <a:rPr lang="en-BE" smtClean="0"/>
              <a:t>41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36686744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91D6A83-BA65-4613-B0BD-A3DE50295E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PRACTICE!</a:t>
            </a:r>
            <a:endParaRPr lang="en-BE" b="1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5812B2F2-11CC-4185-B813-513FE84F4F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Google Classroom -&gt; Lecture 8 -&gt; z-intervals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0B0E46-5168-4525-BE4C-53795F44D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20FD5-1A90-4D1B-80EE-44C19EDB280F}" type="slidenum">
              <a:rPr lang="en-BE" smtClean="0"/>
              <a:t>42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05927545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434089-2E70-47C5-9D49-AC0CCA263D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CI FOR NORMAL DATA</a:t>
            </a:r>
            <a:endParaRPr lang="en-BE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Subtitle 4">
                <a:extLst>
                  <a:ext uri="{FF2B5EF4-FFF2-40B4-BE49-F238E27FC236}">
                    <a16:creationId xmlns:a16="http://schemas.microsoft.com/office/drawing/2014/main" id="{62C22CB4-460B-40AC-97F2-60C062C2B969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/>
            <p:txBody>
              <a:bodyPr/>
              <a:lstStyle/>
              <a:p>
                <a:r>
                  <a:rPr lang="en-US" dirty="0"/>
                  <a:t>CI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, </a:t>
                </a:r>
                <a:r>
                  <a:rPr lang="en-US" i="1" dirty="0">
                    <a:solidFill>
                      <a:srgbClr val="FF0000"/>
                    </a:solidFill>
                  </a:rPr>
                  <a:t>unknown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endParaRPr lang="en-BE" dirty="0"/>
              </a:p>
            </p:txBody>
          </p:sp>
        </mc:Choice>
        <mc:Fallback xmlns="">
          <p:sp>
            <p:nvSpPr>
              <p:cNvPr id="5" name="Subtitle 4">
                <a:extLst>
                  <a:ext uri="{FF2B5EF4-FFF2-40B4-BE49-F238E27FC236}">
                    <a16:creationId xmlns:a16="http://schemas.microsoft.com/office/drawing/2014/main" id="{62C22CB4-460B-40AC-97F2-60C062C2B9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blipFill>
                <a:blip r:embed="rId2"/>
                <a:stretch>
                  <a:fillRect t="-4779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2129F9-6349-4CED-9597-13003A205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8FE10-8435-436A-9C4E-83C0BF662888}" type="slidenum">
              <a:rPr lang="en-BE" smtClean="0"/>
              <a:t>43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10746027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FC68503-90B9-47CF-B379-B155C5ED272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/>
                  <a:t>CI FOR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𝝁</m:t>
                    </m:r>
                  </m:oMath>
                </a14:m>
                <a:r>
                  <a:rPr lang="en-US" b="1" dirty="0"/>
                  <a:t>, UNKNOWN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𝝈</m:t>
                    </m:r>
                  </m:oMath>
                </a14:m>
                <a:endParaRPr lang="en-BE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FC68503-90B9-47CF-B379-B155C5ED27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5E7033-7714-43F8-BABE-F089E25C7AE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957762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 samples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is unknown.</a:t>
                </a:r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:r>
                  <a:rPr lang="en-US" dirty="0"/>
                  <a:t>How to construct a CI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? </a:t>
                </a:r>
                <a:r>
                  <a:rPr lang="en-US" dirty="0">
                    <a:solidFill>
                      <a:schemeClr val="bg1"/>
                    </a:solidFill>
                  </a:rPr>
                  <a:t>Consider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⇒    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ad>
                            <m:radPr>
                              <m:degHide m:val="on"/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num>
                        <m:den>
                          <m: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den>
                      </m:f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Approximate with sample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:</a:t>
                </a:r>
              </a:p>
              <a:p>
                <a:pPr marL="0" indent="0" algn="ctr">
                  <a:buNone/>
                </a:pPr>
                <a:endParaRPr lang="en-US" sz="16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36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3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lang="en-US" sz="3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  <m:r>
                              <a:rPr lang="en-US" sz="3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d>
                        <m:rad>
                          <m:radPr>
                            <m:degHide m:val="on"/>
                            <m:ctrlPr>
                              <a:rPr lang="en-US" sz="3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3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num>
                      <m:den>
                        <m:r>
                          <a:rPr lang="en-US" sz="3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sz="36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sz="3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lang="en-US" sz="3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3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Student distribution</a:t>
                </a:r>
                <a:endParaRPr lang="en-B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5E7033-7714-43F8-BABE-F089E25C7A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957762"/>
              </a:xfrm>
              <a:blipFill>
                <a:blip r:embed="rId3"/>
                <a:stretch>
                  <a:fillRect l="-1217" t="-2703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18BF95-FC60-44B6-BFC3-59FA41A1E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8FE10-8435-436A-9C4E-83C0BF662888}" type="slidenum">
              <a:rPr lang="en-BE" smtClean="0"/>
              <a:t>44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25249103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FC68503-90B9-47CF-B379-B155C5ED272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/>
                  <a:t>CI FOR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𝝁</m:t>
                    </m:r>
                  </m:oMath>
                </a14:m>
                <a:r>
                  <a:rPr lang="en-US" b="1" dirty="0"/>
                  <a:t>, UNKNOWN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𝝈</m:t>
                    </m:r>
                  </m:oMath>
                </a14:m>
                <a:endParaRPr lang="en-BE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FC68503-90B9-47CF-B379-B155C5ED27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5E7033-7714-43F8-BABE-F089E25C7AE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957762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 samples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is unknown.</a:t>
                </a:r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:r>
                  <a:rPr lang="en-US" dirty="0"/>
                  <a:t>How to construct a CI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? Consider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⇒    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ad>
                            <m:radPr>
                              <m:degHide m:val="on"/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num>
                        <m:den>
                          <m: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den>
                      </m:f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Approximate with sample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:</a:t>
                </a:r>
              </a:p>
              <a:p>
                <a:pPr marL="0" indent="0" algn="ctr">
                  <a:buNone/>
                </a:pPr>
                <a:endParaRPr lang="en-US" sz="16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36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3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lang="en-US" sz="3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  <m:r>
                              <a:rPr lang="en-US" sz="3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d>
                        <m:rad>
                          <m:radPr>
                            <m:degHide m:val="on"/>
                            <m:ctrlPr>
                              <a:rPr lang="en-US" sz="3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3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num>
                      <m:den>
                        <m:r>
                          <a:rPr lang="en-US" sz="3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sz="36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sz="3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lang="en-US" sz="3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3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Student distribution</a:t>
                </a:r>
                <a:endParaRPr lang="en-B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5E7033-7714-43F8-BABE-F089E25C7A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957762"/>
              </a:xfrm>
              <a:blipFill>
                <a:blip r:embed="rId3"/>
                <a:stretch>
                  <a:fillRect l="-1217" t="-2703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18BF95-FC60-44B6-BFC3-59FA41A1E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8FE10-8435-436A-9C4E-83C0BF662888}" type="slidenum">
              <a:rPr lang="en-BE" smtClean="0"/>
              <a:t>45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69302858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FC68503-90B9-47CF-B379-B155C5ED272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/>
                  <a:t>CI FOR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𝝁</m:t>
                    </m:r>
                  </m:oMath>
                </a14:m>
                <a:r>
                  <a:rPr lang="en-US" b="1" dirty="0"/>
                  <a:t>, UNKNOWN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𝝈</m:t>
                    </m:r>
                  </m:oMath>
                </a14:m>
                <a:endParaRPr lang="en-BE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FC68503-90B9-47CF-B379-B155C5ED27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5E7033-7714-43F8-BABE-F089E25C7AE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957762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 samples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is unknown.</a:t>
                </a:r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:r>
                  <a:rPr lang="en-US" dirty="0"/>
                  <a:t>How to construct a CI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? Consider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⇒    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ad>
                            <m:radPr>
                              <m:degHide m:val="on"/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num>
                        <m:den>
                          <m: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den>
                      </m:f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Approximate with sample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:</a:t>
                </a:r>
              </a:p>
              <a:p>
                <a:pPr marL="0" indent="0" algn="ctr">
                  <a:buNone/>
                </a:pPr>
                <a:endParaRPr lang="en-US" sz="16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36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3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lang="en-US" sz="3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  <m:r>
                              <a:rPr lang="en-US" sz="3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d>
                        <m:rad>
                          <m:radPr>
                            <m:degHide m:val="on"/>
                            <m:ctrlPr>
                              <a:rPr lang="en-US" sz="3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3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num>
                      <m:den>
                        <m:r>
                          <a:rPr lang="en-US" sz="3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sz="36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sz="3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lang="en-US" sz="3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3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Student distribution</a:t>
                </a:r>
                <a:endParaRPr lang="en-B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5E7033-7714-43F8-BABE-F089E25C7A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957762"/>
              </a:xfrm>
              <a:blipFill>
                <a:blip r:embed="rId3"/>
                <a:stretch>
                  <a:fillRect l="-1217" t="-2703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18BF95-FC60-44B6-BFC3-59FA41A1E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8FE10-8435-436A-9C4E-83C0BF662888}" type="slidenum">
              <a:rPr lang="en-BE" smtClean="0"/>
              <a:t>46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77120079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FC68503-90B9-47CF-B379-B155C5ED272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/>
                  <a:t>CI FOR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𝝁</m:t>
                    </m:r>
                  </m:oMath>
                </a14:m>
                <a:r>
                  <a:rPr lang="en-US" b="1" dirty="0"/>
                  <a:t>, UNKNOWN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𝝈</m:t>
                    </m:r>
                  </m:oMath>
                </a14:m>
                <a:endParaRPr lang="en-BE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FC68503-90B9-47CF-B379-B155C5ED27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5E7033-7714-43F8-BABE-F089E25C7AE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957762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 samples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is unknown.</a:t>
                </a:r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:r>
                  <a:rPr lang="en-US" dirty="0"/>
                  <a:t>How to construct a CI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? Consider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⇒   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num>
                        <m:den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Approximate with sample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:</a:t>
                </a:r>
              </a:p>
              <a:p>
                <a:pPr marL="0" indent="0" algn="ctr">
                  <a:buNone/>
                </a:pPr>
                <a:endParaRPr lang="en-US" sz="16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36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3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lang="en-US" sz="3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  <m:r>
                              <a:rPr lang="en-US" sz="3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d>
                        <m:rad>
                          <m:radPr>
                            <m:degHide m:val="on"/>
                            <m:ctrlPr>
                              <a:rPr lang="en-US" sz="3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3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num>
                      <m:den>
                        <m:r>
                          <a:rPr lang="en-US" sz="3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sz="36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sz="3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lang="en-US" sz="3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3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Student distribution</a:t>
                </a:r>
                <a:endParaRPr lang="en-B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5E7033-7714-43F8-BABE-F089E25C7A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957762"/>
              </a:xfrm>
              <a:blipFill>
                <a:blip r:embed="rId3"/>
                <a:stretch>
                  <a:fillRect l="-1217" t="-2703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18BF95-FC60-44B6-BFC3-59FA41A1E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8FE10-8435-436A-9C4E-83C0BF662888}" type="slidenum">
              <a:rPr lang="en-BE" smtClean="0"/>
              <a:t>47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63431426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FC68503-90B9-47CF-B379-B155C5ED272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/>
                  <a:t>CI FOR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𝝁</m:t>
                    </m:r>
                  </m:oMath>
                </a14:m>
                <a:r>
                  <a:rPr lang="en-US" b="1" dirty="0"/>
                  <a:t>, UNKNOWN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𝝈</m:t>
                    </m:r>
                  </m:oMath>
                </a14:m>
                <a:endParaRPr lang="en-BE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FC68503-90B9-47CF-B379-B155C5ED27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5E7033-7714-43F8-BABE-F089E25C7AE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957762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 samples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is unknown.</a:t>
                </a:r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:r>
                  <a:rPr lang="en-US" dirty="0"/>
                  <a:t>How to construct a CI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? Consider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⇒   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num>
                        <m:den>
                          <m: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Approximate with sample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:</a:t>
                </a:r>
              </a:p>
              <a:p>
                <a:pPr marL="0" indent="0" algn="ctr">
                  <a:buNone/>
                </a:pPr>
                <a:endParaRPr lang="en-US" sz="16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36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3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lang="en-US" sz="3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  <m:r>
                              <a:rPr lang="en-US" sz="3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d>
                        <m:rad>
                          <m:radPr>
                            <m:degHide m:val="on"/>
                            <m:ctrlPr>
                              <a:rPr lang="en-US" sz="3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3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num>
                      <m:den>
                        <m:r>
                          <a:rPr lang="en-US" sz="3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sz="36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sz="3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lang="en-US" sz="3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3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Student distribution</a:t>
                </a:r>
                <a:endParaRPr lang="en-B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5E7033-7714-43F8-BABE-F089E25C7A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957762"/>
              </a:xfrm>
              <a:blipFill>
                <a:blip r:embed="rId3"/>
                <a:stretch>
                  <a:fillRect l="-1217" t="-2703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18BF95-FC60-44B6-BFC3-59FA41A1E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8FE10-8435-436A-9C4E-83C0BF662888}" type="slidenum">
              <a:rPr lang="en-BE" smtClean="0"/>
              <a:t>48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56594773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FC68503-90B9-47CF-B379-B155C5ED272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/>
                  <a:t>CI FOR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𝝁</m:t>
                    </m:r>
                  </m:oMath>
                </a14:m>
                <a:r>
                  <a:rPr lang="en-US" b="1" dirty="0"/>
                  <a:t>, UNKNOWN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𝝈</m:t>
                    </m:r>
                  </m:oMath>
                </a14:m>
                <a:endParaRPr lang="en-BE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FC68503-90B9-47CF-B379-B155C5ED27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5E7033-7714-43F8-BABE-F089E25C7AE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957762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 samples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is unknown.</a:t>
                </a:r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:r>
                  <a:rPr lang="en-US" dirty="0"/>
                  <a:t>How to construct a CI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? Consider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⇒   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num>
                        <m:den>
                          <m: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r>
                  <a:rPr lang="en-US" dirty="0"/>
                  <a:t>Approximate with sample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dirty="0"/>
                  <a:t>:</a:t>
                </a:r>
              </a:p>
              <a:p>
                <a:pPr marL="0" indent="0" algn="ctr">
                  <a:buNone/>
                </a:pPr>
                <a:endParaRPr lang="en-US" sz="16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36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3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lang="en-US" sz="3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  <m:r>
                              <a:rPr lang="en-US" sz="3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d>
                        <m:rad>
                          <m:radPr>
                            <m:degHide m:val="on"/>
                            <m:ctrlPr>
                              <a:rPr lang="en-US" sz="3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3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num>
                      <m:den>
                        <m:r>
                          <a:rPr lang="en-US" sz="3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sz="36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sz="3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lang="en-US" sz="3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3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Student distribution</a:t>
                </a:r>
                <a:endParaRPr lang="en-B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5E7033-7714-43F8-BABE-F089E25C7A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957762"/>
              </a:xfrm>
              <a:blipFill>
                <a:blip r:embed="rId3"/>
                <a:stretch>
                  <a:fillRect l="-1217" t="-2703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18BF95-FC60-44B6-BFC3-59FA41A1E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8FE10-8435-436A-9C4E-83C0BF662888}" type="slidenum">
              <a:rPr lang="en-BE" smtClean="0"/>
              <a:t>49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240012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189C872-4114-4E93-AECD-AEC43A8408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A QUICK REMINDER</a:t>
            </a:r>
            <a:endParaRPr lang="en-BE" b="1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D233B25-0E81-48F8-880C-14637BBEB7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What we saw last time</a:t>
            </a:r>
            <a:endParaRPr lang="en-B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1C4760-7578-4751-84F7-84E8F26B4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8FE10-8435-436A-9C4E-83C0BF662888}" type="slidenum">
              <a:rPr lang="en-BE" smtClean="0"/>
              <a:t>5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57812774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FC68503-90B9-47CF-B379-B155C5ED272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/>
                  <a:t>CI FOR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𝝁</m:t>
                    </m:r>
                  </m:oMath>
                </a14:m>
                <a:r>
                  <a:rPr lang="en-US" b="1" dirty="0"/>
                  <a:t>, UNKNOWN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𝝈</m:t>
                    </m:r>
                  </m:oMath>
                </a14:m>
                <a:endParaRPr lang="en-BE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FC68503-90B9-47CF-B379-B155C5ED27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5E7033-7714-43F8-BABE-F089E25C7AE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957762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 samples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is unknown.</a:t>
                </a:r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:r>
                  <a:rPr lang="en-US" dirty="0"/>
                  <a:t>How to construct a CI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? Consider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⇒   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num>
                        <m:den>
                          <m: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r>
                  <a:rPr lang="en-US" dirty="0"/>
                  <a:t>Approximate with sample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dirty="0"/>
                  <a:t>:</a:t>
                </a:r>
              </a:p>
              <a:p>
                <a:pPr marL="0" indent="0" algn="ctr">
                  <a:buNone/>
                </a:pPr>
                <a:endParaRPr lang="en-US" sz="16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lang="en-US" sz="36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d>
                        <m:rad>
                          <m:radPr>
                            <m:degHide m:val="on"/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num>
                      <m:den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sz="36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sz="3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lang="en-US" sz="3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3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Student distribution</a:t>
                </a:r>
                <a:endParaRPr lang="en-B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5E7033-7714-43F8-BABE-F089E25C7A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957762"/>
              </a:xfrm>
              <a:blipFill>
                <a:blip r:embed="rId3"/>
                <a:stretch>
                  <a:fillRect l="-1217" t="-2703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18BF95-FC60-44B6-BFC3-59FA41A1E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8FE10-8435-436A-9C4E-83C0BF662888}" type="slidenum">
              <a:rPr lang="en-BE" smtClean="0"/>
              <a:t>50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9604937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FC68503-90B9-47CF-B379-B155C5ED272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/>
                  <a:t>CI FOR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𝝁</m:t>
                    </m:r>
                  </m:oMath>
                </a14:m>
                <a:r>
                  <a:rPr lang="en-US" b="1" dirty="0"/>
                  <a:t>, UNKNOWN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𝝈</m:t>
                    </m:r>
                  </m:oMath>
                </a14:m>
                <a:endParaRPr lang="en-BE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FC68503-90B9-47CF-B379-B155C5ED27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5E7033-7714-43F8-BABE-F089E25C7AE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957762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 samples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is unknown.</a:t>
                </a:r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:r>
                  <a:rPr lang="en-US" dirty="0"/>
                  <a:t>How to construct a CI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? Consider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⇒   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num>
                        <m:den>
                          <m: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r>
                  <a:rPr lang="en-US" dirty="0"/>
                  <a:t>Approximate with sample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dirty="0"/>
                  <a:t>:</a:t>
                </a:r>
              </a:p>
              <a:p>
                <a:pPr marL="0" indent="0" algn="ctr">
                  <a:buNone/>
                </a:pPr>
                <a:endParaRPr lang="en-US" sz="16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lang="en-US" sz="36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d>
                        <m:rad>
                          <m:radPr>
                            <m:degHide m:val="on"/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num>
                      <m:den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sz="3600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 Student distribution</a:t>
                </a:r>
                <a:endParaRPr lang="en-B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5E7033-7714-43F8-BABE-F089E25C7A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957762"/>
              </a:xfrm>
              <a:blipFill>
                <a:blip r:embed="rId3"/>
                <a:stretch>
                  <a:fillRect l="-1217" t="-2703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18BF95-FC60-44B6-BFC3-59FA41A1E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8FE10-8435-436A-9C4E-83C0BF662888}" type="slidenum">
              <a:rPr lang="en-BE" smtClean="0"/>
              <a:t>51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39889035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D83F4-C41E-4EEB-8D5D-BF9CAAF03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STUDENT DISTRIBUTION</a:t>
            </a:r>
            <a:endParaRPr lang="en-BE" b="1" dirty="0"/>
          </a:p>
        </p:txBody>
      </p:sp>
      <p:pic>
        <p:nvPicPr>
          <p:cNvPr id="8" name="Content Placeholder 7" descr="A person wearing a suit and tie&#10;&#10;Description automatically generated">
            <a:extLst>
              <a:ext uri="{FF2B5EF4-FFF2-40B4-BE49-F238E27FC236}">
                <a16:creationId xmlns:a16="http://schemas.microsoft.com/office/drawing/2014/main" id="{1E6A517E-6D3B-4907-89A8-2C1FAB265F2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007" y="1907818"/>
            <a:ext cx="3038924" cy="3916836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5482CB-DC7F-45D9-AABE-7C3F53BED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8FE10-8435-436A-9C4E-83C0BF662888}" type="slidenum">
              <a:rPr lang="en-BE" smtClean="0"/>
              <a:t>52</a:t>
            </a:fld>
            <a:endParaRPr lang="en-B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36EE6D-6208-4AD1-9997-014C103009E6}"/>
              </a:ext>
            </a:extLst>
          </p:cNvPr>
          <p:cNvSpPr txBox="1"/>
          <p:nvPr/>
        </p:nvSpPr>
        <p:spPr>
          <a:xfrm>
            <a:off x="7564006" y="5953125"/>
            <a:ext cx="30389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2000" dirty="0"/>
              <a:t>William </a:t>
            </a:r>
            <a:r>
              <a:rPr lang="nl-BE" sz="2000" dirty="0" err="1"/>
              <a:t>Sealy</a:t>
            </a:r>
            <a:r>
              <a:rPr lang="nl-BE" sz="2000" dirty="0"/>
              <a:t> </a:t>
            </a:r>
            <a:r>
              <a:rPr lang="nl-BE" sz="2000" dirty="0" err="1"/>
              <a:t>Gosset</a:t>
            </a:r>
            <a:endParaRPr lang="en-BE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ontent Placeholder 16">
                <a:extLst>
                  <a:ext uri="{FF2B5EF4-FFF2-40B4-BE49-F238E27FC236}">
                    <a16:creationId xmlns:a16="http://schemas.microsoft.com/office/drawing/2014/main" id="{8AA1937C-D9C6-4F73-973A-E82A43102D83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ad>
                            <m:radPr>
                              <m:degHide m:val="on"/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num>
                        <m:den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17" name="Content Placeholder 16">
                <a:extLst>
                  <a:ext uri="{FF2B5EF4-FFF2-40B4-BE49-F238E27FC236}">
                    <a16:creationId xmlns:a16="http://schemas.microsoft.com/office/drawing/2014/main" id="{8AA1937C-D9C6-4F73-973A-E82A43102D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426693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D83F4-C41E-4EEB-8D5D-BF9CAAF03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STUDENT DISTRIBUTION</a:t>
            </a:r>
            <a:endParaRPr lang="en-BE" b="1" dirty="0"/>
          </a:p>
        </p:txBody>
      </p:sp>
      <p:pic>
        <p:nvPicPr>
          <p:cNvPr id="8" name="Content Placeholder 7" descr="A person wearing a suit and tie&#10;&#10;Description automatically generated">
            <a:extLst>
              <a:ext uri="{FF2B5EF4-FFF2-40B4-BE49-F238E27FC236}">
                <a16:creationId xmlns:a16="http://schemas.microsoft.com/office/drawing/2014/main" id="{1E6A517E-6D3B-4907-89A8-2C1FAB265F2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007" y="1907818"/>
            <a:ext cx="3038924" cy="3916836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5482CB-DC7F-45D9-AABE-7C3F53BED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8FE10-8435-436A-9C4E-83C0BF662888}" type="slidenum">
              <a:rPr lang="en-BE" smtClean="0"/>
              <a:t>53</a:t>
            </a:fld>
            <a:endParaRPr lang="en-B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36EE6D-6208-4AD1-9997-014C103009E6}"/>
              </a:ext>
            </a:extLst>
          </p:cNvPr>
          <p:cNvSpPr txBox="1"/>
          <p:nvPr/>
        </p:nvSpPr>
        <p:spPr>
          <a:xfrm>
            <a:off x="7564006" y="5953125"/>
            <a:ext cx="30389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2000" dirty="0"/>
              <a:t>William </a:t>
            </a:r>
            <a:r>
              <a:rPr lang="nl-BE" sz="2000" dirty="0" err="1"/>
              <a:t>Sealy</a:t>
            </a:r>
            <a:r>
              <a:rPr lang="nl-BE" sz="2000" dirty="0"/>
              <a:t> </a:t>
            </a:r>
            <a:r>
              <a:rPr lang="nl-BE" sz="2000" dirty="0" err="1"/>
              <a:t>Gosset</a:t>
            </a:r>
            <a:endParaRPr lang="en-BE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ontent Placeholder 16">
                <a:extLst>
                  <a:ext uri="{FF2B5EF4-FFF2-40B4-BE49-F238E27FC236}">
                    <a16:creationId xmlns:a16="http://schemas.microsoft.com/office/drawing/2014/main" id="{8AA1937C-D9C6-4F73-973A-E82A43102D83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17" name="Content Placeholder 16">
                <a:extLst>
                  <a:ext uri="{FF2B5EF4-FFF2-40B4-BE49-F238E27FC236}">
                    <a16:creationId xmlns:a16="http://schemas.microsoft.com/office/drawing/2014/main" id="{8AA1937C-D9C6-4F73-973A-E82A43102D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671617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D83F4-C41E-4EEB-8D5D-BF9CAAF03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STUDENT DISTRIBUTION</a:t>
            </a:r>
            <a:endParaRPr lang="en-BE" b="1" dirty="0"/>
          </a:p>
        </p:txBody>
      </p:sp>
      <p:pic>
        <p:nvPicPr>
          <p:cNvPr id="8" name="Content Placeholder 7" descr="A person wearing a suit and tie&#10;&#10;Description automatically generated">
            <a:extLst>
              <a:ext uri="{FF2B5EF4-FFF2-40B4-BE49-F238E27FC236}">
                <a16:creationId xmlns:a16="http://schemas.microsoft.com/office/drawing/2014/main" id="{1E6A517E-6D3B-4907-89A8-2C1FAB265F2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007" y="1907818"/>
            <a:ext cx="3038924" cy="3916836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5482CB-DC7F-45D9-AABE-7C3F53BED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8FE10-8435-436A-9C4E-83C0BF662888}" type="slidenum">
              <a:rPr lang="en-BE" smtClean="0"/>
              <a:t>54</a:t>
            </a:fld>
            <a:endParaRPr lang="en-B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36EE6D-6208-4AD1-9997-014C103009E6}"/>
              </a:ext>
            </a:extLst>
          </p:cNvPr>
          <p:cNvSpPr txBox="1"/>
          <p:nvPr/>
        </p:nvSpPr>
        <p:spPr>
          <a:xfrm>
            <a:off x="7564006" y="5953125"/>
            <a:ext cx="30389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2000" dirty="0"/>
              <a:t>William </a:t>
            </a:r>
            <a:r>
              <a:rPr lang="nl-BE" sz="2000" dirty="0" err="1"/>
              <a:t>Sealy</a:t>
            </a:r>
            <a:r>
              <a:rPr lang="nl-BE" sz="2000" dirty="0"/>
              <a:t> </a:t>
            </a:r>
            <a:r>
              <a:rPr lang="nl-BE" sz="2000" dirty="0" err="1"/>
              <a:t>Gosset</a:t>
            </a:r>
            <a:endParaRPr lang="en-BE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ontent Placeholder 16">
                <a:extLst>
                  <a:ext uri="{FF2B5EF4-FFF2-40B4-BE49-F238E27FC236}">
                    <a16:creationId xmlns:a16="http://schemas.microsoft.com/office/drawing/2014/main" id="{8AA1937C-D9C6-4F73-973A-E82A43102D83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17" name="Content Placeholder 16">
                <a:extLst>
                  <a:ext uri="{FF2B5EF4-FFF2-40B4-BE49-F238E27FC236}">
                    <a16:creationId xmlns:a16="http://schemas.microsoft.com/office/drawing/2014/main" id="{8AA1937C-D9C6-4F73-973A-E82A43102D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Picture 20" descr="Chart, histogram&#10;&#10;Description automatically generated">
            <a:extLst>
              <a:ext uri="{FF2B5EF4-FFF2-40B4-BE49-F238E27FC236}">
                <a16:creationId xmlns:a16="http://schemas.microsoft.com/office/drawing/2014/main" id="{01251A54-A318-4CF7-BBA6-9053FED8B9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760" y="2797175"/>
            <a:ext cx="4394479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01249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FC68503-90B9-47CF-B379-B155C5ED272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/>
                  <a:t>CI FOR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𝝁</m:t>
                    </m:r>
                  </m:oMath>
                </a14:m>
                <a:r>
                  <a:rPr lang="en-US" b="1" dirty="0"/>
                  <a:t>, UNKNOWN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𝝈</m:t>
                    </m:r>
                  </m:oMath>
                </a14:m>
                <a:endParaRPr lang="en-BE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FC68503-90B9-47CF-B379-B155C5ED27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5E7033-7714-43F8-BABE-F089E25C7AE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7"/>
                <a:ext cx="10515600" cy="5030787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 samples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is unknown.</a:t>
                </a:r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spcAft>
                    <a:spcPts val="1800"/>
                  </a:spcAft>
                  <a:buNone/>
                </a:pPr>
                <a:r>
                  <a:rPr lang="en-US" dirty="0"/>
                  <a:t>How to construct a CI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? Consider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dirty="0"/>
                  <a:t>:</a:t>
                </a:r>
                <a:endParaRPr lang="en-US" sz="1600" dirty="0"/>
              </a:p>
              <a:p>
                <a:pPr marL="0" indent="0" algn="ctr">
                  <a:spcAft>
                    <a:spcPts val="1800"/>
                  </a:spcAft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d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 Student distribution</a:t>
                </a:r>
              </a:p>
              <a:p>
                <a:pPr marL="0" indent="0" algn="ctr">
                  <a:spcAft>
                    <a:spcPts val="1800"/>
                  </a:spcAft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Before: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/2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f>
                          <m:f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acc>
                                <m: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d>
                            <m:rad>
                              <m:radPr>
                                <m:degHide m:val="on"/>
                                <m:ctrlP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rad>
                          </m:num>
                          <m:den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den>
                        </m:f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/2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marL="0" indent="0" algn="ctr">
                  <a:spcAft>
                    <a:spcPts val="2400"/>
                  </a:spcAft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Now: same logic, replace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/2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/2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f>
                            <m:f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acc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d>
                              <m:rad>
                                <m:radPr>
                                  <m:degHide m:val="on"/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rad>
                            </m:num>
                            <m:den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5E7033-7714-43F8-BABE-F089E25C7A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7"/>
                <a:ext cx="10515600" cy="5030787"/>
              </a:xfrm>
              <a:blipFill>
                <a:blip r:embed="rId3"/>
                <a:stretch>
                  <a:fillRect l="-1217" t="-2663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18BF95-FC60-44B6-BFC3-59FA41A1E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8FE10-8435-436A-9C4E-83C0BF662888}" type="slidenum">
              <a:rPr lang="en-BE" smtClean="0"/>
              <a:t>55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28316128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FC68503-90B9-47CF-B379-B155C5ED272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/>
                  <a:t>CI FOR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𝝁</m:t>
                    </m:r>
                  </m:oMath>
                </a14:m>
                <a:r>
                  <a:rPr lang="en-US" b="1" dirty="0"/>
                  <a:t>, UNKNOWN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𝝈</m:t>
                    </m:r>
                  </m:oMath>
                </a14:m>
                <a:endParaRPr lang="en-BE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FC68503-90B9-47CF-B379-B155C5ED27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5E7033-7714-43F8-BABE-F089E25C7AE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7"/>
                <a:ext cx="10515600" cy="5030787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 samples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is unknown.</a:t>
                </a:r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spcAft>
                    <a:spcPts val="1800"/>
                  </a:spcAft>
                  <a:buNone/>
                </a:pPr>
                <a:r>
                  <a:rPr lang="en-US" dirty="0"/>
                  <a:t>How to construct a CI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? Consider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dirty="0"/>
                  <a:t>:</a:t>
                </a:r>
                <a:endParaRPr lang="en-US" sz="1600" dirty="0"/>
              </a:p>
              <a:p>
                <a:pPr marL="0" indent="0" algn="ctr">
                  <a:spcAft>
                    <a:spcPts val="1800"/>
                  </a:spcAft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d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 Student distribution</a:t>
                </a:r>
              </a:p>
              <a:p>
                <a:pPr marL="0" indent="0" algn="ctr">
                  <a:spcAft>
                    <a:spcPts val="1800"/>
                  </a:spcAft>
                  <a:buNone/>
                </a:pPr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Before: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/2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f>
                          <m:fPr>
                            <m:ctrlPr>
                              <a:rPr lang="en-US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i="1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acc>
                                <m:r>
                                  <a:rPr lang="en-US" i="1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d>
                            <m:rad>
                              <m:radPr>
                                <m:degHide m:val="on"/>
                                <m:ctrlPr>
                                  <a:rPr lang="en-US" i="1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i="1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rad>
                          </m:num>
                          <m:den>
                            <m:r>
                              <a:rPr lang="en-US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den>
                        </m:f>
                        <m:r>
                          <a:rPr lang="en-US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/2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pPr marL="0" indent="0" algn="ctr">
                  <a:spcAft>
                    <a:spcPts val="2400"/>
                  </a:spcAft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Now: same logic, replace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/2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/2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f>
                            <m:f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acc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d>
                              <m:rad>
                                <m:radPr>
                                  <m:degHide m:val="on"/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rad>
                            </m:num>
                            <m:den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5E7033-7714-43F8-BABE-F089E25C7A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7"/>
                <a:ext cx="10515600" cy="5030787"/>
              </a:xfrm>
              <a:blipFill>
                <a:blip r:embed="rId3"/>
                <a:stretch>
                  <a:fillRect l="-1217" t="-2663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18BF95-FC60-44B6-BFC3-59FA41A1E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8FE10-8435-436A-9C4E-83C0BF662888}" type="slidenum">
              <a:rPr lang="en-BE" smtClean="0"/>
              <a:t>56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55474457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FC68503-90B9-47CF-B379-B155C5ED272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/>
                  <a:t>CI FOR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𝝁</m:t>
                    </m:r>
                  </m:oMath>
                </a14:m>
                <a:r>
                  <a:rPr lang="en-US" b="1" dirty="0"/>
                  <a:t>, UNKNOWN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𝝈</m:t>
                    </m:r>
                  </m:oMath>
                </a14:m>
                <a:endParaRPr lang="en-BE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FC68503-90B9-47CF-B379-B155C5ED27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5E7033-7714-43F8-BABE-F089E25C7AE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7"/>
                <a:ext cx="10515600" cy="5030787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 samples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is unknown.</a:t>
                </a:r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spcAft>
                    <a:spcPts val="1800"/>
                  </a:spcAft>
                  <a:buNone/>
                </a:pPr>
                <a:r>
                  <a:rPr lang="en-US" dirty="0"/>
                  <a:t>How to construct a CI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? Consider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dirty="0"/>
                  <a:t>:</a:t>
                </a:r>
                <a:endParaRPr lang="en-US" sz="1600" dirty="0"/>
              </a:p>
              <a:p>
                <a:pPr marL="0" indent="0" algn="ctr">
                  <a:spcAft>
                    <a:spcPts val="1800"/>
                  </a:spcAft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d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 Student distribution</a:t>
                </a:r>
              </a:p>
              <a:p>
                <a:pPr marL="0" indent="0" algn="ctr">
                  <a:spcAft>
                    <a:spcPts val="1800"/>
                  </a:spcAft>
                  <a:buNone/>
                </a:pPr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Before: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/2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f>
                          <m:fPr>
                            <m:ctrlPr>
                              <a:rPr lang="en-US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i="1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acc>
                                <m:r>
                                  <a:rPr lang="en-US" i="1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d>
                            <m:rad>
                              <m:radPr>
                                <m:degHide m:val="on"/>
                                <m:ctrlPr>
                                  <a:rPr lang="en-US" i="1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i="1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rad>
                          </m:num>
                          <m:den>
                            <m:r>
                              <a:rPr lang="en-US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den>
                        </m:f>
                        <m:r>
                          <a:rPr lang="en-US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/2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pPr marL="0" indent="0" algn="ctr">
                  <a:spcAft>
                    <a:spcPts val="2400"/>
                  </a:spcAft>
                  <a:buNone/>
                </a:pPr>
                <a:r>
                  <a:rPr lang="en-US" dirty="0"/>
                  <a:t>Now: </a:t>
                </a:r>
                <a:r>
                  <a:rPr lang="en-US" dirty="0">
                    <a:solidFill>
                      <a:schemeClr val="bg1"/>
                    </a:solidFill>
                  </a:rPr>
                  <a:t>same logic, replace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/2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/2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&lt;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acc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d>
                              <m:rad>
                                <m:radPr>
                                  <m:deg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rad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5E7033-7714-43F8-BABE-F089E25C7A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7"/>
                <a:ext cx="10515600" cy="5030787"/>
              </a:xfrm>
              <a:blipFill>
                <a:blip r:embed="rId3"/>
                <a:stretch>
                  <a:fillRect l="-1217" t="-2663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18BF95-FC60-44B6-BFC3-59FA41A1E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8FE10-8435-436A-9C4E-83C0BF662888}" type="slidenum">
              <a:rPr lang="en-BE" smtClean="0"/>
              <a:t>57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57587501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FC68503-90B9-47CF-B379-B155C5ED272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/>
                  <a:t>CI FOR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𝝁</m:t>
                    </m:r>
                  </m:oMath>
                </a14:m>
                <a:r>
                  <a:rPr lang="en-US" b="1" dirty="0"/>
                  <a:t>, UNKNOWN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𝝈</m:t>
                    </m:r>
                  </m:oMath>
                </a14:m>
                <a:endParaRPr lang="en-BE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FC68503-90B9-47CF-B379-B155C5ED27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5E7033-7714-43F8-BABE-F089E25C7AE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7"/>
                <a:ext cx="10515600" cy="5030787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 samples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is unknown.</a:t>
                </a:r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spcAft>
                    <a:spcPts val="1800"/>
                  </a:spcAft>
                  <a:buNone/>
                </a:pPr>
                <a:r>
                  <a:rPr lang="en-US" dirty="0"/>
                  <a:t>How to construct a CI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? Consider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dirty="0"/>
                  <a:t>:</a:t>
                </a:r>
                <a:endParaRPr lang="en-US" sz="1600" dirty="0"/>
              </a:p>
              <a:p>
                <a:pPr marL="0" indent="0" algn="ctr">
                  <a:spcAft>
                    <a:spcPts val="1800"/>
                  </a:spcAft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d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 Student distribution</a:t>
                </a:r>
              </a:p>
              <a:p>
                <a:pPr marL="0" indent="0" algn="ctr">
                  <a:spcAft>
                    <a:spcPts val="1800"/>
                  </a:spcAft>
                  <a:buNone/>
                </a:pPr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Before: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/2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f>
                          <m:fPr>
                            <m:ctrlPr>
                              <a:rPr lang="en-US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i="1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acc>
                                <m:r>
                                  <a:rPr lang="en-US" i="1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d>
                            <m:rad>
                              <m:radPr>
                                <m:degHide m:val="on"/>
                                <m:ctrlPr>
                                  <a:rPr lang="en-US" i="1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i="1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rad>
                          </m:num>
                          <m:den>
                            <m:r>
                              <a:rPr lang="en-US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den>
                        </m:f>
                        <m:r>
                          <a:rPr lang="en-US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/2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pPr marL="0" indent="0" algn="ctr">
                  <a:spcAft>
                    <a:spcPts val="2400"/>
                  </a:spcAft>
                  <a:buNone/>
                </a:pPr>
                <a:r>
                  <a:rPr lang="en-US" dirty="0"/>
                  <a:t>Now: </a:t>
                </a:r>
                <a:r>
                  <a:rPr lang="en-US" dirty="0">
                    <a:solidFill>
                      <a:schemeClr val="tx1"/>
                    </a:solidFill>
                  </a:rPr>
                  <a:t>same logic, replace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/2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/2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&lt;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acc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d>
                              <m:rad>
                                <m:radPr>
                                  <m:deg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rad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5E7033-7714-43F8-BABE-F089E25C7A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7"/>
                <a:ext cx="10515600" cy="5030787"/>
              </a:xfrm>
              <a:blipFill>
                <a:blip r:embed="rId3"/>
                <a:stretch>
                  <a:fillRect l="-1217" t="-2663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18BF95-FC60-44B6-BFC3-59FA41A1E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8FE10-8435-436A-9C4E-83C0BF662888}" type="slidenum">
              <a:rPr lang="en-BE" smtClean="0"/>
              <a:t>58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69220039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FC68503-90B9-47CF-B379-B155C5ED272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/>
                  <a:t>CI FOR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𝝁</m:t>
                    </m:r>
                  </m:oMath>
                </a14:m>
                <a:r>
                  <a:rPr lang="en-US" b="1" dirty="0"/>
                  <a:t>, UNKNOWN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𝝈</m:t>
                    </m:r>
                  </m:oMath>
                </a14:m>
                <a:endParaRPr lang="en-BE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FC68503-90B9-47CF-B379-B155C5ED27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5E7033-7714-43F8-BABE-F089E25C7AE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7"/>
                <a:ext cx="10515600" cy="5030787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 samples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is unknown.</a:t>
                </a:r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spcAft>
                    <a:spcPts val="1800"/>
                  </a:spcAft>
                  <a:buNone/>
                </a:pPr>
                <a:r>
                  <a:rPr lang="en-US" dirty="0"/>
                  <a:t>How to construct a CI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? Consider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dirty="0"/>
                  <a:t>:</a:t>
                </a:r>
                <a:endParaRPr lang="en-US" sz="1600" dirty="0"/>
              </a:p>
              <a:p>
                <a:pPr marL="0" indent="0" algn="ctr">
                  <a:spcAft>
                    <a:spcPts val="1800"/>
                  </a:spcAft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d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 Student distribution</a:t>
                </a:r>
              </a:p>
              <a:p>
                <a:pPr marL="0" indent="0" algn="ctr">
                  <a:spcAft>
                    <a:spcPts val="1800"/>
                  </a:spcAft>
                  <a:buNone/>
                </a:pPr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Before: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/2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f>
                          <m:fPr>
                            <m:ctrlPr>
                              <a:rPr lang="en-US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i="1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acc>
                                <m:r>
                                  <a:rPr lang="en-US" i="1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d>
                            <m:rad>
                              <m:radPr>
                                <m:degHide m:val="on"/>
                                <m:ctrlPr>
                                  <a:rPr lang="en-US" i="1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i="1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rad>
                          </m:num>
                          <m:den>
                            <m:r>
                              <a:rPr lang="en-US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den>
                        </m:f>
                        <m:r>
                          <a:rPr lang="en-US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/2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pPr marL="0" indent="0" algn="ctr">
                  <a:spcAft>
                    <a:spcPts val="2400"/>
                  </a:spcAft>
                  <a:buNone/>
                </a:pPr>
                <a:r>
                  <a:rPr lang="en-US" dirty="0"/>
                  <a:t>Now: same logic, replace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sub>
                    </m:sSub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/2</m:t>
                        </m:r>
                      </m:sub>
                    </m:sSub>
                  </m:oMath>
                </a14:m>
                <a:r>
                  <a:rPr lang="en-US" dirty="0"/>
                  <a:t>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&lt;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acc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d>
                              <m:rad>
                                <m:radPr>
                                  <m:deg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rad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5E7033-7714-43F8-BABE-F089E25C7A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7"/>
                <a:ext cx="10515600" cy="5030787"/>
              </a:xfrm>
              <a:blipFill>
                <a:blip r:embed="rId3"/>
                <a:stretch>
                  <a:fillRect l="-1217" t="-2663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18BF95-FC60-44B6-BFC3-59FA41A1E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8FE10-8435-436A-9C4E-83C0BF662888}" type="slidenum">
              <a:rPr lang="en-BE" smtClean="0"/>
              <a:t>59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590541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AE7E5-D82C-4379-B041-2928E4AFC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CI: DEFINITION</a:t>
            </a:r>
            <a:endParaRPr lang="en-BE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0168A4-4EC8-45E2-A96D-58951BC4ED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820400" cy="4667250"/>
              </a:xfrm>
            </p:spPr>
            <p:txBody>
              <a:bodyPr>
                <a:normAutofit fontScale="92500"/>
              </a:bodyPr>
              <a:lstStyle/>
              <a:p>
                <a:pPr marL="0" indent="0" algn="just">
                  <a:buNone/>
                </a:pPr>
                <a:r>
                  <a:rPr lang="en-US" sz="3200" dirty="0"/>
                  <a:t>A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3200" dirty="0"/>
                  <a:t> confidence interval for a parameter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3200" dirty="0"/>
                  <a:t> is an interval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3200" dirty="0"/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3200" i="1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3200" dirty="0"/>
                  <a:t> and</a:t>
                </a:r>
              </a:p>
              <a:p>
                <a:pPr marL="0" indent="0" algn="just">
                  <a:buNone/>
                </a:pPr>
                <a:endParaRPr lang="en-US" sz="14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≥1−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3200" dirty="0"/>
                  <a:t> </a:t>
                </a:r>
              </a:p>
              <a:p>
                <a:pPr marL="0" indent="0" algn="ctr">
                  <a:buNone/>
                </a:pPr>
                <a:endParaRPr lang="en-US" sz="1400" dirty="0"/>
              </a:p>
              <a:p>
                <a:pPr marL="0" indent="0" algn="ctr">
                  <a:buNone/>
                </a:pPr>
                <a:endParaRPr lang="en-US" sz="1400" dirty="0"/>
              </a:p>
              <a:p>
                <a:r>
                  <a:rPr lang="en-US" sz="3200" b="1" dirty="0">
                    <a:solidFill>
                      <a:schemeClr val="bg1"/>
                    </a:solidFill>
                  </a:rPr>
                  <a:t>Random</a:t>
                </a:r>
                <a:r>
                  <a:rPr lang="en-US" sz="3200" dirty="0">
                    <a:solidFill>
                      <a:schemeClr val="bg1"/>
                    </a:solidFill>
                  </a:rPr>
                  <a:t> intervals: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32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schemeClr val="bg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schemeClr val="bg1"/>
                    </a:solidFill>
                  </a:rPr>
                  <a:t> are functions of random samples.</a:t>
                </a:r>
              </a:p>
              <a:p>
                <a:endParaRPr lang="en-US" sz="14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3200" dirty="0">
                    <a:solidFill>
                      <a:schemeClr val="bg1"/>
                    </a:solidFill>
                  </a:rPr>
                  <a:t> is unknown, but fixed</a:t>
                </a:r>
                <a:br>
                  <a:rPr lang="en-US" sz="3200" dirty="0">
                    <a:solidFill>
                      <a:schemeClr val="bg1"/>
                    </a:solidFill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32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schemeClr val="bg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32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schemeClr val="bg1"/>
                    </a:solidFill>
                  </a:rPr>
                  <a:t> are random</a:t>
                </a:r>
                <a:endParaRPr lang="en-BE" sz="3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0168A4-4EC8-45E2-A96D-58951BC4ED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820400" cy="4667250"/>
              </a:xfrm>
              <a:blipFill>
                <a:blip r:embed="rId2"/>
                <a:stretch>
                  <a:fillRect l="-1352" t="-2480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94EA1A-45E2-4AC4-841D-55D029415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20FD5-1A90-4D1B-80EE-44C19EDB280F}" type="slidenum">
              <a:rPr lang="en-BE" smtClean="0"/>
              <a:t>6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68685060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FC68503-90B9-47CF-B379-B155C5ED272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/>
                  <a:t>CI FOR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𝝁</m:t>
                    </m:r>
                  </m:oMath>
                </a14:m>
                <a:r>
                  <a:rPr lang="en-US" b="1" dirty="0"/>
                  <a:t>, UNKNOWN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𝝈</m:t>
                    </m:r>
                  </m:oMath>
                </a14:m>
                <a:endParaRPr lang="en-BE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FC68503-90B9-47CF-B379-B155C5ED27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5E7033-7714-43F8-BABE-F089E25C7AE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7"/>
                <a:ext cx="10515600" cy="5030787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 samples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is unknown.</a:t>
                </a:r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spcAft>
                    <a:spcPts val="1800"/>
                  </a:spcAft>
                  <a:buNone/>
                </a:pPr>
                <a:r>
                  <a:rPr lang="en-US" dirty="0"/>
                  <a:t>How to construct a CI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? Consider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dirty="0"/>
                  <a:t>:</a:t>
                </a:r>
                <a:endParaRPr lang="en-US" sz="1600" dirty="0"/>
              </a:p>
              <a:p>
                <a:pPr marL="0" indent="0" algn="ctr">
                  <a:spcAft>
                    <a:spcPts val="1800"/>
                  </a:spcAft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d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 Student distribution</a:t>
                </a:r>
              </a:p>
              <a:p>
                <a:pPr marL="0" indent="0" algn="ctr">
                  <a:spcAft>
                    <a:spcPts val="1800"/>
                  </a:spcAft>
                  <a:buNone/>
                </a:pPr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Before: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/2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f>
                          <m:fPr>
                            <m:ctrlPr>
                              <a:rPr lang="en-US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i="1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acc>
                                <m:r>
                                  <a:rPr lang="en-US" i="1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d>
                            <m:rad>
                              <m:radPr>
                                <m:degHide m:val="on"/>
                                <m:ctrlPr>
                                  <a:rPr lang="en-US" i="1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i="1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rad>
                          </m:num>
                          <m:den>
                            <m:r>
                              <a:rPr lang="en-US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den>
                        </m:f>
                        <m:r>
                          <a:rPr lang="en-US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/2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pPr marL="0" indent="0" algn="ctr">
                  <a:spcAft>
                    <a:spcPts val="2400"/>
                  </a:spcAft>
                  <a:buNone/>
                </a:pPr>
                <a:r>
                  <a:rPr lang="en-US" dirty="0"/>
                  <a:t>Now: same logic, replace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sub>
                    </m:sSub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/2</m:t>
                        </m:r>
                      </m:sub>
                    </m:sSub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</m:acc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</m:rad>
                            </m:den>
                          </m:f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  <m:r>
                                <a:rPr 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𝝁</m:t>
                          </m:r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acc>
                            <m:accPr>
                              <m:chr m:val="̅"/>
                              <m:ctrlPr>
                                <a:rPr 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</m:acc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</m:rad>
                            </m:den>
                          </m:f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  <m:r>
                                <a:rPr 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BE" dirty="0"/>
              </a:p>
              <a:p>
                <a:pPr marL="0" indent="0" algn="ctr">
                  <a:buNone/>
                </a:pPr>
                <a:endParaRPr lang="en-B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5E7033-7714-43F8-BABE-F089E25C7A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7"/>
                <a:ext cx="10515600" cy="5030787"/>
              </a:xfrm>
              <a:blipFill>
                <a:blip r:embed="rId3"/>
                <a:stretch>
                  <a:fillRect l="-1217" t="-2663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18BF95-FC60-44B6-BFC3-59FA41A1E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8FE10-8435-436A-9C4E-83C0BF662888}" type="slidenum">
              <a:rPr lang="en-BE" smtClean="0"/>
              <a:t>60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12746739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FC68503-90B9-47CF-B379-B155C5ED272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/>
                  <a:t>CI FOR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𝝁</m:t>
                    </m:r>
                  </m:oMath>
                </a14:m>
                <a:r>
                  <a:rPr lang="en-US" b="1" dirty="0"/>
                  <a:t>, UNKNOWN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𝝈</m:t>
                    </m:r>
                  </m:oMath>
                </a14:m>
                <a:r>
                  <a:rPr lang="en-US" b="1" dirty="0"/>
                  <a:t>: EXAMPLE</a:t>
                </a:r>
                <a:endParaRPr lang="en-BE" b="1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FC68503-90B9-47CF-B379-B155C5ED27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5E7033-7714-43F8-BABE-F089E25C7AE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7"/>
                <a:ext cx="10515600" cy="5030787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 samples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is unknown.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=42,   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=36</m:t>
                    </m:r>
                  </m:oMath>
                </a14:m>
                <a:endParaRPr lang="en-US" dirty="0"/>
              </a:p>
              <a:p>
                <a:endParaRPr lang="en-US" sz="1400" dirty="0"/>
              </a:p>
              <a:p>
                <a:r>
                  <a:rPr lang="nl-BE" dirty="0"/>
                  <a:t>Give </a:t>
                </a:r>
                <a:r>
                  <a:rPr lang="nl-BE" dirty="0" err="1"/>
                  <a:t>the</a:t>
                </a:r>
                <a:r>
                  <a:rPr lang="nl-BE" dirty="0"/>
                  <a:t> 95%-CI </a:t>
                </a:r>
                <a:r>
                  <a:rPr lang="nl-BE" dirty="0" err="1"/>
                  <a:t>for</a:t>
                </a:r>
                <a:r>
                  <a:rPr lang="nl-BE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/2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=0.95⇒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=0.05, 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1−0.025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2.093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=42±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20</m:t>
                              </m:r>
                            </m:e>
                          </m:rad>
                        </m:den>
                      </m:f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2.093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marL="0" indent="0" algn="ctr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 algn="ctr">
                  <a:buNone/>
                </a:pPr>
                <a:endParaRPr lang="en-B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5E7033-7714-43F8-BABE-F089E25C7A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7"/>
                <a:ext cx="10515600" cy="5030787"/>
              </a:xfrm>
              <a:blipFill>
                <a:blip r:embed="rId3"/>
                <a:stretch>
                  <a:fillRect l="-1043" t="-1937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18BF95-FC60-44B6-BFC3-59FA41A1E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8FE10-8435-436A-9C4E-83C0BF662888}" type="slidenum">
              <a:rPr lang="en-BE" smtClean="0"/>
              <a:t>61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79672689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FC68503-90B9-47CF-B379-B155C5ED272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/>
                  <a:t>CI FOR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𝝁</m:t>
                    </m:r>
                  </m:oMath>
                </a14:m>
                <a:r>
                  <a:rPr lang="en-US" b="1" dirty="0"/>
                  <a:t>, UNKNOWN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𝝈</m:t>
                    </m:r>
                  </m:oMath>
                </a14:m>
                <a:r>
                  <a:rPr lang="en-US" b="1" dirty="0"/>
                  <a:t>: EXAMPLE</a:t>
                </a:r>
                <a:endParaRPr lang="en-BE" b="1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FC68503-90B9-47CF-B379-B155C5ED27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5E7033-7714-43F8-BABE-F089E25C7AE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7"/>
                <a:ext cx="10515600" cy="5030787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 samples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is unknown.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=42,   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=36</m:t>
                    </m:r>
                  </m:oMath>
                </a14:m>
                <a:endParaRPr lang="en-US" dirty="0"/>
              </a:p>
              <a:p>
                <a:endParaRPr lang="en-US" sz="1400" dirty="0"/>
              </a:p>
              <a:p>
                <a:r>
                  <a:rPr lang="nl-BE" dirty="0"/>
                  <a:t>Give </a:t>
                </a:r>
                <a:r>
                  <a:rPr lang="nl-BE" dirty="0" err="1"/>
                  <a:t>the</a:t>
                </a:r>
                <a:r>
                  <a:rPr lang="nl-BE" dirty="0"/>
                  <a:t> 95%-CI </a:t>
                </a:r>
                <a:r>
                  <a:rPr lang="nl-BE" dirty="0" err="1"/>
                  <a:t>for</a:t>
                </a:r>
                <a:r>
                  <a:rPr lang="nl-BE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/2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=0.95⇒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=0.05, 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1−0.025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2.093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=42±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20</m:t>
                              </m:r>
                            </m:e>
                          </m:rad>
                        </m:den>
                      </m:f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2.093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marL="0" indent="0" algn="ctr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 algn="ctr">
                  <a:buNone/>
                </a:pPr>
                <a:endParaRPr lang="en-B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5E7033-7714-43F8-BABE-F089E25C7A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7"/>
                <a:ext cx="10515600" cy="5030787"/>
              </a:xfrm>
              <a:blipFill>
                <a:blip r:embed="rId3"/>
                <a:stretch>
                  <a:fillRect l="-1043" t="-1937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18BF95-FC60-44B6-BFC3-59FA41A1E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8FE10-8435-436A-9C4E-83C0BF662888}" type="slidenum">
              <a:rPr lang="en-BE" smtClean="0"/>
              <a:t>62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8390236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FC68503-90B9-47CF-B379-B155C5ED272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/>
                  <a:t>CI FOR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𝝁</m:t>
                    </m:r>
                  </m:oMath>
                </a14:m>
                <a:r>
                  <a:rPr lang="en-US" b="1" dirty="0"/>
                  <a:t>, UNKNOWN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𝝈</m:t>
                    </m:r>
                  </m:oMath>
                </a14:m>
                <a:r>
                  <a:rPr lang="en-US" b="1" dirty="0"/>
                  <a:t>: EXAMPLE</a:t>
                </a:r>
                <a:endParaRPr lang="en-BE" b="1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FC68503-90B9-47CF-B379-B155C5ED27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5E7033-7714-43F8-BABE-F089E25C7AE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7"/>
                <a:ext cx="10515600" cy="5030787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 samples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is unknown.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=42,   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=36</m:t>
                    </m:r>
                  </m:oMath>
                </a14:m>
                <a:endParaRPr lang="en-US" dirty="0"/>
              </a:p>
              <a:p>
                <a:endParaRPr lang="en-US" sz="1400" dirty="0"/>
              </a:p>
              <a:p>
                <a:r>
                  <a:rPr lang="nl-BE" dirty="0"/>
                  <a:t>Give </a:t>
                </a:r>
                <a:r>
                  <a:rPr lang="nl-BE" dirty="0" err="1"/>
                  <a:t>the</a:t>
                </a:r>
                <a:r>
                  <a:rPr lang="nl-BE" dirty="0"/>
                  <a:t> 95%-CI </a:t>
                </a:r>
                <a:r>
                  <a:rPr lang="nl-BE" dirty="0" err="1"/>
                  <a:t>for</a:t>
                </a:r>
                <a:r>
                  <a:rPr lang="nl-BE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/2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=0.95⇒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=0.05, 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1−0.025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2.093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=42±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20</m:t>
                              </m:r>
                            </m:e>
                          </m:rad>
                        </m:den>
                      </m:f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2.093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marL="0" indent="0" algn="ctr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 algn="ctr">
                  <a:buNone/>
                </a:pPr>
                <a:endParaRPr lang="en-B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5E7033-7714-43F8-BABE-F089E25C7A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7"/>
                <a:ext cx="10515600" cy="5030787"/>
              </a:xfrm>
              <a:blipFill>
                <a:blip r:embed="rId3"/>
                <a:stretch>
                  <a:fillRect l="-1043" t="-1937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18BF95-FC60-44B6-BFC3-59FA41A1E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8FE10-8435-436A-9C4E-83C0BF662888}" type="slidenum">
              <a:rPr lang="en-BE" smtClean="0"/>
              <a:t>63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4997258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FC68503-90B9-47CF-B379-B155C5ED272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/>
                  <a:t>CI FOR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𝝁</m:t>
                    </m:r>
                  </m:oMath>
                </a14:m>
                <a:r>
                  <a:rPr lang="en-US" b="1" dirty="0"/>
                  <a:t>, UNKNOWN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𝝈</m:t>
                    </m:r>
                  </m:oMath>
                </a14:m>
                <a:r>
                  <a:rPr lang="en-US" b="1" dirty="0"/>
                  <a:t>: EXAMPLE</a:t>
                </a:r>
                <a:endParaRPr lang="en-BE" b="1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FC68503-90B9-47CF-B379-B155C5ED27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5E7033-7714-43F8-BABE-F089E25C7AE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7"/>
                <a:ext cx="10515600" cy="5030787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 samples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is unknown.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=42,   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=36</m:t>
                    </m:r>
                  </m:oMath>
                </a14:m>
                <a:endParaRPr lang="en-US" dirty="0"/>
              </a:p>
              <a:p>
                <a:endParaRPr lang="en-US" sz="1400" dirty="0"/>
              </a:p>
              <a:p>
                <a:r>
                  <a:rPr lang="nl-BE" dirty="0"/>
                  <a:t>Give </a:t>
                </a:r>
                <a:r>
                  <a:rPr lang="nl-BE" dirty="0" err="1"/>
                  <a:t>the</a:t>
                </a:r>
                <a:r>
                  <a:rPr lang="nl-BE" dirty="0"/>
                  <a:t> 95%-CI </a:t>
                </a:r>
                <a:r>
                  <a:rPr lang="nl-BE" dirty="0" err="1"/>
                  <a:t>for</a:t>
                </a:r>
                <a:r>
                  <a:rPr lang="nl-BE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/2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=0.95⇒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=0.05,  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1−0.025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2.093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=42±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20</m:t>
                              </m:r>
                            </m:e>
                          </m:rad>
                        </m:den>
                      </m:f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2.093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marL="0" indent="0" algn="ctr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 algn="ctr">
                  <a:buNone/>
                </a:pPr>
                <a:endParaRPr lang="en-B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5E7033-7714-43F8-BABE-F089E25C7A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7"/>
                <a:ext cx="10515600" cy="5030787"/>
              </a:xfrm>
              <a:blipFill>
                <a:blip r:embed="rId3"/>
                <a:stretch>
                  <a:fillRect l="-1043" t="-1937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18BF95-FC60-44B6-BFC3-59FA41A1E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8FE10-8435-436A-9C4E-83C0BF662888}" type="slidenum">
              <a:rPr lang="en-BE" smtClean="0"/>
              <a:t>64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61807420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FC68503-90B9-47CF-B379-B155C5ED272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/>
                  <a:t>CI FOR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𝝁</m:t>
                    </m:r>
                  </m:oMath>
                </a14:m>
                <a:r>
                  <a:rPr lang="en-US" b="1" dirty="0"/>
                  <a:t>, UNKNOWN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𝝈</m:t>
                    </m:r>
                  </m:oMath>
                </a14:m>
                <a:r>
                  <a:rPr lang="en-US" b="1" dirty="0"/>
                  <a:t>: EXAMPLE</a:t>
                </a:r>
                <a:endParaRPr lang="en-BE" b="1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FC68503-90B9-47CF-B379-B155C5ED27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5E7033-7714-43F8-BABE-F089E25C7AE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7"/>
                <a:ext cx="10515600" cy="5030787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 samples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is unknown.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=42,   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=36</m:t>
                    </m:r>
                  </m:oMath>
                </a14:m>
                <a:endParaRPr lang="en-US" dirty="0"/>
              </a:p>
              <a:p>
                <a:endParaRPr lang="en-US" sz="1400" dirty="0"/>
              </a:p>
              <a:p>
                <a:r>
                  <a:rPr lang="nl-BE" dirty="0"/>
                  <a:t>Give </a:t>
                </a:r>
                <a:r>
                  <a:rPr lang="nl-BE" dirty="0" err="1"/>
                  <a:t>the</a:t>
                </a:r>
                <a:r>
                  <a:rPr lang="nl-BE" dirty="0"/>
                  <a:t> 95%-CI </a:t>
                </a:r>
                <a:r>
                  <a:rPr lang="nl-BE" dirty="0" err="1"/>
                  <a:t>for</a:t>
                </a:r>
                <a:r>
                  <a:rPr lang="nl-BE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/2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=0.95⇒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=0.05,  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1−0.025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2.093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=42±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20</m:t>
                              </m:r>
                            </m:e>
                          </m:rad>
                        </m:den>
                      </m:f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2.093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marL="0" indent="0" algn="ctr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 algn="ctr">
                  <a:buNone/>
                </a:pPr>
                <a:endParaRPr lang="en-B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5E7033-7714-43F8-BABE-F089E25C7A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7"/>
                <a:ext cx="10515600" cy="5030787"/>
              </a:xfrm>
              <a:blipFill>
                <a:blip r:embed="rId3"/>
                <a:stretch>
                  <a:fillRect l="-1043" t="-1937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18BF95-FC60-44B6-BFC3-59FA41A1E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8FE10-8435-436A-9C4E-83C0BF662888}" type="slidenum">
              <a:rPr lang="en-BE" smtClean="0"/>
              <a:t>65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94873596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FC68503-90B9-47CF-B379-B155C5ED272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/>
                  <a:t>CI FOR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𝝁</m:t>
                    </m:r>
                  </m:oMath>
                </a14:m>
                <a:r>
                  <a:rPr lang="en-US" b="1" dirty="0"/>
                  <a:t>, UNKNOWN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𝝈</m:t>
                    </m:r>
                  </m:oMath>
                </a14:m>
                <a:r>
                  <a:rPr lang="en-US" b="1" dirty="0"/>
                  <a:t>: EXAMPLE</a:t>
                </a:r>
                <a:endParaRPr lang="en-BE" b="1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FC68503-90B9-47CF-B379-B155C5ED27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5E7033-7714-43F8-BABE-F089E25C7AE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7"/>
                <a:ext cx="10515600" cy="5030787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 samples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is unknown.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=42,   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=36</m:t>
                    </m:r>
                  </m:oMath>
                </a14:m>
                <a:endParaRPr lang="en-US" dirty="0"/>
              </a:p>
              <a:p>
                <a:endParaRPr lang="en-US" sz="1400" dirty="0"/>
              </a:p>
              <a:p>
                <a:r>
                  <a:rPr lang="nl-BE" dirty="0"/>
                  <a:t>Give </a:t>
                </a:r>
                <a:r>
                  <a:rPr lang="nl-BE" dirty="0" err="1"/>
                  <a:t>the</a:t>
                </a:r>
                <a:r>
                  <a:rPr lang="nl-BE" dirty="0"/>
                  <a:t> 95%-CI </a:t>
                </a:r>
                <a:r>
                  <a:rPr lang="nl-BE" dirty="0" err="1"/>
                  <a:t>for</a:t>
                </a:r>
                <a:r>
                  <a:rPr lang="nl-BE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/2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=0.95⇒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=0.05,  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1−0.025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2.093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=42±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20</m:t>
                              </m:r>
                            </m:e>
                          </m:rad>
                        </m:den>
                      </m:f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2.093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 algn="ctr">
                  <a:buNone/>
                </a:pPr>
                <a:endParaRPr lang="en-B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5E7033-7714-43F8-BABE-F089E25C7A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7"/>
                <a:ext cx="10515600" cy="5030787"/>
              </a:xfrm>
              <a:blipFill>
                <a:blip r:embed="rId3"/>
                <a:stretch>
                  <a:fillRect l="-1043" t="-1937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18BF95-FC60-44B6-BFC3-59FA41A1E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8FE10-8435-436A-9C4E-83C0BF662888}" type="slidenum">
              <a:rPr lang="en-BE" smtClean="0"/>
              <a:t>66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76143100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91D6A83-BA65-4613-B0BD-A3DE50295E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PRACTICE!</a:t>
            </a:r>
            <a:endParaRPr lang="en-BE" b="1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5812B2F2-11CC-4185-B813-513FE84F4F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Google Classroom -&gt; Lecture 8 -&gt; t-intervals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0B0E46-5168-4525-BE4C-53795F44D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20FD5-1A90-4D1B-80EE-44C19EDB280F}" type="slidenum">
              <a:rPr lang="en-BE" smtClean="0"/>
              <a:t>67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80341297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434089-2E70-47C5-9D49-AC0CCA263D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CI FOR NORMAL DATA</a:t>
            </a:r>
            <a:endParaRPr lang="en-BE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Subtitle 4">
                <a:extLst>
                  <a:ext uri="{FF2B5EF4-FFF2-40B4-BE49-F238E27FC236}">
                    <a16:creationId xmlns:a16="http://schemas.microsoft.com/office/drawing/2014/main" id="{62C22CB4-460B-40AC-97F2-60C062C2B969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/>
            <p:txBody>
              <a:bodyPr/>
              <a:lstStyle/>
              <a:p>
                <a:r>
                  <a:rPr lang="en-US" dirty="0"/>
                  <a:t>CI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, unknown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endParaRPr lang="en-BE" dirty="0"/>
              </a:p>
            </p:txBody>
          </p:sp>
        </mc:Choice>
        <mc:Fallback xmlns="">
          <p:sp>
            <p:nvSpPr>
              <p:cNvPr id="5" name="Subtitle 4">
                <a:extLst>
                  <a:ext uri="{FF2B5EF4-FFF2-40B4-BE49-F238E27FC236}">
                    <a16:creationId xmlns:a16="http://schemas.microsoft.com/office/drawing/2014/main" id="{62C22CB4-460B-40AC-97F2-60C062C2B9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blipFill>
                <a:blip r:embed="rId2"/>
                <a:stretch>
                  <a:fillRect t="-4779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2129F9-6349-4CED-9597-13003A205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8FE10-8435-436A-9C4E-83C0BF662888}" type="slidenum">
              <a:rPr lang="en-BE" smtClean="0"/>
              <a:t>68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63564956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9A467F3-DD49-49DD-992D-8D15B80B573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/>
                  <a:t>CI FOR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𝝈</m:t>
                    </m:r>
                  </m:oMath>
                </a14:m>
                <a:r>
                  <a:rPr lang="en-US" b="1" dirty="0"/>
                  <a:t>, UNKNOWN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𝝁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𝝈</m:t>
                    </m:r>
                  </m:oMath>
                </a14:m>
                <a:endParaRPr lang="en-BE" b="1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9A467F3-DD49-49DD-992D-8D15B80B57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360251-8311-4D06-962F-724DAD132A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802187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− </m:t>
                    </m:r>
                  </m:oMath>
                </a14:m>
                <a:r>
                  <a:rPr lang="nl-BE" dirty="0"/>
                  <a:t>samples </a:t>
                </a:r>
                <a:r>
                  <a:rPr lang="nl-BE" dirty="0" err="1"/>
                  <a:t>from</a:t>
                </a:r>
                <a:r>
                  <a:rPr lang="nl-BE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is unknown.</a:t>
                </a:r>
              </a:p>
              <a:p>
                <a:r>
                  <a:rPr lang="en-US" dirty="0"/>
                  <a:t>How to construct a CI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? </a:t>
                </a:r>
                <a:r>
                  <a:rPr lang="en-US" dirty="0">
                    <a:solidFill>
                      <a:schemeClr val="bg1"/>
                    </a:solidFill>
                  </a:rPr>
                  <a:t>Consider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~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marL="0" indent="0" algn="ctr">
                  <a:buNone/>
                </a:pPr>
                <a:endParaRPr lang="en-US" sz="1100" dirty="0">
                  <a:solidFill>
                    <a:schemeClr val="bg1"/>
                  </a:solidFill>
                </a:endParaRPr>
              </a:p>
              <a:p>
                <a:pPr marL="0" indent="0" algn="ctr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Chi-squared distribution</a:t>
                </a:r>
              </a:p>
              <a:p>
                <a:endParaRPr lang="en-US" sz="1600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B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360251-8311-4D06-962F-724DAD132A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802187"/>
              </a:xfrm>
              <a:blipFill>
                <a:blip r:embed="rId3"/>
                <a:stretch>
                  <a:fillRect l="-1043" t="-2030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101275-C806-4854-A1A6-48037AFF3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8FE10-8435-436A-9C4E-83C0BF662888}" type="slidenum">
              <a:rPr lang="en-BE" smtClean="0"/>
              <a:t>69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552559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AE7E5-D82C-4379-B041-2928E4AFC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CI: DEFINITION</a:t>
            </a:r>
            <a:endParaRPr lang="en-BE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0168A4-4EC8-45E2-A96D-58951BC4ED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820400" cy="4667250"/>
              </a:xfrm>
            </p:spPr>
            <p:txBody>
              <a:bodyPr>
                <a:normAutofit fontScale="92500"/>
              </a:bodyPr>
              <a:lstStyle/>
              <a:p>
                <a:pPr marL="0" indent="0" algn="just">
                  <a:buNone/>
                </a:pPr>
                <a:r>
                  <a:rPr lang="en-US" sz="3200" dirty="0"/>
                  <a:t>A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3200" dirty="0"/>
                  <a:t> confidence interval for a parameter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3200" dirty="0"/>
                  <a:t> is an interval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3200" dirty="0"/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3200" i="1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3200" dirty="0"/>
                  <a:t> and</a:t>
                </a:r>
              </a:p>
              <a:p>
                <a:pPr marL="0" indent="0" algn="just">
                  <a:buNone/>
                </a:pPr>
                <a:endParaRPr lang="en-US" sz="14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≥1−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3200" dirty="0"/>
                  <a:t> </a:t>
                </a:r>
              </a:p>
              <a:p>
                <a:pPr marL="0" indent="0" algn="ctr">
                  <a:buNone/>
                </a:pPr>
                <a:endParaRPr lang="en-US" sz="1400" dirty="0"/>
              </a:p>
              <a:p>
                <a:pPr marL="0" indent="0" algn="ctr">
                  <a:buNone/>
                </a:pPr>
                <a:endParaRPr lang="en-US" sz="1400" dirty="0"/>
              </a:p>
              <a:p>
                <a:r>
                  <a:rPr lang="en-US" sz="3200" b="1" dirty="0"/>
                  <a:t>Random</a:t>
                </a:r>
                <a:r>
                  <a:rPr lang="en-US" sz="3200" dirty="0"/>
                  <a:t> intervals: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200" dirty="0"/>
                  <a:t> are functions of random samples.</a:t>
                </a:r>
              </a:p>
              <a:p>
                <a:endParaRPr lang="en-US" sz="14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3200" dirty="0">
                    <a:solidFill>
                      <a:schemeClr val="bg1"/>
                    </a:solidFill>
                  </a:rPr>
                  <a:t> is unknown, but fixed</a:t>
                </a:r>
                <a:br>
                  <a:rPr lang="en-US" sz="3200" dirty="0">
                    <a:solidFill>
                      <a:schemeClr val="bg1"/>
                    </a:solidFill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32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schemeClr val="bg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32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schemeClr val="bg1"/>
                    </a:solidFill>
                  </a:rPr>
                  <a:t> are random</a:t>
                </a:r>
                <a:endParaRPr lang="en-BE" sz="3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0168A4-4EC8-45E2-A96D-58951BC4ED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820400" cy="4667250"/>
              </a:xfrm>
              <a:blipFill>
                <a:blip r:embed="rId2"/>
                <a:stretch>
                  <a:fillRect l="-1352" t="-2480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94EA1A-45E2-4AC4-841D-55D029415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20FD5-1A90-4D1B-80EE-44C19EDB280F}" type="slidenum">
              <a:rPr lang="en-BE" smtClean="0"/>
              <a:t>7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11649939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9A467F3-DD49-49DD-992D-8D15B80B573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/>
                  <a:t>CI FOR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𝝈</m:t>
                    </m:r>
                  </m:oMath>
                </a14:m>
                <a:r>
                  <a:rPr lang="en-US" b="1" dirty="0"/>
                  <a:t>, UNKNOWN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𝝁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𝝈</m:t>
                    </m:r>
                  </m:oMath>
                </a14:m>
                <a:endParaRPr lang="en-BE" b="1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9A467F3-DD49-49DD-992D-8D15B80B57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360251-8311-4D06-962F-724DAD132A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802187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− </m:t>
                    </m:r>
                  </m:oMath>
                </a14:m>
                <a:r>
                  <a:rPr lang="nl-BE" dirty="0"/>
                  <a:t>samples </a:t>
                </a:r>
                <a:r>
                  <a:rPr lang="nl-BE" dirty="0" err="1"/>
                  <a:t>from</a:t>
                </a:r>
                <a:r>
                  <a:rPr lang="nl-BE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is unknown.</a:t>
                </a:r>
              </a:p>
              <a:p>
                <a:r>
                  <a:rPr lang="en-US" dirty="0"/>
                  <a:t>How to construct a CI for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? Consider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~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marL="0" indent="0" algn="ctr">
                  <a:buNone/>
                </a:pPr>
                <a:endParaRPr lang="en-US" sz="1100" dirty="0">
                  <a:solidFill>
                    <a:schemeClr val="bg1"/>
                  </a:solidFill>
                </a:endParaRPr>
              </a:p>
              <a:p>
                <a:pPr marL="0" indent="0" algn="ctr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Chi-squared distribution</a:t>
                </a:r>
              </a:p>
              <a:p>
                <a:endParaRPr lang="en-US" sz="1600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B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360251-8311-4D06-962F-724DAD132A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802187"/>
              </a:xfrm>
              <a:blipFill>
                <a:blip r:embed="rId3"/>
                <a:stretch>
                  <a:fillRect l="-1043" t="-2030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101275-C806-4854-A1A6-48037AFF3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8FE10-8435-436A-9C4E-83C0BF662888}" type="slidenum">
              <a:rPr lang="en-BE" smtClean="0"/>
              <a:t>70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42307667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9A467F3-DD49-49DD-992D-8D15B80B573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/>
                  <a:t>CI FOR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𝝈</m:t>
                    </m:r>
                  </m:oMath>
                </a14:m>
                <a:r>
                  <a:rPr lang="en-US" b="1" dirty="0"/>
                  <a:t>, UNKNOWN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𝝁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𝝈</m:t>
                    </m:r>
                  </m:oMath>
                </a14:m>
                <a:endParaRPr lang="en-BE" b="1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9A467F3-DD49-49DD-992D-8D15B80B57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360251-8311-4D06-962F-724DAD132A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802187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− </m:t>
                    </m:r>
                  </m:oMath>
                </a14:m>
                <a:r>
                  <a:rPr lang="nl-BE" dirty="0"/>
                  <a:t>samples </a:t>
                </a:r>
                <a:r>
                  <a:rPr lang="nl-BE" dirty="0" err="1"/>
                  <a:t>from</a:t>
                </a:r>
                <a:r>
                  <a:rPr lang="nl-BE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is unknown.</a:t>
                </a:r>
              </a:p>
              <a:p>
                <a:r>
                  <a:rPr lang="en-US" dirty="0"/>
                  <a:t>How to construct a CI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? Consider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~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marL="0" indent="0" algn="ctr">
                  <a:buNone/>
                </a:pPr>
                <a:endParaRPr lang="en-US" sz="1100" dirty="0">
                  <a:solidFill>
                    <a:schemeClr val="bg1"/>
                  </a:solidFill>
                </a:endParaRPr>
              </a:p>
              <a:p>
                <a:pPr marL="0" indent="0" algn="ctr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Chi-squared distribution</a:t>
                </a:r>
              </a:p>
              <a:p>
                <a:endParaRPr lang="en-US" sz="1600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B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360251-8311-4D06-962F-724DAD132A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802187"/>
              </a:xfrm>
              <a:blipFill>
                <a:blip r:embed="rId3"/>
                <a:stretch>
                  <a:fillRect l="-1043" t="-2030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101275-C806-4854-A1A6-48037AFF3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8FE10-8435-436A-9C4E-83C0BF662888}" type="slidenum">
              <a:rPr lang="en-BE" smtClean="0"/>
              <a:t>71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0376806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9A467F3-DD49-49DD-992D-8D15B80B573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/>
                  <a:t>CI FOR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𝝈</m:t>
                    </m:r>
                  </m:oMath>
                </a14:m>
                <a:r>
                  <a:rPr lang="en-US" b="1" dirty="0"/>
                  <a:t>, UNKNOWN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𝝁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𝝈</m:t>
                    </m:r>
                  </m:oMath>
                </a14:m>
                <a:endParaRPr lang="en-BE" b="1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9A467F3-DD49-49DD-992D-8D15B80B57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360251-8311-4D06-962F-724DAD132A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802187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− </m:t>
                    </m:r>
                  </m:oMath>
                </a14:m>
                <a:r>
                  <a:rPr lang="nl-BE" dirty="0"/>
                  <a:t>samples </a:t>
                </a:r>
                <a:r>
                  <a:rPr lang="nl-BE" dirty="0" err="1"/>
                  <a:t>from</a:t>
                </a:r>
                <a:r>
                  <a:rPr lang="nl-BE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is unknown.</a:t>
                </a:r>
              </a:p>
              <a:p>
                <a:r>
                  <a:rPr lang="en-US" dirty="0"/>
                  <a:t>How to construct a CI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? Consider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~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marL="0" indent="0" algn="ctr">
                  <a:buNone/>
                </a:pPr>
                <a:endParaRPr lang="en-US" sz="1100" dirty="0">
                  <a:solidFill>
                    <a:schemeClr val="bg1"/>
                  </a:solidFill>
                </a:endParaRPr>
              </a:p>
              <a:p>
                <a:pPr marL="0" indent="0" algn="ctr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Chi-squared distribution</a:t>
                </a:r>
              </a:p>
              <a:p>
                <a:endParaRPr lang="en-US" sz="1600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B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360251-8311-4D06-962F-724DAD132A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802187"/>
              </a:xfrm>
              <a:blipFill>
                <a:blip r:embed="rId3"/>
                <a:stretch>
                  <a:fillRect l="-1043" t="-2030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101275-C806-4854-A1A6-48037AFF3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8FE10-8435-436A-9C4E-83C0BF662888}" type="slidenum">
              <a:rPr lang="en-BE" smtClean="0"/>
              <a:t>72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72704108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9A467F3-DD49-49DD-992D-8D15B80B573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/>
                  <a:t>CI FOR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𝝈</m:t>
                    </m:r>
                  </m:oMath>
                </a14:m>
                <a:r>
                  <a:rPr lang="en-US" b="1" dirty="0"/>
                  <a:t>, UNKNOWN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𝝁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𝝈</m:t>
                    </m:r>
                  </m:oMath>
                </a14:m>
                <a:endParaRPr lang="en-BE" b="1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9A467F3-DD49-49DD-992D-8D15B80B57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360251-8311-4D06-962F-724DAD132A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802187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− </m:t>
                    </m:r>
                  </m:oMath>
                </a14:m>
                <a:r>
                  <a:rPr lang="nl-BE" dirty="0"/>
                  <a:t>samples </a:t>
                </a:r>
                <a:r>
                  <a:rPr lang="nl-BE" dirty="0" err="1"/>
                  <a:t>from</a:t>
                </a:r>
                <a:r>
                  <a:rPr lang="nl-BE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is unknown.</a:t>
                </a:r>
              </a:p>
              <a:p>
                <a:r>
                  <a:rPr lang="en-US" dirty="0"/>
                  <a:t>How to construct a CI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? Consider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sz="1100" dirty="0"/>
              </a:p>
              <a:p>
                <a:pPr marL="0" indent="0" algn="ctr">
                  <a:buNone/>
                </a:pPr>
                <a:r>
                  <a:rPr lang="en-US" dirty="0"/>
                  <a:t>Chi-squared distribution</a:t>
                </a:r>
              </a:p>
              <a:p>
                <a:endParaRPr lang="en-US" sz="1600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B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360251-8311-4D06-962F-724DAD132A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802187"/>
              </a:xfrm>
              <a:blipFill>
                <a:blip r:embed="rId3"/>
                <a:stretch>
                  <a:fillRect l="-1043" t="-2030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101275-C806-4854-A1A6-48037AFF3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8FE10-8435-436A-9C4E-83C0BF662888}" type="slidenum">
              <a:rPr lang="en-BE" smtClean="0"/>
              <a:t>73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29997331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767A6-AA7E-40E8-973A-2C8320FD0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CHI-SQUARED DISTRIBUTION</a:t>
            </a:r>
            <a:endParaRPr lang="en-BE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34CE308B-C3F7-4B76-9D3F-1AF4F70C4967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 anchor="ctr"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10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1000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+…+</m:t>
                      </m:r>
                      <m:sSubSup>
                        <m:sSub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~ 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BE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34CE308B-C3F7-4B76-9D3F-1AF4F70C49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C0032B-8243-490E-BA5C-B75436E67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8FE10-8435-436A-9C4E-83C0BF662888}" type="slidenum">
              <a:rPr lang="en-BE" smtClean="0"/>
              <a:t>74</a:t>
            </a:fld>
            <a:endParaRPr lang="en-BE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F32623-74CA-45CA-AD96-1125F802690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2507317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767A6-AA7E-40E8-973A-2C8320FD0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CHI-SQUARED DISTRIBUTION</a:t>
            </a:r>
            <a:endParaRPr lang="en-BE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34CE308B-C3F7-4B76-9D3F-1AF4F70C4967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 anchor="ctr"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10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10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~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BE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34CE308B-C3F7-4B76-9D3F-1AF4F70C49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C0032B-8243-490E-BA5C-B75436E67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8FE10-8435-436A-9C4E-83C0BF662888}" type="slidenum">
              <a:rPr lang="en-BE" smtClean="0"/>
              <a:t>75</a:t>
            </a:fld>
            <a:endParaRPr lang="en-BE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F32623-74CA-45CA-AD96-1125F802690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00462536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767A6-AA7E-40E8-973A-2C8320FD0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CHI-SQUARED DISTRIBUTION</a:t>
            </a:r>
            <a:endParaRPr lang="en-BE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34CE308B-C3F7-4B76-9D3F-1AF4F70C4967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 anchor="ctr"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10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10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~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BE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34CE308B-C3F7-4B76-9D3F-1AF4F70C49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Content Placeholder 7" descr="A close up of a logo&#10;&#10;Description automatically generated">
            <a:extLst>
              <a:ext uri="{FF2B5EF4-FFF2-40B4-BE49-F238E27FC236}">
                <a16:creationId xmlns:a16="http://schemas.microsoft.com/office/drawing/2014/main" id="{F2810B0B-87FD-4CFC-9E16-620267380A2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274769"/>
            <a:ext cx="5181600" cy="345305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C0032B-8243-490E-BA5C-B75436E67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8FE10-8435-436A-9C4E-83C0BF662888}" type="slidenum">
              <a:rPr lang="en-BE" smtClean="0"/>
              <a:t>76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27161617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9A467F3-DD49-49DD-992D-8D15B80B573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/>
                  <a:t>CI FOR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𝝈</m:t>
                    </m:r>
                  </m:oMath>
                </a14:m>
                <a:r>
                  <a:rPr lang="en-US" b="1" dirty="0"/>
                  <a:t>, UNKNOWN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𝝁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𝝈</m:t>
                    </m:r>
                  </m:oMath>
                </a14:m>
                <a:endParaRPr lang="en-BE" b="1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9A467F3-DD49-49DD-992D-8D15B80B57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360251-8311-4D06-962F-724DAD132A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802187"/>
              </a:xfrm>
            </p:spPr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− </m:t>
                    </m:r>
                  </m:oMath>
                </a14:m>
                <a:r>
                  <a:rPr lang="nl-BE" dirty="0"/>
                  <a:t>samples </a:t>
                </a:r>
                <a:r>
                  <a:rPr lang="nl-BE" dirty="0" err="1"/>
                  <a:t>from</a:t>
                </a:r>
                <a:r>
                  <a:rPr lang="nl-BE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is unknown.</a:t>
                </a:r>
              </a:p>
              <a:p>
                <a:r>
                  <a:rPr lang="en-US" dirty="0"/>
                  <a:t>How to construct a CI for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? Consider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f>
                            <m:f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marL="0" indent="0" algn="ctr">
                  <a:buNone/>
                </a:pPr>
                <a:endParaRPr lang="en-US" sz="16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lang="en-US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US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p>
                                  <m:r>
                                    <a:rPr lang="en-US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num>
                            <m:den>
                              <m:sSub>
                                <m:sSubPr>
                                  <m:ctrlPr>
                                    <a:rPr lang="en-US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𝜶</m:t>
                                  </m:r>
                                  <m:r>
                                    <a:rPr lang="en-US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r>
                                    <a:rPr lang="en-US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den>
                          </m:f>
                          <m:r>
                            <a:rPr lang="en-US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sSup>
                            <m:sSupPr>
                              <m:ctrlPr>
                                <a:rPr lang="en-US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𝝈</m:t>
                              </m:r>
                            </m:e>
                            <m:sup>
                              <m:r>
                                <a:rPr lang="en-US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f>
                            <m:fPr>
                              <m:ctrlPr>
                                <a:rPr lang="en-US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lang="en-US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US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p>
                                  <m:r>
                                    <a:rPr lang="en-US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num>
                            <m:den>
                              <m:sSub>
                                <m:sSubPr>
                                  <m:ctrlPr>
                                    <a:rPr lang="en-US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</m:e>
                                <m:sub>
                                  <m:r>
                                    <a:rPr lang="en-US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𝜶</m:t>
                                  </m:r>
                                  <m:r>
                                    <a:rPr lang="en-US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r>
                                    <a:rPr lang="en-US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B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360251-8311-4D06-962F-724DAD132A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802187"/>
              </a:xfrm>
              <a:blipFill>
                <a:blip r:embed="rId3"/>
                <a:stretch>
                  <a:fillRect l="-1043" t="-2792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101275-C806-4854-A1A6-48037AFF3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8FE10-8435-436A-9C4E-83C0BF662888}" type="slidenum">
              <a:rPr lang="en-BE" smtClean="0"/>
              <a:t>77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20403695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9A467F3-DD49-49DD-992D-8D15B80B573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/>
                  <a:t>CI FOR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𝝈</m:t>
                    </m:r>
                  </m:oMath>
                </a14:m>
                <a:r>
                  <a:rPr lang="en-US" b="1" dirty="0"/>
                  <a:t>, UNKNOWN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𝝁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𝝈</m:t>
                    </m:r>
                  </m:oMath>
                </a14:m>
                <a:endParaRPr lang="en-BE" b="1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9A467F3-DD49-49DD-992D-8D15B80B57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360251-8311-4D06-962F-724DAD132A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802187"/>
              </a:xfrm>
            </p:spPr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− </m:t>
                    </m:r>
                  </m:oMath>
                </a14:m>
                <a:r>
                  <a:rPr lang="nl-BE" dirty="0"/>
                  <a:t>samples </a:t>
                </a:r>
                <a:r>
                  <a:rPr lang="nl-BE" dirty="0" err="1"/>
                  <a:t>from</a:t>
                </a:r>
                <a:r>
                  <a:rPr lang="nl-BE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is unknown.</a:t>
                </a:r>
              </a:p>
              <a:p>
                <a:r>
                  <a:rPr lang="en-US" dirty="0"/>
                  <a:t>How to construct a CI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? Consider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sz="16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lang="en-US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US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p>
                                  <m:r>
                                    <a:rPr lang="en-US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num>
                            <m:den>
                              <m:sSub>
                                <m:sSubPr>
                                  <m:ctrlPr>
                                    <a:rPr lang="en-US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𝜶</m:t>
                                  </m:r>
                                  <m:r>
                                    <a:rPr lang="en-US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r>
                                    <a:rPr lang="en-US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den>
                          </m:f>
                          <m:r>
                            <a:rPr lang="en-US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sSup>
                            <m:sSupPr>
                              <m:ctrlPr>
                                <a:rPr lang="en-US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𝝈</m:t>
                              </m:r>
                            </m:e>
                            <m:sup>
                              <m:r>
                                <a:rPr lang="en-US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f>
                            <m:fPr>
                              <m:ctrlPr>
                                <a:rPr lang="en-US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lang="en-US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US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p>
                                  <m:r>
                                    <a:rPr lang="en-US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num>
                            <m:den>
                              <m:sSub>
                                <m:sSubPr>
                                  <m:ctrlPr>
                                    <a:rPr lang="en-US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</m:e>
                                <m:sub>
                                  <m:r>
                                    <a:rPr lang="en-US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𝜶</m:t>
                                  </m:r>
                                  <m:r>
                                    <a:rPr lang="en-US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r>
                                    <a:rPr lang="en-US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B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360251-8311-4D06-962F-724DAD132A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802187"/>
              </a:xfrm>
              <a:blipFill>
                <a:blip r:embed="rId3"/>
                <a:stretch>
                  <a:fillRect l="-1043" t="-2792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101275-C806-4854-A1A6-48037AFF3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8FE10-8435-436A-9C4E-83C0BF662888}" type="slidenum">
              <a:rPr lang="en-BE" smtClean="0"/>
              <a:t>78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58332238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112F2F6-2E4D-43A1-8830-53BF39FBF15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/>
                  <a:t>CI FOR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𝝈</m:t>
                    </m:r>
                  </m:oMath>
                </a14:m>
                <a:r>
                  <a:rPr lang="en-US" b="1" dirty="0"/>
                  <a:t>, UNKNOWN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𝝁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𝝈</m:t>
                    </m:r>
                  </m:oMath>
                </a14:m>
                <a:endParaRPr lang="en-BE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112F2F6-2E4D-43A1-8830-53BF39FBF1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5" descr="Chart, histogram&#10;&#10;Description automatically generated">
            <a:extLst>
              <a:ext uri="{FF2B5EF4-FFF2-40B4-BE49-F238E27FC236}">
                <a16:creationId xmlns:a16="http://schemas.microsoft.com/office/drawing/2014/main" id="{3F4F76AB-9900-4C67-94CB-84394F9F78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76"/>
          <a:stretch/>
        </p:blipFill>
        <p:spPr>
          <a:xfrm>
            <a:off x="3385228" y="1385308"/>
            <a:ext cx="5421544" cy="527642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4FF976-1E2F-4EC6-ADAE-4DDDC34C3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8FE10-8435-436A-9C4E-83C0BF662888}" type="slidenum">
              <a:rPr lang="en-BE" smtClean="0"/>
              <a:t>79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690601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AE7E5-D82C-4379-B041-2928E4AFC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CI: DEFINITION</a:t>
            </a:r>
            <a:endParaRPr lang="en-BE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0168A4-4EC8-45E2-A96D-58951BC4ED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820400" cy="4667250"/>
              </a:xfrm>
            </p:spPr>
            <p:txBody>
              <a:bodyPr>
                <a:normAutofit fontScale="92500"/>
              </a:bodyPr>
              <a:lstStyle/>
              <a:p>
                <a:pPr marL="0" indent="0" algn="just">
                  <a:buNone/>
                </a:pPr>
                <a:r>
                  <a:rPr lang="en-US" sz="3200" dirty="0"/>
                  <a:t>A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3200" dirty="0"/>
                  <a:t> confidence interval for a parameter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3200" dirty="0"/>
                  <a:t> is an interval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3200" dirty="0"/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3200" i="1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3200" dirty="0"/>
                  <a:t> and</a:t>
                </a:r>
              </a:p>
              <a:p>
                <a:pPr marL="0" indent="0" algn="just">
                  <a:buNone/>
                </a:pPr>
                <a:endParaRPr lang="en-US" sz="14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≥1−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3200" dirty="0"/>
                  <a:t> </a:t>
                </a:r>
              </a:p>
              <a:p>
                <a:pPr marL="0" indent="0" algn="ctr">
                  <a:buNone/>
                </a:pPr>
                <a:endParaRPr lang="en-US" sz="1400" dirty="0"/>
              </a:p>
              <a:p>
                <a:pPr marL="0" indent="0" algn="ctr">
                  <a:buNone/>
                </a:pPr>
                <a:endParaRPr lang="en-US" sz="1400" dirty="0"/>
              </a:p>
              <a:p>
                <a:r>
                  <a:rPr lang="en-US" sz="3200" b="1" dirty="0"/>
                  <a:t>Random</a:t>
                </a:r>
                <a:r>
                  <a:rPr lang="en-US" sz="3200" dirty="0"/>
                  <a:t> intervals: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200" dirty="0"/>
                  <a:t> are functions of random samples.</a:t>
                </a:r>
              </a:p>
              <a:p>
                <a:endParaRPr lang="en-US" sz="14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3200" dirty="0"/>
                  <a:t> is unknown, but fixed</a:t>
                </a:r>
                <a:br>
                  <a:rPr lang="en-US" sz="32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200" dirty="0"/>
                  <a:t> are random</a:t>
                </a:r>
                <a:endParaRPr lang="en-BE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0168A4-4EC8-45E2-A96D-58951BC4ED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820400" cy="4667250"/>
              </a:xfrm>
              <a:blipFill>
                <a:blip r:embed="rId2"/>
                <a:stretch>
                  <a:fillRect l="-1352" t="-2480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94EA1A-45E2-4AC4-841D-55D029415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20FD5-1A90-4D1B-80EE-44C19EDB280F}" type="slidenum">
              <a:rPr lang="en-BE" smtClean="0"/>
              <a:t>8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99604937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9A467F3-DD49-49DD-992D-8D15B80B573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/>
                  <a:t>CI FOR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𝝈</m:t>
                    </m:r>
                  </m:oMath>
                </a14:m>
                <a:r>
                  <a:rPr lang="en-US" b="1" dirty="0"/>
                  <a:t>, UNKNOWN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𝝁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𝝈</m:t>
                    </m:r>
                  </m:oMath>
                </a14:m>
                <a:endParaRPr lang="en-BE" b="1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9A467F3-DD49-49DD-992D-8D15B80B57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360251-8311-4D06-962F-724DAD132A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802187"/>
              </a:xfrm>
            </p:spPr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− </m:t>
                    </m:r>
                  </m:oMath>
                </a14:m>
                <a:r>
                  <a:rPr lang="nl-BE" dirty="0"/>
                  <a:t>samples </a:t>
                </a:r>
                <a:r>
                  <a:rPr lang="nl-BE" dirty="0" err="1"/>
                  <a:t>from</a:t>
                </a:r>
                <a:r>
                  <a:rPr lang="nl-BE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is unknown.</a:t>
                </a:r>
              </a:p>
              <a:p>
                <a:r>
                  <a:rPr lang="en-US" dirty="0"/>
                  <a:t>How to construct a CI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? Consider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sz="16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lang="en-US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US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p>
                                  <m:r>
                                    <a:rPr lang="en-US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num>
                            <m:den>
                              <m:sSub>
                                <m:sSubPr>
                                  <m:ctrlPr>
                                    <a:rPr lang="en-US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𝜶</m:t>
                                  </m:r>
                                  <m:r>
                                    <a:rPr lang="en-US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r>
                                    <a:rPr lang="en-US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den>
                          </m:f>
                          <m:r>
                            <a:rPr lang="en-US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sSup>
                            <m:sSupPr>
                              <m:ctrlPr>
                                <a:rPr lang="en-US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𝝈</m:t>
                              </m:r>
                            </m:e>
                            <m:sup>
                              <m:r>
                                <a:rPr lang="en-US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f>
                            <m:fPr>
                              <m:ctrlPr>
                                <a:rPr lang="en-US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lang="en-US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US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p>
                                  <m:r>
                                    <a:rPr lang="en-US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num>
                            <m:den>
                              <m:sSub>
                                <m:sSubPr>
                                  <m:ctrlPr>
                                    <a:rPr lang="en-US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</m:e>
                                <m:sub>
                                  <m:r>
                                    <a:rPr lang="en-US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𝜶</m:t>
                                  </m:r>
                                  <m:r>
                                    <a:rPr lang="en-US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r>
                                    <a:rPr lang="en-US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B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360251-8311-4D06-962F-724DAD132A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802187"/>
              </a:xfrm>
              <a:blipFill>
                <a:blip r:embed="rId3"/>
                <a:stretch>
                  <a:fillRect l="-1043" t="-2792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101275-C806-4854-A1A6-48037AFF3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8FE10-8435-436A-9C4E-83C0BF662888}" type="slidenum">
              <a:rPr lang="en-BE" smtClean="0"/>
              <a:t>80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692759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9A467F3-DD49-49DD-992D-8D15B80B573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/>
                  <a:t>CI FOR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𝝈</m:t>
                    </m:r>
                  </m:oMath>
                </a14:m>
                <a:r>
                  <a:rPr lang="en-US" b="1" dirty="0"/>
                  <a:t>, UNKNOWN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𝝁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𝝈</m:t>
                    </m:r>
                  </m:oMath>
                </a14:m>
                <a:endParaRPr lang="en-BE" b="1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9A467F3-DD49-49DD-992D-8D15B80B57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360251-8311-4D06-962F-724DAD132A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802187"/>
              </a:xfrm>
            </p:spPr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− </m:t>
                    </m:r>
                  </m:oMath>
                </a14:m>
                <a:r>
                  <a:rPr lang="nl-BE" dirty="0"/>
                  <a:t>samples </a:t>
                </a:r>
                <a:r>
                  <a:rPr lang="nl-BE" dirty="0" err="1"/>
                  <a:t>from</a:t>
                </a:r>
                <a:r>
                  <a:rPr lang="nl-BE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is unknown.</a:t>
                </a:r>
              </a:p>
              <a:p>
                <a:r>
                  <a:rPr lang="en-US" dirty="0"/>
                  <a:t>How to construct a CI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? Consider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sz="16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p>
                                  <m: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num>
                            <m:den>
                              <m:sSub>
                                <m:sSubPr>
                                  <m:ctrlPr>
                                    <a:rPr lang="en-US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𝜶</m:t>
                                  </m:r>
                                  <m: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den>
                          </m:f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sSup>
                            <m:sSup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𝝈</m:t>
                              </m:r>
                            </m:e>
                            <m:sup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f>
                            <m:f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lang="en-US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US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p>
                                  <m:r>
                                    <a:rPr lang="en-US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num>
                            <m:den>
                              <m:sSub>
                                <m:sSubPr>
                                  <m:ctrlPr>
                                    <a:rPr lang="en-US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</m:e>
                                <m:sub>
                                  <m:r>
                                    <a:rPr lang="en-US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𝜶</m:t>
                                  </m:r>
                                  <m:r>
                                    <a:rPr lang="en-US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r>
                                    <a:rPr lang="en-US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BE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360251-8311-4D06-962F-724DAD132A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802187"/>
              </a:xfrm>
              <a:blipFill>
                <a:blip r:embed="rId3"/>
                <a:stretch>
                  <a:fillRect l="-1043" t="-2792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101275-C806-4854-A1A6-48037AFF3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8FE10-8435-436A-9C4E-83C0BF662888}" type="slidenum">
              <a:rPr lang="en-BE" smtClean="0"/>
              <a:t>81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40192426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048FBBA-B1EC-4142-9056-E811D48617C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/>
                  <a:t>CI FOR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𝝈</m:t>
                    </m:r>
                  </m:oMath>
                </a14:m>
                <a:r>
                  <a:rPr lang="en-US" b="1" dirty="0"/>
                  <a:t>, UNKNOWN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𝝁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𝝈</m:t>
                    </m:r>
                  </m:oMath>
                </a14:m>
                <a:r>
                  <a:rPr lang="en-US" dirty="0"/>
                  <a:t>: EXAMPLE</a:t>
                </a:r>
                <a:endParaRPr lang="en-BE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048FBBA-B1EC-4142-9056-E811D48617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CA80FE-9A1E-4037-8178-83635D2B8D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 samples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is unknown.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=42,   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=36</m:t>
                    </m:r>
                  </m:oMath>
                </a14:m>
                <a:endParaRPr lang="en-US" dirty="0"/>
              </a:p>
              <a:p>
                <a:endParaRPr lang="en-US" sz="1400" dirty="0"/>
              </a:p>
              <a:p>
                <a:r>
                  <a:rPr lang="nl-BE" dirty="0">
                    <a:solidFill>
                      <a:schemeClr val="bg1"/>
                    </a:solidFill>
                  </a:rPr>
                  <a:t>Give </a:t>
                </a:r>
                <a:r>
                  <a:rPr lang="nl-BE" dirty="0" err="1">
                    <a:solidFill>
                      <a:schemeClr val="bg1"/>
                    </a:solidFill>
                  </a:rPr>
                  <a:t>the</a:t>
                </a:r>
                <a:r>
                  <a:rPr lang="nl-BE" dirty="0">
                    <a:solidFill>
                      <a:schemeClr val="bg1"/>
                    </a:solidFill>
                  </a:rPr>
                  <a:t> 95%-CI </a:t>
                </a:r>
                <a:r>
                  <a:rPr lang="nl-BE" dirty="0" err="1">
                    <a:solidFill>
                      <a:schemeClr val="bg1"/>
                    </a:solidFill>
                  </a:rPr>
                  <a:t>for</a:t>
                </a:r>
                <a:r>
                  <a:rPr lang="nl-BE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/2</m:t>
                                  </m:r>
                                </m:sub>
                              </m:sSub>
                            </m:den>
                          </m:f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/2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20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∙36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32.85</m:t>
                              </m:r>
                            </m:den>
                          </m:f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f>
                            <m:f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20</m:t>
                              </m:r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∙36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8.91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B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CA80FE-9A1E-4037-8178-83635D2B8D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  <a:blipFill>
                <a:blip r:embed="rId3"/>
                <a:stretch>
                  <a:fillRect l="-1043" t="-1990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C5C1DB-F3E6-497B-8CC0-FFA4A5937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8FE10-8435-436A-9C4E-83C0BF662888}" type="slidenum">
              <a:rPr lang="en-BE" smtClean="0"/>
              <a:t>82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11321233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048FBBA-B1EC-4142-9056-E811D48617C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/>
                  <a:t>CI FOR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𝝈</m:t>
                    </m:r>
                  </m:oMath>
                </a14:m>
                <a:r>
                  <a:rPr lang="en-US" b="1" dirty="0"/>
                  <a:t>, UNKNOWN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𝝁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𝝈</m:t>
                    </m:r>
                  </m:oMath>
                </a14:m>
                <a:r>
                  <a:rPr lang="en-US" dirty="0"/>
                  <a:t>: EXAMPLE</a:t>
                </a:r>
                <a:endParaRPr lang="en-BE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048FBBA-B1EC-4142-9056-E811D48617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CA80FE-9A1E-4037-8178-83635D2B8D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 samples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is unknown.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=42,   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=36</m:t>
                    </m:r>
                  </m:oMath>
                </a14:m>
                <a:endParaRPr lang="en-US" dirty="0"/>
              </a:p>
              <a:p>
                <a:endParaRPr lang="en-US" sz="1400" dirty="0"/>
              </a:p>
              <a:p>
                <a:r>
                  <a:rPr lang="nl-BE" dirty="0"/>
                  <a:t>Give </a:t>
                </a:r>
                <a:r>
                  <a:rPr lang="nl-BE" dirty="0" err="1"/>
                  <a:t>the</a:t>
                </a:r>
                <a:r>
                  <a:rPr lang="nl-BE" dirty="0"/>
                  <a:t> 95%-CI </a:t>
                </a:r>
                <a:r>
                  <a:rPr lang="nl-BE" dirty="0" err="1"/>
                  <a:t>for</a:t>
                </a:r>
                <a:r>
                  <a:rPr lang="nl-BE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/2</m:t>
                                  </m:r>
                                </m:sub>
                              </m:sSub>
                            </m:den>
                          </m:f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/2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20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∙36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32.85</m:t>
                              </m:r>
                            </m:den>
                          </m:f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f>
                            <m:f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20</m:t>
                              </m:r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∙36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8.91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B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CA80FE-9A1E-4037-8178-83635D2B8D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  <a:blipFill>
                <a:blip r:embed="rId3"/>
                <a:stretch>
                  <a:fillRect l="-1043" t="-1990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C5C1DB-F3E6-497B-8CC0-FFA4A5937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8FE10-8435-436A-9C4E-83C0BF662888}" type="slidenum">
              <a:rPr lang="en-BE" smtClean="0"/>
              <a:t>83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63852048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048FBBA-B1EC-4142-9056-E811D48617C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/>
                  <a:t>CI FOR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𝝈</m:t>
                    </m:r>
                  </m:oMath>
                </a14:m>
                <a:r>
                  <a:rPr lang="en-US" b="1" dirty="0"/>
                  <a:t>, UNKNOWN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𝝁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𝝈</m:t>
                    </m:r>
                  </m:oMath>
                </a14:m>
                <a:r>
                  <a:rPr lang="en-US" dirty="0"/>
                  <a:t>: EXAMPLE</a:t>
                </a:r>
                <a:endParaRPr lang="en-BE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048FBBA-B1EC-4142-9056-E811D48617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CA80FE-9A1E-4037-8178-83635D2B8D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 samples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is unknown.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=42,   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=36</m:t>
                    </m:r>
                  </m:oMath>
                </a14:m>
                <a:endParaRPr lang="en-US" dirty="0"/>
              </a:p>
              <a:p>
                <a:endParaRPr lang="en-US" sz="1400" dirty="0"/>
              </a:p>
              <a:p>
                <a:r>
                  <a:rPr lang="nl-BE" dirty="0"/>
                  <a:t>Give </a:t>
                </a:r>
                <a:r>
                  <a:rPr lang="nl-BE" dirty="0" err="1"/>
                  <a:t>the</a:t>
                </a:r>
                <a:r>
                  <a:rPr lang="nl-BE" dirty="0"/>
                  <a:t> 95%-CI </a:t>
                </a:r>
                <a:r>
                  <a:rPr lang="nl-BE" dirty="0" err="1"/>
                  <a:t>for</a:t>
                </a:r>
                <a:r>
                  <a:rPr lang="nl-BE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/2</m:t>
                                  </m:r>
                                </m:sub>
                              </m:sSub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/2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20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∙36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32.85</m:t>
                              </m:r>
                            </m:den>
                          </m:f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f>
                            <m:f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20</m:t>
                              </m:r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∙36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8.91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B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CA80FE-9A1E-4037-8178-83635D2B8D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  <a:blipFill>
                <a:blip r:embed="rId3"/>
                <a:stretch>
                  <a:fillRect l="-1043" t="-1990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C5C1DB-F3E6-497B-8CC0-FFA4A5937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8FE10-8435-436A-9C4E-83C0BF662888}" type="slidenum">
              <a:rPr lang="en-BE" smtClean="0"/>
              <a:t>84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94111875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048FBBA-B1EC-4142-9056-E811D48617C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/>
                  <a:t>CI FOR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𝝈</m:t>
                    </m:r>
                  </m:oMath>
                </a14:m>
                <a:r>
                  <a:rPr lang="en-US" b="1" dirty="0"/>
                  <a:t>, UNKNOWN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𝝁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𝝈</m:t>
                    </m:r>
                  </m:oMath>
                </a14:m>
                <a:r>
                  <a:rPr lang="en-US" dirty="0"/>
                  <a:t>: EXAMPLE</a:t>
                </a:r>
                <a:endParaRPr lang="en-BE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048FBBA-B1EC-4142-9056-E811D48617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CA80FE-9A1E-4037-8178-83635D2B8D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 samples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is unknown.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=42,   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=36</m:t>
                    </m:r>
                  </m:oMath>
                </a14:m>
                <a:endParaRPr lang="en-US" dirty="0"/>
              </a:p>
              <a:p>
                <a:endParaRPr lang="en-US" sz="1400" dirty="0"/>
              </a:p>
              <a:p>
                <a:r>
                  <a:rPr lang="nl-BE" dirty="0"/>
                  <a:t>Give </a:t>
                </a:r>
                <a:r>
                  <a:rPr lang="nl-BE" dirty="0" err="1"/>
                  <a:t>the</a:t>
                </a:r>
                <a:r>
                  <a:rPr lang="nl-BE" dirty="0"/>
                  <a:t> 95%-CI </a:t>
                </a:r>
                <a:r>
                  <a:rPr lang="nl-BE" dirty="0" err="1"/>
                  <a:t>for</a:t>
                </a:r>
                <a:r>
                  <a:rPr lang="nl-BE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/2</m:t>
                                  </m:r>
                                </m:sub>
                              </m:sSub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/2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19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∙36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32.85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;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19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∙36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8.91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B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CA80FE-9A1E-4037-8178-83635D2B8D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  <a:blipFill>
                <a:blip r:embed="rId3"/>
                <a:stretch>
                  <a:fillRect l="-1043" t="-1990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C5C1DB-F3E6-497B-8CC0-FFA4A5937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8FE10-8435-436A-9C4E-83C0BF662888}" type="slidenum">
              <a:rPr lang="en-BE" smtClean="0"/>
              <a:t>85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87745071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29279-E2D6-428A-87EB-F8D7C368BD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LARGE SAMPLES</a:t>
            </a:r>
            <a:endParaRPr lang="en-BE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97B729-A4DF-4AB1-AEF3-8F2A8144FA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Using Central Limit Theorem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A77828-C157-4C39-BA6D-D3690A9D7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8FE10-8435-436A-9C4E-83C0BF662888}" type="slidenum">
              <a:rPr lang="en-BE" smtClean="0"/>
              <a:t>86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90345893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3240B-5328-45E2-92C4-8386C9C5E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CI FOR LARGE SAMPLES</a:t>
            </a:r>
            <a:endParaRPr lang="en-BE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BA74A9-96FB-470F-9372-FD09F3D73D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just"/>
                <a:r>
                  <a:rPr lang="en-US" dirty="0"/>
                  <a:t>Typical task: estimating the mean of a distribution.</a:t>
                </a:r>
              </a:p>
              <a:p>
                <a:pPr algn="just"/>
                <a:r>
                  <a:rPr lang="en-US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is drawn from an unknown distribution.</a:t>
                </a:r>
              </a:p>
              <a:p>
                <a:pPr algn="just"/>
                <a:r>
                  <a:rPr lang="en-US" dirty="0"/>
                  <a:t>How to construct a CI?</a:t>
                </a:r>
              </a:p>
              <a:p>
                <a:pPr algn="just"/>
                <a:endParaRPr lang="en-US" dirty="0"/>
              </a:p>
              <a:p>
                <a:pPr algn="just"/>
                <a:r>
                  <a:rPr lang="en-US" dirty="0"/>
                  <a:t>CLT:</a:t>
                </a:r>
              </a:p>
              <a:p>
                <a:pPr marL="0" indent="0" algn="just">
                  <a:buNone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is sufficiently large, then:</a:t>
                </a:r>
              </a:p>
              <a:p>
                <a:pPr marL="0" indent="0" algn="just">
                  <a:buNone/>
                </a:pPr>
                <a:endParaRPr lang="en-US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0,1</m:t>
                          </m:r>
                        </m:e>
                      </m:d>
                    </m:oMath>
                  </m:oMathPara>
                </a14:m>
                <a:endParaRPr lang="en-B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BA74A9-96FB-470F-9372-FD09F3D73D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20FA9B-93F5-481D-9738-D4B7DCD97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8FE10-8435-436A-9C4E-83C0BF662888}" type="slidenum">
              <a:rPr lang="en-BE" smtClean="0"/>
              <a:t>87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09526282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3240B-5328-45E2-92C4-8386C9C5E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CI FOR LARGE SAMPLES</a:t>
            </a:r>
            <a:endParaRPr lang="en-BE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BA74A9-96FB-470F-9372-FD09F3D73D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530725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dirty="0"/>
                  <a:t>Typical task: estimating the mean of a distribution.</a:t>
                </a:r>
              </a:p>
              <a:p>
                <a:pPr algn="just"/>
                <a:r>
                  <a:rPr lang="en-US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is drawn from an unknown distribution.</a:t>
                </a:r>
              </a:p>
              <a:p>
                <a:pPr algn="just"/>
                <a:r>
                  <a:rPr lang="en-US" dirty="0"/>
                  <a:t>How to construct a CI?</a:t>
                </a:r>
              </a:p>
              <a:p>
                <a:pPr algn="just"/>
                <a:endParaRPr lang="en-US" dirty="0"/>
              </a:p>
              <a:p>
                <a:pPr algn="just"/>
                <a:r>
                  <a:rPr lang="en-US" dirty="0"/>
                  <a:t>CLT:</a:t>
                </a:r>
              </a:p>
              <a:p>
                <a:pPr marL="0" indent="0" algn="just">
                  <a:buNone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is sufficiently large, then:</a:t>
                </a:r>
              </a:p>
              <a:p>
                <a:pPr marL="0" indent="0" algn="just">
                  <a:buNone/>
                </a:pPr>
                <a:endParaRPr lang="en-US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⇒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/2</m:t>
                          </m:r>
                        </m:sub>
                      </m:sSub>
                    </m:oMath>
                  </m:oMathPara>
                </a14:m>
                <a:endParaRPr lang="en-B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BA74A9-96FB-470F-9372-FD09F3D73D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530725"/>
              </a:xfrm>
              <a:blipFill>
                <a:blip r:embed="rId2"/>
                <a:stretch>
                  <a:fillRect l="-1217" t="-2285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20FA9B-93F5-481D-9738-D4B7DCD97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8FE10-8435-436A-9C4E-83C0BF662888}" type="slidenum">
              <a:rPr lang="en-BE" smtClean="0"/>
              <a:t>88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57555032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3240B-5328-45E2-92C4-8386C9C5E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CI FOR LARGE SAMPLES</a:t>
            </a:r>
            <a:endParaRPr lang="en-BE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BA74A9-96FB-470F-9372-FD09F3D73D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530725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dirty="0"/>
                  <a:t>Typical task: estimating the mean of a distribution.</a:t>
                </a:r>
              </a:p>
              <a:p>
                <a:pPr algn="just"/>
                <a:r>
                  <a:rPr lang="en-US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is drawn from an unknown distribution.</a:t>
                </a:r>
              </a:p>
              <a:p>
                <a:pPr algn="just"/>
                <a:r>
                  <a:rPr lang="en-US" dirty="0"/>
                  <a:t>How to construct a CI?</a:t>
                </a:r>
              </a:p>
              <a:p>
                <a:pPr algn="just"/>
                <a:endParaRPr lang="en-US" dirty="0"/>
              </a:p>
              <a:p>
                <a:pPr algn="just"/>
                <a:r>
                  <a:rPr lang="en-US" dirty="0"/>
                  <a:t>CLT:</a:t>
                </a:r>
              </a:p>
              <a:p>
                <a:pPr marL="0" indent="0" algn="just">
                  <a:buNone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is sufficiently large, then:</a:t>
                </a:r>
              </a:p>
              <a:p>
                <a:pPr marL="0" indent="0" algn="just">
                  <a:buNone/>
                </a:pPr>
                <a:endParaRPr lang="en-US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⇒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/2</m:t>
                          </m:r>
                        </m:sub>
                      </m:sSub>
                    </m:oMath>
                  </m:oMathPara>
                </a14:m>
                <a:endParaRPr lang="en-B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BA74A9-96FB-470F-9372-FD09F3D73D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530725"/>
              </a:xfrm>
              <a:blipFill>
                <a:blip r:embed="rId2"/>
                <a:stretch>
                  <a:fillRect l="-1217" t="-2285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20FA9B-93F5-481D-9738-D4B7DCD97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8FE10-8435-436A-9C4E-83C0BF662888}" type="slidenum">
              <a:rPr lang="en-BE" smtClean="0"/>
              <a:t>89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546962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B0D6B-A1C2-465C-8951-15775139E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CI: INTERPRETATION</a:t>
            </a:r>
            <a:endParaRPr lang="en-BE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F2C391-6FBF-45ED-A90F-72A892DC20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: 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&lt;</m:t>
                        </m:r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3200" i="1">
                        <a:latin typeface="Cambria Math" panose="02040503050406030204" pitchFamily="18" charset="0"/>
                      </a:rPr>
                      <m:t>≥1−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3200" dirty="0"/>
                  <a:t> </a:t>
                </a:r>
              </a:p>
              <a:p>
                <a:endParaRPr lang="en-US" sz="3200" dirty="0"/>
              </a:p>
              <a:p>
                <a:r>
                  <a:rPr lang="en-US" sz="3200" b="1" dirty="0">
                    <a:solidFill>
                      <a:schemeClr val="bg1"/>
                    </a:solidFill>
                  </a:rPr>
                  <a:t>Not</a:t>
                </a:r>
                <a:r>
                  <a:rPr lang="en-US" sz="3200" dirty="0">
                    <a:solidFill>
                      <a:schemeClr val="bg1"/>
                    </a:solidFill>
                  </a:rPr>
                  <a:t> a probability statement about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3200" dirty="0">
                    <a:solidFill>
                      <a:schemeClr val="bg1"/>
                    </a:solidFill>
                  </a:rPr>
                  <a:t> since it’s fixed.</a:t>
                </a:r>
              </a:p>
              <a:p>
                <a:endParaRPr lang="en-US" sz="1600" dirty="0"/>
              </a:p>
              <a:p>
                <a:r>
                  <a:rPr lang="en-US" sz="3200" dirty="0">
                    <a:solidFill>
                      <a:schemeClr val="bg1"/>
                    </a:solidFill>
                  </a:rPr>
                  <a:t>Common interpretation:</a:t>
                </a:r>
              </a:p>
              <a:p>
                <a:pPr marL="0" indent="0" algn="just">
                  <a:buNone/>
                </a:pPr>
                <a:br>
                  <a:rPr lang="en-US" sz="3200" dirty="0"/>
                </a:br>
                <a:r>
                  <a:rPr lang="en-US" sz="3600" i="1" dirty="0">
                    <a:solidFill>
                      <a:schemeClr val="bg1"/>
                    </a:solidFill>
                  </a:rPr>
                  <a:t>If I repeat the experiment many times, the interval will contain the true value of </a:t>
                </a:r>
                <a14:m>
                  <m:oMath xmlns:m="http://schemas.openxmlformats.org/officeDocument/2006/math">
                    <m:r>
                      <a:rPr lang="en-US" sz="36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3600" i="1" dirty="0">
                    <a:solidFill>
                      <a:schemeClr val="bg1"/>
                    </a:solidFill>
                  </a:rPr>
                  <a:t> 95% of the time (</a:t>
                </a:r>
                <a14:m>
                  <m:oMath xmlns:m="http://schemas.openxmlformats.org/officeDocument/2006/math">
                    <m:r>
                      <a:rPr lang="en-US" sz="36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3600" i="1" dirty="0">
                    <a:solidFill>
                      <a:schemeClr val="bg1"/>
                    </a:solidFill>
                  </a:rPr>
                  <a:t>=0.05).</a:t>
                </a:r>
                <a:endParaRPr lang="en-US" sz="3200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F2C391-6FBF-45ED-A90F-72A892DC20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97" r="-1739" b="-140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0B9B44-1069-49D6-B9EC-A26703F5C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20FD5-1A90-4D1B-80EE-44C19EDB280F}" type="slidenum">
              <a:rPr lang="en-BE" smtClean="0"/>
              <a:t>9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77123873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DDBC097-0244-4062-8C1A-9251B53AC7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PRACTICE!</a:t>
            </a:r>
            <a:endParaRPr lang="en-BE" b="1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2176DEAF-205B-4858-AC1F-4E277F5747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Google Classroom -&gt; Lecture 8 -&gt; Large sample CI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4108E9-3040-406D-AB3B-B26AF12B7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8FE10-8435-436A-9C4E-83C0BF662888}" type="slidenum">
              <a:rPr lang="en-BE" smtClean="0"/>
              <a:t>90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443398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HarbourSpace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1569</TotalTime>
  <Words>4178</Words>
  <Application>Microsoft Office PowerPoint</Application>
  <PresentationFormat>Widescreen</PresentationFormat>
  <Paragraphs>815</Paragraphs>
  <Slides>90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90</vt:i4>
      </vt:variant>
    </vt:vector>
  </HeadingPairs>
  <TitlesOfParts>
    <vt:vector size="95" baseType="lpstr">
      <vt:lpstr>Arial</vt:lpstr>
      <vt:lpstr>Calibri</vt:lpstr>
      <vt:lpstr>Cambria Math</vt:lpstr>
      <vt:lpstr>Gill Sans Nova</vt:lpstr>
      <vt:lpstr>Office Theme</vt:lpstr>
      <vt:lpstr>INTRODUCTION  TO STATISTICS</vt:lpstr>
      <vt:lpstr>TODAY</vt:lpstr>
      <vt:lpstr>TODAY</vt:lpstr>
      <vt:lpstr>TODAY</vt:lpstr>
      <vt:lpstr>A QUICK REMINDER</vt:lpstr>
      <vt:lpstr>CI: DEFINITION</vt:lpstr>
      <vt:lpstr>CI: DEFINITION</vt:lpstr>
      <vt:lpstr>CI: DEFINITION</vt:lpstr>
      <vt:lpstr>CI: INTERPRETATION</vt:lpstr>
      <vt:lpstr>CI: INTERPRETATION</vt:lpstr>
      <vt:lpstr>CI: INTERPRETATION</vt:lpstr>
      <vt:lpstr>CI: INTERPRETATION</vt:lpstr>
      <vt:lpstr>CI FOR NORMAL DATA</vt:lpstr>
      <vt:lpstr>CI FOR μ, KNOWN σ</vt:lpstr>
      <vt:lpstr>CI FOR μ, KNOWN σ</vt:lpstr>
      <vt:lpstr>CI FOR μ, KNOWN σ</vt:lpstr>
      <vt:lpstr>CI FOR μ, KNOWN σ</vt:lpstr>
      <vt:lpstr>CI FOR μ, KNOWN σ</vt:lpstr>
      <vt:lpstr>CI FOR μ, KNOWN σ</vt:lpstr>
      <vt:lpstr>CI FOR μ, KNOWN σ</vt:lpstr>
      <vt:lpstr>CI FOR μ, KNOWN σ</vt:lpstr>
      <vt:lpstr>CI FOR μ, KNOWN σ</vt:lpstr>
      <vt:lpstr>CI FOR μ, KNOWN σ</vt:lpstr>
      <vt:lpstr>CI FOR μ, KNOWN σ</vt:lpstr>
      <vt:lpstr>CI FOR μ, KNOWN σ</vt:lpstr>
      <vt:lpstr>CI FOR μ, KNOWN σ</vt:lpstr>
      <vt:lpstr>CI FOR μ, KNOWN σ</vt:lpstr>
      <vt:lpstr>CI FOR μ, KNOWN σ</vt:lpstr>
      <vt:lpstr>CI FOR μ, KNOWN σ</vt:lpstr>
      <vt:lpstr>CI FOR μ, KNOWN σ: EXAMPLE 1</vt:lpstr>
      <vt:lpstr>CI FOR μ, KNOWN σ: EXAMPLE 1</vt:lpstr>
      <vt:lpstr>CI FOR μ, KNOWN σ: EXAMPLE 1</vt:lpstr>
      <vt:lpstr>CI FOR μ, KNOWN σ: EXAMPLE 1</vt:lpstr>
      <vt:lpstr>CI FOR μ, KNOWN σ: EXAMPLE 1</vt:lpstr>
      <vt:lpstr>CI FOR μ, KNOWN σ: EXAMPLE 1</vt:lpstr>
      <vt:lpstr>CI FOR μ, KNOWN σ: EXAMPLE 1</vt:lpstr>
      <vt:lpstr>CI FOR μ, KNOWN σ: EXAMPLE 2</vt:lpstr>
      <vt:lpstr>CI FOR μ, KNOWN σ: EXAMPLE 2</vt:lpstr>
      <vt:lpstr>CI FOR μ, KNOWN σ: EXAMPLE 2</vt:lpstr>
      <vt:lpstr>CI FOR μ, KNOWN σ: EXAMPLE 2</vt:lpstr>
      <vt:lpstr>CI FOR μ, KNOWN σ: EXAMPLE 2</vt:lpstr>
      <vt:lpstr>PRACTICE!</vt:lpstr>
      <vt:lpstr>CI FOR NORMAL DATA</vt:lpstr>
      <vt:lpstr>CI FOR μ, UNKNOWN σ</vt:lpstr>
      <vt:lpstr>CI FOR μ, UNKNOWN σ</vt:lpstr>
      <vt:lpstr>CI FOR μ, UNKNOWN σ</vt:lpstr>
      <vt:lpstr>CI FOR μ, UNKNOWN σ</vt:lpstr>
      <vt:lpstr>CI FOR μ, UNKNOWN σ</vt:lpstr>
      <vt:lpstr>CI FOR μ, UNKNOWN σ</vt:lpstr>
      <vt:lpstr>CI FOR μ, UNKNOWN σ</vt:lpstr>
      <vt:lpstr>CI FOR μ, UNKNOWN σ</vt:lpstr>
      <vt:lpstr>STUDENT DISTRIBUTION</vt:lpstr>
      <vt:lpstr>STUDENT DISTRIBUTION</vt:lpstr>
      <vt:lpstr>STUDENT DISTRIBUTION</vt:lpstr>
      <vt:lpstr>CI FOR μ, UNKNOWN σ</vt:lpstr>
      <vt:lpstr>CI FOR μ, UNKNOWN σ</vt:lpstr>
      <vt:lpstr>CI FOR μ, UNKNOWN σ</vt:lpstr>
      <vt:lpstr>CI FOR μ, UNKNOWN σ</vt:lpstr>
      <vt:lpstr>CI FOR μ, UNKNOWN σ</vt:lpstr>
      <vt:lpstr>CI FOR μ, UNKNOWN σ</vt:lpstr>
      <vt:lpstr>CI FOR μ, UNKNOWN σ: EXAMPLE</vt:lpstr>
      <vt:lpstr>CI FOR μ, UNKNOWN σ: EXAMPLE</vt:lpstr>
      <vt:lpstr>CI FOR μ, UNKNOWN σ: EXAMPLE</vt:lpstr>
      <vt:lpstr>CI FOR μ, UNKNOWN σ: EXAMPLE</vt:lpstr>
      <vt:lpstr>CI FOR μ, UNKNOWN σ: EXAMPLE</vt:lpstr>
      <vt:lpstr>CI FOR μ, UNKNOWN σ: EXAMPLE</vt:lpstr>
      <vt:lpstr>PRACTICE!</vt:lpstr>
      <vt:lpstr>CI FOR NORMAL DATA</vt:lpstr>
      <vt:lpstr>CI FOR σ, UNKNOWN μ, σ</vt:lpstr>
      <vt:lpstr>CI FOR σ, UNKNOWN μ, σ</vt:lpstr>
      <vt:lpstr>CI FOR σ, UNKNOWN μ, σ</vt:lpstr>
      <vt:lpstr>CI FOR σ, UNKNOWN μ, σ</vt:lpstr>
      <vt:lpstr>CI FOR σ, UNKNOWN μ, σ</vt:lpstr>
      <vt:lpstr>CHI-SQUARED DISTRIBUTION</vt:lpstr>
      <vt:lpstr>CHI-SQUARED DISTRIBUTION</vt:lpstr>
      <vt:lpstr>CHI-SQUARED DISTRIBUTION</vt:lpstr>
      <vt:lpstr>CI FOR σ, UNKNOWN μ, σ</vt:lpstr>
      <vt:lpstr>CI FOR σ, UNKNOWN μ, σ</vt:lpstr>
      <vt:lpstr>CI FOR σ, UNKNOWN μ, σ</vt:lpstr>
      <vt:lpstr>CI FOR σ, UNKNOWN μ, σ</vt:lpstr>
      <vt:lpstr>CI FOR σ, UNKNOWN μ, σ</vt:lpstr>
      <vt:lpstr>CI FOR σ, UNKNOWN μ, σ: EXAMPLE</vt:lpstr>
      <vt:lpstr>CI FOR σ, UNKNOWN μ, σ: EXAMPLE</vt:lpstr>
      <vt:lpstr>CI FOR σ, UNKNOWN μ, σ: EXAMPLE</vt:lpstr>
      <vt:lpstr>CI FOR σ, UNKNOWN μ, σ: EXAMPLE</vt:lpstr>
      <vt:lpstr>LARGE SAMPLES</vt:lpstr>
      <vt:lpstr>CI FOR LARGE SAMPLES</vt:lpstr>
      <vt:lpstr>CI FOR LARGE SAMPLES</vt:lpstr>
      <vt:lpstr>CI FOR LARGE SAMPLES</vt:lpstr>
      <vt:lpstr>PRACTICE!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Evgenia Korneva</dc:creator>
  <cp:lastModifiedBy>Evgenia Korneva</cp:lastModifiedBy>
  <cp:revision>2</cp:revision>
  <dcterms:created xsi:type="dcterms:W3CDTF">2020-12-09T08:15:45Z</dcterms:created>
  <dcterms:modified xsi:type="dcterms:W3CDTF">2020-12-10T21:37:53Z</dcterms:modified>
</cp:coreProperties>
</file>